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7"/>
  </p:notesMasterIdLst>
  <p:handoutMasterIdLst>
    <p:handoutMasterId r:id="rId8"/>
  </p:handoutMasterIdLst>
  <p:sldIdLst>
    <p:sldId id="256" r:id="rId2"/>
    <p:sldId id="303" r:id="rId3"/>
    <p:sldId id="304" r:id="rId4"/>
    <p:sldId id="299" r:id="rId5"/>
    <p:sldId id="286" r:id="rId6"/>
  </p:sldIdLst>
  <p:sldSz cx="9144000" cy="6858000" type="screen4x3"/>
  <p:notesSz cx="6934200" cy="9118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99"/>
    <a:srgbClr val="00FF00"/>
    <a:srgbClr val="009900"/>
    <a:srgbClr val="FFFF66"/>
    <a:srgbClr val="969696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86364" autoAdjust="0"/>
  </p:normalViewPr>
  <p:slideViewPr>
    <p:cSldViewPr showGuides="1">
      <p:cViewPr varScale="1">
        <p:scale>
          <a:sx n="97" d="100"/>
          <a:sy n="97" d="100"/>
        </p:scale>
        <p:origin x="-5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howGuides="1">
      <p:cViewPr varScale="1">
        <p:scale>
          <a:sx n="103" d="100"/>
          <a:sy n="103" d="100"/>
        </p:scale>
        <p:origin x="-1842" y="-84"/>
      </p:cViewPr>
      <p:guideLst>
        <p:guide orient="horz" pos="2872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2988"/>
            <a:ext cx="3005138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662988"/>
            <a:ext cx="3005137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0E2591-C6EA-484C-A3BF-DA0B665AD8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25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84213"/>
            <a:ext cx="4559300" cy="3419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30700"/>
            <a:ext cx="5086350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2988"/>
            <a:ext cx="3005138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662988"/>
            <a:ext cx="3005137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C3D655-DEB3-455B-BCA3-229ED3A1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98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64AD-E483-4FA6-A9C1-7ED552AA73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5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B6FF8-A7B8-4FA4-A5CF-1A0F6297FF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8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99C8-4C85-4ED0-BF46-2DFCBECC3D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1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3DD-2F8C-422F-8E29-D8167A2666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0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171C-0D48-4253-87E7-77F478BF2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2894-6B12-423B-AB0B-19D0725F09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9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34C4-FD43-411F-AF5C-AC3424A869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8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3DA6-7E73-48F5-BA0A-28139781BE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03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77C9C-FEBD-42C9-9ED0-09D3C30517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40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FBC64-E84D-4632-9CAA-D84AA6A84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9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6E63-6973-4E8D-BAD6-25DBBD3ED5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0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CCAMP - 84th IETF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7A776-E54B-4843-A289-5E22E6C3A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4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9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berger@labn.net" TargetMode="External"/><Relationship Id="rId2" Type="http://schemas.openxmlformats.org/officeDocument/2006/relationships/hyperlink" Target="http://tools.ietf.org/html/draft-berger-ccamp-swcaps-update-0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ulien.meuric@orange-ftgroup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990600"/>
            <a:ext cx="83820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Revised Definition of The GMPLS Switching Capability and Type Fields</a:t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3600" smtClean="0">
                <a:hlinkClick r:id="rId2"/>
              </a:rPr>
              <a:t>draft-berger-ccamp-swcaps-update-02</a:t>
            </a:r>
            <a:endParaRPr 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886200"/>
            <a:ext cx="8534400" cy="1752600"/>
          </a:xfrm>
        </p:spPr>
        <p:txBody>
          <a:bodyPr>
            <a:normAutofit/>
          </a:bodyPr>
          <a:lstStyle/>
          <a:p>
            <a:pPr algn="l"/>
            <a:r>
              <a:rPr lang="pt-BR" sz="2800" dirty="0" smtClean="0">
                <a:solidFill>
                  <a:srgbClr val="000099"/>
                </a:solidFill>
              </a:rPr>
              <a:t>Lou Berger	</a:t>
            </a:r>
            <a:r>
              <a:rPr lang="pt-BR" sz="2800" dirty="0" smtClean="0"/>
              <a:t>	</a:t>
            </a:r>
            <a:r>
              <a:rPr lang="pt-BR" sz="2800" dirty="0" smtClean="0">
                <a:hlinkClick r:id="rId3"/>
              </a:rPr>
              <a:t>lberger@labn.net</a:t>
            </a:r>
            <a:endParaRPr lang="pt-BR" sz="2800" dirty="0" smtClean="0"/>
          </a:p>
          <a:p>
            <a:pPr algn="l"/>
            <a:r>
              <a:rPr lang="pt-BR" sz="2800" dirty="0" smtClean="0">
                <a:solidFill>
                  <a:srgbClr val="000099"/>
                </a:solidFill>
              </a:rPr>
              <a:t>Julien Meuric </a:t>
            </a:r>
            <a:r>
              <a:rPr lang="pt-BR" sz="2800" dirty="0" smtClean="0"/>
              <a:t>	</a:t>
            </a:r>
            <a:r>
              <a:rPr lang="pt-BR" sz="2800" dirty="0" smtClean="0">
                <a:hlinkClick r:id="rId4"/>
              </a:rPr>
              <a:t>julien.meuric@orange.com</a:t>
            </a:r>
            <a:endParaRPr lang="pt-BR" sz="28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 dirty="0"/>
          </a:p>
        </p:txBody>
      </p:sp>
      <p:sp>
        <p:nvSpPr>
          <p:cNvPr id="5" name="Rectangle 9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7762D0A6-1D15-4B9B-8446-9604FC8FA8C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-swcaps-update-00</a:t>
            </a:r>
          </a:p>
          <a:p>
            <a:pPr lvl="1"/>
            <a:r>
              <a:rPr lang="en-US" dirty="0" smtClean="0"/>
              <a:t>Presented at last IETF</a:t>
            </a:r>
          </a:p>
          <a:p>
            <a:r>
              <a:rPr lang="en-US" dirty="0" smtClean="0"/>
              <a:t>-swcaps-update-01</a:t>
            </a:r>
          </a:p>
          <a:p>
            <a:pPr lvl="1"/>
            <a:r>
              <a:rPr lang="en-US" dirty="0" smtClean="0"/>
              <a:t>Included presented planned changes</a:t>
            </a:r>
          </a:p>
          <a:p>
            <a:pPr lvl="2"/>
            <a:r>
              <a:rPr lang="en-US" dirty="0" smtClean="0"/>
              <a:t>Rename: ILH </a:t>
            </a:r>
            <a:r>
              <a:rPr lang="en-US" dirty="0" smtClean="0">
                <a:sym typeface="Wingdings" pitchFamily="2" charset="2"/>
              </a:rPr>
              <a:t> ITH</a:t>
            </a:r>
            <a:endParaRPr lang="en-US" dirty="0" smtClean="0"/>
          </a:p>
          <a:p>
            <a:pPr lvl="3"/>
            <a:r>
              <a:rPr lang="en-US" dirty="0" smtClean="0">
                <a:sym typeface="Wingdings" pitchFamily="2" charset="2"/>
              </a:rPr>
              <a:t>Intra-Layer Hierarchy  Intra-Technology Hierarchy</a:t>
            </a:r>
          </a:p>
          <a:p>
            <a:r>
              <a:rPr lang="en-US" dirty="0"/>
              <a:t>-</a:t>
            </a:r>
            <a:r>
              <a:rPr lang="en-US" dirty="0" smtClean="0"/>
              <a:t>swcaps-update-02</a:t>
            </a:r>
          </a:p>
          <a:p>
            <a:pPr lvl="1"/>
            <a:r>
              <a:rPr lang="en-US" dirty="0" smtClean="0"/>
              <a:t>Removed ITH</a:t>
            </a:r>
          </a:p>
          <a:p>
            <a:pPr lvl="2"/>
            <a:r>
              <a:rPr lang="en-US" dirty="0" smtClean="0"/>
              <a:t>ITH specific not as mature as rest of draft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3DD-2F8C-422F-8E29-D8167A26664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2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Draft Scope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Simplifies definition of </a:t>
            </a:r>
            <a:r>
              <a:rPr lang="en-US" i="1" dirty="0" smtClean="0"/>
              <a:t>Switching Capability </a:t>
            </a:r>
          </a:p>
          <a:p>
            <a:pPr lvl="1"/>
            <a:r>
              <a:rPr lang="en-US" dirty="0" smtClean="0"/>
              <a:t>Only indicates switching technology</a:t>
            </a:r>
          </a:p>
          <a:p>
            <a:pPr lvl="2"/>
            <a:r>
              <a:rPr lang="en-US" dirty="0" smtClean="0"/>
              <a:t>Removes existing overload – no intra-technology significance</a:t>
            </a:r>
          </a:p>
          <a:p>
            <a:pPr lvl="1"/>
            <a:r>
              <a:rPr lang="en-US" dirty="0" smtClean="0"/>
              <a:t>Different SCSI formats MUST use different values</a:t>
            </a:r>
          </a:p>
          <a:p>
            <a:pPr lvl="2"/>
            <a:r>
              <a:rPr lang="en-US" dirty="0"/>
              <a:t>Removes existing SCSI </a:t>
            </a:r>
            <a:r>
              <a:rPr lang="en-US" dirty="0" smtClean="0"/>
              <a:t>format ambiguity</a:t>
            </a:r>
          </a:p>
          <a:p>
            <a:r>
              <a:rPr lang="en-US" dirty="0" smtClean="0"/>
              <a:t>Deprecate intra-layer / unused PSC values</a:t>
            </a:r>
          </a:p>
          <a:p>
            <a:pPr lvl="1"/>
            <a:r>
              <a:rPr lang="en-US" dirty="0" smtClean="0"/>
              <a:t>PSC 2</a:t>
            </a:r>
            <a:r>
              <a:rPr lang="en-US" sz="2200" dirty="0" smtClean="0"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4</a:t>
            </a:r>
            <a:endParaRPr lang="en-US" dirty="0" smtClean="0"/>
          </a:p>
          <a:p>
            <a:r>
              <a:rPr lang="en-US" dirty="0" smtClean="0"/>
              <a:t>Keep values used in routing and signaling aligned</a:t>
            </a:r>
          </a:p>
          <a:p>
            <a:pPr lvl="1"/>
            <a:r>
              <a:rPr lang="en-US" dirty="0" smtClean="0"/>
              <a:t>No change: keep using IANA Switching Type registry </a:t>
            </a:r>
          </a:p>
          <a:p>
            <a:r>
              <a:rPr lang="en-US" dirty="0" smtClean="0"/>
              <a:t>No substantive change for signaling</a:t>
            </a:r>
          </a:p>
          <a:p>
            <a:r>
              <a:rPr lang="en-US" i="1" dirty="0" smtClean="0"/>
              <a:t>Matches discussion on list and last meeting </a:t>
            </a:r>
          </a:p>
          <a:p>
            <a:pPr lvl="1"/>
            <a:r>
              <a:rPr lang="en-US" dirty="0" smtClean="0"/>
              <a:t>Aligned with current OTN drafts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3DD-2F8C-422F-8E29-D8167A2666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1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Considered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Goal: Address two issues for future definitions</a:t>
            </a:r>
          </a:p>
          <a:p>
            <a:pPr marL="457200" lvl="1" indent="0">
              <a:buNone/>
            </a:pPr>
            <a:r>
              <a:rPr lang="en-US" dirty="0" smtClean="0"/>
              <a:t>(i.e., no impact to existing RFC-based implementations, apart from PSC-N that appear to be unused)</a:t>
            </a:r>
          </a:p>
          <a:p>
            <a:pPr marL="971550" lvl="1" indent="-514350" rtl="0" eaLnBrk="1" latinLnBrk="0" hangingPunct="1">
              <a:buFont typeface="+mj-lt"/>
              <a:buAutoNum type="alphaUcPeriod"/>
            </a:pP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representation of (1) switching types, (2) technologies, and (3) multiplexing is inconsistent</a:t>
            </a:r>
            <a:endParaRPr lang="en-US" sz="2800" dirty="0" smtClean="0">
              <a:effectLst/>
            </a:endParaRPr>
          </a:p>
          <a:p>
            <a:pPr marL="971550" lvl="1" indent="-514350" rtl="0" eaLnBrk="1" latinLnBrk="0" hangingPunct="1">
              <a:buFont typeface="+mj-lt"/>
              <a:buAutoNum type="alphaUcPeriod"/>
            </a:pP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 definition of Switching Capability (and types) is overloaded</a:t>
            </a:r>
            <a:endParaRPr lang="en-US" dirty="0" smtClean="0">
              <a:effectLst/>
            </a:endParaRPr>
          </a:p>
          <a:p>
            <a:r>
              <a:rPr lang="en-US" dirty="0" smtClean="0"/>
              <a:t>Alternatives considered – two extremes: </a:t>
            </a:r>
          </a:p>
          <a:p>
            <a:pPr lvl="1"/>
            <a:r>
              <a:rPr lang="en-US" dirty="0" smtClean="0"/>
              <a:t>Assign Switching Type per </a:t>
            </a:r>
            <a:r>
              <a:rPr lang="en-US" i="1" dirty="0" smtClean="0"/>
              <a:t>potential</a:t>
            </a:r>
            <a:r>
              <a:rPr lang="en-US" dirty="0" smtClean="0"/>
              <a:t> SCSI format</a:t>
            </a:r>
          </a:p>
          <a:p>
            <a:pPr lvl="2"/>
            <a:r>
              <a:rPr lang="en-US" dirty="0" smtClean="0"/>
              <a:t>i.e., at least one Switching Type per switching technology</a:t>
            </a:r>
          </a:p>
          <a:p>
            <a:pPr lvl="2"/>
            <a:r>
              <a:rPr lang="en-US" dirty="0" smtClean="0"/>
              <a:t>different SC specific information field formats imply different Types</a:t>
            </a:r>
          </a:p>
          <a:p>
            <a:pPr lvl="1"/>
            <a:r>
              <a:rPr lang="en-US" dirty="0" smtClean="0"/>
              <a:t>Have Switching Type represent (1), (2) and (3) </a:t>
            </a:r>
          </a:p>
          <a:p>
            <a:pPr lvl="2"/>
            <a:r>
              <a:rPr lang="en-US" dirty="0" smtClean="0"/>
              <a:t>i.e., for a given technology, as many Types as multiplexing levels</a:t>
            </a:r>
            <a:br>
              <a:rPr lang="en-US" dirty="0" smtClean="0"/>
            </a:br>
            <a:r>
              <a:rPr lang="en-US" dirty="0" smtClean="0"/>
              <a:t>(ala PSC-N)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CCAMP - 84th IETF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B03DD-2F8C-422F-8E29-D8167A26664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152400" y="4419600"/>
            <a:ext cx="978408" cy="48463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Selected Approach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0040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Poll to be WG document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CCAMP - 84th IETF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C085-1B59-4F39-956E-3CBA12838E85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6520</TotalTime>
  <Words>278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Revised Definition of The GMPLS Switching Capability and Type Fields  draft-berger-ccamp-swcaps-update-02</vt:lpstr>
      <vt:lpstr>Changes </vt:lpstr>
      <vt:lpstr>Current Draft Scope </vt:lpstr>
      <vt:lpstr>Considered Alternatives</vt:lpstr>
      <vt:lpstr>Next steps</vt:lpstr>
    </vt:vector>
  </TitlesOfParts>
  <Company>LabN Consulting, L.L.C.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Revised Definition of The GMPLS Switching Capability and Type Fields</dc:title>
  <dc:creator>Lou Berger</dc:creator>
  <cp:lastModifiedBy>Lou Berger</cp:lastModifiedBy>
  <cp:revision>187</cp:revision>
  <dcterms:created xsi:type="dcterms:W3CDTF">2003-11-10T00:54:37Z</dcterms:created>
  <dcterms:modified xsi:type="dcterms:W3CDTF">2012-07-26T16:41:44Z</dcterms:modified>
</cp:coreProperties>
</file>