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86" r:id="rId3"/>
    <p:sldId id="320" r:id="rId4"/>
    <p:sldId id="31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lyn Romanow (allyn)" initials="AR("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54" autoAdjust="0"/>
    <p:restoredTop sz="82661" autoAdjust="0"/>
  </p:normalViewPr>
  <p:slideViewPr>
    <p:cSldViewPr>
      <p:cViewPr>
        <p:scale>
          <a:sx n="70" d="100"/>
          <a:sy n="70" d="100"/>
        </p:scale>
        <p:origin x="-1160" y="11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interSettings" Target="printerSettings/printerSettings1.bin"/><Relationship Id="rId8" Type="http://schemas.openxmlformats.org/officeDocument/2006/relationships/commentAuthors" Target="commentAuthors.xml"/><Relationship Id="rId9" Type="http://schemas.openxmlformats.org/officeDocument/2006/relationships/presProps" Target="presProps.xml"/><Relationship Id="rId10"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7-16T23:18:19.271" idx="10">
    <p:pos x="10" y="2"/>
    <p:text>probably good to have some pictures- diagrams- something visual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4AC3A2-7172-4FF0-A81B-5D5E9973D5BD}" type="datetimeFigureOut">
              <a:rPr lang="en-GB" smtClean="0"/>
              <a:t>8/1/12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A85F8F-133A-49F7-A3E1-AE03E16BFB44}" type="slidenum">
              <a:rPr lang="en-GB" smtClean="0"/>
              <a:t>‹#›</a:t>
            </a:fld>
            <a:endParaRPr lang="en-GB"/>
          </a:p>
        </p:txBody>
      </p:sp>
    </p:spTree>
    <p:extLst>
      <p:ext uri="{BB962C8B-B14F-4D97-AF65-F5344CB8AC3E}">
        <p14:creationId xmlns:p14="http://schemas.microsoft.com/office/powerpoint/2010/main" val="14735993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endParaRPr lang="en-GB" dirty="0" smtClean="0"/>
          </a:p>
          <a:p>
            <a:pPr lvl="2"/>
            <a:endParaRPr lang="en-GB" dirty="0" smtClean="0"/>
          </a:p>
          <a:p>
            <a:endParaRPr lang="en-GB" dirty="0"/>
          </a:p>
        </p:txBody>
      </p:sp>
      <p:sp>
        <p:nvSpPr>
          <p:cNvPr id="4" name="Slide Number Placeholder 3"/>
          <p:cNvSpPr>
            <a:spLocks noGrp="1"/>
          </p:cNvSpPr>
          <p:nvPr>
            <p:ph type="sldNum" sz="quarter" idx="10"/>
          </p:nvPr>
        </p:nvSpPr>
        <p:spPr/>
        <p:txBody>
          <a:bodyPr/>
          <a:lstStyle/>
          <a:p>
            <a:fld id="{3AA85F8F-133A-49F7-A3E1-AE03E16BFB44}" type="slidenum">
              <a:rPr lang="en-GB" smtClean="0"/>
              <a:t>2</a:t>
            </a:fld>
            <a:endParaRPr lang="en-GB"/>
          </a:p>
        </p:txBody>
      </p:sp>
    </p:spTree>
    <p:extLst>
      <p:ext uri="{BB962C8B-B14F-4D97-AF65-F5344CB8AC3E}">
        <p14:creationId xmlns:p14="http://schemas.microsoft.com/office/powerpoint/2010/main" val="2403933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Should we have a variable called something like DERIVED, that takes various values, one of which is composed. That would mean that if DERIVED is not =composed, that the capture is not composed, and if it =composed then it is. I don’t have another descriptor to propose now, but there could be others either now or later.</a:t>
            </a:r>
          </a:p>
          <a:p>
            <a:r>
              <a:rPr lang="en-US" dirty="0" smtClean="0"/>
              <a:t>Why this change from the framework? I think it is more general than composed Boolean, yet semantically similar.</a:t>
            </a:r>
          </a:p>
          <a:p>
            <a:r>
              <a:rPr lang="en-US" dirty="0" smtClean="0"/>
              <a:t>This does not prevent us from having qualifiers to describe composed, to help  distinguish between different composed captures, as has  been discussed. Also, it needs to be possible to have multiple values for “DERIVED”, that is the values should not be mutually exclusive.</a:t>
            </a:r>
          </a:p>
          <a:p>
            <a:endParaRPr lang="en-US"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Leave switched as a Boolean as in framework. The proposal in the draft seems infeasible – we don’t want CLUE  to have to include all the ways in which products might want to implement switching. It would be better to make this more general, but we have no suggestion for it at present- it does not really match the meaning of a derived capture.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3AA85F8F-133A-49F7-A3E1-AE03E16BFB44}" type="slidenum">
              <a:rPr lang="en-GB" smtClean="0"/>
              <a:t>3</a:t>
            </a:fld>
            <a:endParaRPr lang="en-GB"/>
          </a:p>
        </p:txBody>
      </p:sp>
    </p:spTree>
    <p:extLst>
      <p:ext uri="{BB962C8B-B14F-4D97-AF65-F5344CB8AC3E}">
        <p14:creationId xmlns:p14="http://schemas.microsoft.com/office/powerpoint/2010/main" val="3152196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Aspect ratio can help rendering.</a:t>
            </a:r>
            <a:br>
              <a:rPr lang="en-US" sz="1200" dirty="0" smtClean="0"/>
            </a:br>
            <a:r>
              <a:rPr lang="en-US" sz="1200" dirty="0" smtClean="0"/>
              <a:t/>
            </a:r>
            <a:br>
              <a:rPr lang="en-US" sz="1200" dirty="0" smtClean="0"/>
            </a:br>
            <a:r>
              <a:rPr lang="en-US" sz="1200" dirty="0" smtClean="0"/>
              <a:t>Currently it is not possible to tell whether a remote video source is natively 4:3 or 16:9, for instance. If we have this, there might usefully be a "PREFERRED-ASPECT-RATIO" in the consumer's stream selection message as part of the  (e.g. in "&lt;stream-description&gt; / &lt;encoding&gt;").</a:t>
            </a:r>
          </a:p>
          <a:p>
            <a:endParaRPr lang="en-US" dirty="0"/>
          </a:p>
        </p:txBody>
      </p:sp>
      <p:sp>
        <p:nvSpPr>
          <p:cNvPr id="4" name="Slide Number Placeholder 3"/>
          <p:cNvSpPr>
            <a:spLocks noGrp="1"/>
          </p:cNvSpPr>
          <p:nvPr>
            <p:ph type="sldNum" sz="quarter" idx="10"/>
          </p:nvPr>
        </p:nvSpPr>
        <p:spPr/>
        <p:txBody>
          <a:bodyPr/>
          <a:lstStyle/>
          <a:p>
            <a:fld id="{3AA85F8F-133A-49F7-A3E1-AE03E16BFB44}" type="slidenum">
              <a:rPr lang="en-GB" smtClean="0"/>
              <a:t>4</a:t>
            </a:fld>
            <a:endParaRPr lang="en-GB"/>
          </a:p>
        </p:txBody>
      </p:sp>
    </p:spTree>
    <p:extLst>
      <p:ext uri="{BB962C8B-B14F-4D97-AF65-F5344CB8AC3E}">
        <p14:creationId xmlns:p14="http://schemas.microsoft.com/office/powerpoint/2010/main" val="41998939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4F2CD63-83BF-4CFA-9EF0-A21D99CE2751}" type="datetimeFigureOut">
              <a:rPr lang="en-GB" smtClean="0"/>
              <a:t>8/1/12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756EC0-EEAB-42BF-A0B5-6DB2662DB3D7}" type="slidenum">
              <a:rPr lang="en-GB" smtClean="0"/>
              <a:t>‹#›</a:t>
            </a:fld>
            <a:endParaRPr lang="en-GB"/>
          </a:p>
        </p:txBody>
      </p:sp>
    </p:spTree>
    <p:extLst>
      <p:ext uri="{BB962C8B-B14F-4D97-AF65-F5344CB8AC3E}">
        <p14:creationId xmlns:p14="http://schemas.microsoft.com/office/powerpoint/2010/main" val="3974442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4F2CD63-83BF-4CFA-9EF0-A21D99CE2751}" type="datetimeFigureOut">
              <a:rPr lang="en-GB" smtClean="0"/>
              <a:t>8/1/12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756EC0-EEAB-42BF-A0B5-6DB2662DB3D7}" type="slidenum">
              <a:rPr lang="en-GB" smtClean="0"/>
              <a:t>‹#›</a:t>
            </a:fld>
            <a:endParaRPr lang="en-GB"/>
          </a:p>
        </p:txBody>
      </p:sp>
    </p:spTree>
    <p:extLst>
      <p:ext uri="{BB962C8B-B14F-4D97-AF65-F5344CB8AC3E}">
        <p14:creationId xmlns:p14="http://schemas.microsoft.com/office/powerpoint/2010/main" val="10997308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4F2CD63-83BF-4CFA-9EF0-A21D99CE2751}" type="datetimeFigureOut">
              <a:rPr lang="en-GB" smtClean="0"/>
              <a:t>8/1/12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756EC0-EEAB-42BF-A0B5-6DB2662DB3D7}" type="slidenum">
              <a:rPr lang="en-GB" smtClean="0"/>
              <a:t>‹#›</a:t>
            </a:fld>
            <a:endParaRPr lang="en-GB"/>
          </a:p>
        </p:txBody>
      </p:sp>
    </p:spTree>
    <p:extLst>
      <p:ext uri="{BB962C8B-B14F-4D97-AF65-F5344CB8AC3E}">
        <p14:creationId xmlns:p14="http://schemas.microsoft.com/office/powerpoint/2010/main" val="1263554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4F2CD63-83BF-4CFA-9EF0-A21D99CE2751}" type="datetimeFigureOut">
              <a:rPr lang="en-GB" smtClean="0"/>
              <a:t>8/1/12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756EC0-EEAB-42BF-A0B5-6DB2662DB3D7}" type="slidenum">
              <a:rPr lang="en-GB" smtClean="0"/>
              <a:t>‹#›</a:t>
            </a:fld>
            <a:endParaRPr lang="en-GB"/>
          </a:p>
        </p:txBody>
      </p:sp>
    </p:spTree>
    <p:extLst>
      <p:ext uri="{BB962C8B-B14F-4D97-AF65-F5344CB8AC3E}">
        <p14:creationId xmlns:p14="http://schemas.microsoft.com/office/powerpoint/2010/main" val="1858969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4F2CD63-83BF-4CFA-9EF0-A21D99CE2751}" type="datetimeFigureOut">
              <a:rPr lang="en-GB" smtClean="0"/>
              <a:t>8/1/12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756EC0-EEAB-42BF-A0B5-6DB2662DB3D7}" type="slidenum">
              <a:rPr lang="en-GB" smtClean="0"/>
              <a:t>‹#›</a:t>
            </a:fld>
            <a:endParaRPr lang="en-GB"/>
          </a:p>
        </p:txBody>
      </p:sp>
    </p:spTree>
    <p:extLst>
      <p:ext uri="{BB962C8B-B14F-4D97-AF65-F5344CB8AC3E}">
        <p14:creationId xmlns:p14="http://schemas.microsoft.com/office/powerpoint/2010/main" val="762427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4F2CD63-83BF-4CFA-9EF0-A21D99CE2751}" type="datetimeFigureOut">
              <a:rPr lang="en-GB" smtClean="0"/>
              <a:t>8/1/12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756EC0-EEAB-42BF-A0B5-6DB2662DB3D7}" type="slidenum">
              <a:rPr lang="en-GB" smtClean="0"/>
              <a:t>‹#›</a:t>
            </a:fld>
            <a:endParaRPr lang="en-GB"/>
          </a:p>
        </p:txBody>
      </p:sp>
    </p:spTree>
    <p:extLst>
      <p:ext uri="{BB962C8B-B14F-4D97-AF65-F5344CB8AC3E}">
        <p14:creationId xmlns:p14="http://schemas.microsoft.com/office/powerpoint/2010/main" val="1743252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4F2CD63-83BF-4CFA-9EF0-A21D99CE2751}" type="datetimeFigureOut">
              <a:rPr lang="en-GB" smtClean="0"/>
              <a:t>8/1/12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7756EC0-EEAB-42BF-A0B5-6DB2662DB3D7}" type="slidenum">
              <a:rPr lang="en-GB" smtClean="0"/>
              <a:t>‹#›</a:t>
            </a:fld>
            <a:endParaRPr lang="en-GB"/>
          </a:p>
        </p:txBody>
      </p:sp>
    </p:spTree>
    <p:extLst>
      <p:ext uri="{BB962C8B-B14F-4D97-AF65-F5344CB8AC3E}">
        <p14:creationId xmlns:p14="http://schemas.microsoft.com/office/powerpoint/2010/main" val="1953795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4F2CD63-83BF-4CFA-9EF0-A21D99CE2751}" type="datetimeFigureOut">
              <a:rPr lang="en-GB" smtClean="0"/>
              <a:t>8/1/12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7756EC0-EEAB-42BF-A0B5-6DB2662DB3D7}" type="slidenum">
              <a:rPr lang="en-GB" smtClean="0"/>
              <a:t>‹#›</a:t>
            </a:fld>
            <a:endParaRPr lang="en-GB"/>
          </a:p>
        </p:txBody>
      </p:sp>
    </p:spTree>
    <p:extLst>
      <p:ext uri="{BB962C8B-B14F-4D97-AF65-F5344CB8AC3E}">
        <p14:creationId xmlns:p14="http://schemas.microsoft.com/office/powerpoint/2010/main" val="34193837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F2CD63-83BF-4CFA-9EF0-A21D99CE2751}" type="datetimeFigureOut">
              <a:rPr lang="en-GB" smtClean="0"/>
              <a:t>8/1/12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7756EC0-EEAB-42BF-A0B5-6DB2662DB3D7}" type="slidenum">
              <a:rPr lang="en-GB" smtClean="0"/>
              <a:t>‹#›</a:t>
            </a:fld>
            <a:endParaRPr lang="en-GB"/>
          </a:p>
        </p:txBody>
      </p:sp>
    </p:spTree>
    <p:extLst>
      <p:ext uri="{BB962C8B-B14F-4D97-AF65-F5344CB8AC3E}">
        <p14:creationId xmlns:p14="http://schemas.microsoft.com/office/powerpoint/2010/main" val="11485891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F2CD63-83BF-4CFA-9EF0-A21D99CE2751}" type="datetimeFigureOut">
              <a:rPr lang="en-GB" smtClean="0"/>
              <a:t>8/1/12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756EC0-EEAB-42BF-A0B5-6DB2662DB3D7}" type="slidenum">
              <a:rPr lang="en-GB" smtClean="0"/>
              <a:t>‹#›</a:t>
            </a:fld>
            <a:endParaRPr lang="en-GB"/>
          </a:p>
        </p:txBody>
      </p:sp>
    </p:spTree>
    <p:extLst>
      <p:ext uri="{BB962C8B-B14F-4D97-AF65-F5344CB8AC3E}">
        <p14:creationId xmlns:p14="http://schemas.microsoft.com/office/powerpoint/2010/main" val="291919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F2CD63-83BF-4CFA-9EF0-A21D99CE2751}" type="datetimeFigureOut">
              <a:rPr lang="en-GB" smtClean="0"/>
              <a:t>8/1/12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756EC0-EEAB-42BF-A0B5-6DB2662DB3D7}" type="slidenum">
              <a:rPr lang="en-GB" smtClean="0"/>
              <a:t>‹#›</a:t>
            </a:fld>
            <a:endParaRPr lang="en-GB"/>
          </a:p>
        </p:txBody>
      </p:sp>
    </p:spTree>
    <p:extLst>
      <p:ext uri="{BB962C8B-B14F-4D97-AF65-F5344CB8AC3E}">
        <p14:creationId xmlns:p14="http://schemas.microsoft.com/office/powerpoint/2010/main" val="319483965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F2CD63-83BF-4CFA-9EF0-A21D99CE2751}" type="datetimeFigureOut">
              <a:rPr lang="en-GB" smtClean="0"/>
              <a:t>8/1/12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756EC0-EEAB-42BF-A0B5-6DB2662DB3D7}" type="slidenum">
              <a:rPr lang="en-GB" smtClean="0"/>
              <a:t>‹#›</a:t>
            </a:fld>
            <a:endParaRPr lang="en-GB"/>
          </a:p>
        </p:txBody>
      </p:sp>
    </p:spTree>
    <p:extLst>
      <p:ext uri="{BB962C8B-B14F-4D97-AF65-F5344CB8AC3E}">
        <p14:creationId xmlns:p14="http://schemas.microsoft.com/office/powerpoint/2010/main" val="682961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comments" Target="../comments/commen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1700808"/>
            <a:ext cx="7772400" cy="1470025"/>
          </a:xfrm>
        </p:spPr>
        <p:txBody>
          <a:bodyPr>
            <a:normAutofit fontScale="90000"/>
          </a:bodyPr>
          <a:lstStyle/>
          <a:p>
            <a:r>
              <a:rPr lang="en-GB" dirty="0" smtClean="0"/>
              <a:t>CLUE Data Model</a:t>
            </a:r>
            <a:br>
              <a:rPr lang="en-GB" dirty="0" smtClean="0"/>
            </a:br>
            <a:r>
              <a:rPr lang="en-GB" dirty="0" smtClean="0"/>
              <a:t>IETF 84</a:t>
            </a:r>
            <a:br>
              <a:rPr lang="en-GB" dirty="0" smtClean="0"/>
            </a:br>
            <a:r>
              <a:rPr lang="en-GB" dirty="0" smtClean="0"/>
              <a:t>July 2012</a:t>
            </a:r>
            <a:endParaRPr lang="en-GB" dirty="0"/>
          </a:p>
        </p:txBody>
      </p:sp>
      <p:sp>
        <p:nvSpPr>
          <p:cNvPr id="3" name="Subtitle 2"/>
          <p:cNvSpPr>
            <a:spLocks noGrp="1"/>
          </p:cNvSpPr>
          <p:nvPr>
            <p:ph type="subTitle" idx="1"/>
          </p:nvPr>
        </p:nvSpPr>
        <p:spPr/>
        <p:txBody>
          <a:bodyPr>
            <a:normAutofit/>
          </a:bodyPr>
          <a:lstStyle/>
          <a:p>
            <a:r>
              <a:rPr lang="en-GB" sz="2400" dirty="0"/>
              <a:t>Allyn Romanow</a:t>
            </a:r>
          </a:p>
          <a:p>
            <a:r>
              <a:rPr lang="en-GB" sz="1800" dirty="0" smtClean="0"/>
              <a:t>allyn@cisco.com</a:t>
            </a:r>
          </a:p>
          <a:p>
            <a:r>
              <a:rPr lang="en-GB" sz="2400" dirty="0" smtClean="0"/>
              <a:t>Andy Pepperell </a:t>
            </a:r>
          </a:p>
          <a:p>
            <a:r>
              <a:rPr lang="en-GB" sz="1800" dirty="0" err="1" smtClean="0"/>
              <a:t>apeppere</a:t>
            </a:r>
            <a:r>
              <a:rPr lang="en-GB" sz="1800" dirty="0" smtClean="0"/>
              <a:t>@.silverflare.com.</a:t>
            </a:r>
          </a:p>
        </p:txBody>
      </p:sp>
    </p:spTree>
    <p:extLst>
      <p:ext uri="{BB962C8B-B14F-4D97-AF65-F5344CB8AC3E}">
        <p14:creationId xmlns:p14="http://schemas.microsoft.com/office/powerpoint/2010/main" val="104261348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GB" dirty="0" smtClean="0"/>
              <a:t>Data model issues</a:t>
            </a:r>
            <a:endParaRPr lang="en-GB" dirty="0"/>
          </a:p>
        </p:txBody>
      </p:sp>
      <p:sp>
        <p:nvSpPr>
          <p:cNvPr id="3" name="Content Placeholder 2"/>
          <p:cNvSpPr>
            <a:spLocks noGrp="1"/>
          </p:cNvSpPr>
          <p:nvPr>
            <p:ph idx="1"/>
          </p:nvPr>
        </p:nvSpPr>
        <p:spPr>
          <a:noFill/>
        </p:spPr>
        <p:txBody>
          <a:bodyPr>
            <a:normAutofit/>
          </a:bodyPr>
          <a:lstStyle/>
          <a:p>
            <a:pPr marL="514350" indent="-514350">
              <a:buFont typeface="+mj-lt"/>
              <a:buAutoNum type="arabicPeriod"/>
            </a:pPr>
            <a:r>
              <a:rPr lang="en-GB" dirty="0" smtClean="0"/>
              <a:t>Relationship between data model  &amp; messages</a:t>
            </a:r>
          </a:p>
          <a:p>
            <a:pPr marL="514350" indent="-514350">
              <a:buFont typeface="+mj-lt"/>
              <a:buAutoNum type="arabicPeriod"/>
            </a:pPr>
            <a:r>
              <a:rPr lang="en-GB" dirty="0" smtClean="0"/>
              <a:t>Major (structural) issues?</a:t>
            </a:r>
          </a:p>
          <a:p>
            <a:pPr marL="514350" indent="-514350">
              <a:buFont typeface="+mj-lt"/>
              <a:buAutoNum type="arabicPeriod"/>
            </a:pPr>
            <a:r>
              <a:rPr lang="en-GB" dirty="0" smtClean="0"/>
              <a:t>Names used in the data model and in the Framework</a:t>
            </a:r>
          </a:p>
          <a:p>
            <a:pPr marL="914400" lvl="1" indent="-514350">
              <a:buFont typeface="+mj-lt"/>
              <a:buAutoNum type="alphaLcParenR"/>
            </a:pPr>
            <a:endParaRPr lang="en-US" dirty="0"/>
          </a:p>
          <a:p>
            <a:endParaRPr lang="en-GB" dirty="0" smtClean="0"/>
          </a:p>
        </p:txBody>
      </p:sp>
    </p:spTree>
    <p:extLst>
      <p:ext uri="{BB962C8B-B14F-4D97-AF65-F5344CB8AC3E}">
        <p14:creationId xmlns:p14="http://schemas.microsoft.com/office/powerpoint/2010/main" val="186593097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page 2</a:t>
            </a:r>
            <a:endParaRPr lang="en-US" dirty="0"/>
          </a:p>
        </p:txBody>
      </p:sp>
      <p:sp>
        <p:nvSpPr>
          <p:cNvPr id="3" name="Content Placeholder 2"/>
          <p:cNvSpPr>
            <a:spLocks noGrp="1"/>
          </p:cNvSpPr>
          <p:nvPr>
            <p:ph idx="1"/>
          </p:nvPr>
        </p:nvSpPr>
        <p:spPr/>
        <p:txBody>
          <a:bodyPr>
            <a:normAutofit/>
          </a:bodyPr>
          <a:lstStyle/>
          <a:p>
            <a:pPr marL="514350" indent="-514350">
              <a:buFont typeface="+mj-lt"/>
              <a:buAutoNum type="arabicPeriod" startAt="3"/>
            </a:pPr>
            <a:r>
              <a:rPr lang="en-US" dirty="0"/>
              <a:t>Capture attribute </a:t>
            </a:r>
          </a:p>
          <a:p>
            <a:pPr marL="914400" lvl="1" indent="-514350">
              <a:buFont typeface="+mj-lt"/>
              <a:buAutoNum type="alphaLcParenR"/>
            </a:pPr>
            <a:r>
              <a:rPr lang="en-US" sz="3200" dirty="0"/>
              <a:t>Media-type (audio and video)</a:t>
            </a:r>
          </a:p>
          <a:p>
            <a:pPr marL="914400" lvl="1" indent="-514350">
              <a:buFont typeface="+mj-lt"/>
              <a:buAutoNum type="alphaLcParenR"/>
            </a:pPr>
            <a:r>
              <a:rPr lang="en-US" sz="3200" dirty="0"/>
              <a:t>Content-type (main and slides from RFC4796)</a:t>
            </a:r>
          </a:p>
          <a:p>
            <a:pPr marL="514350" indent="-514350">
              <a:buFont typeface="+mj-lt"/>
              <a:buAutoNum type="arabicPeriod" startAt="4"/>
            </a:pPr>
            <a:r>
              <a:rPr lang="en-US" dirty="0" smtClean="0"/>
              <a:t>DERIVED </a:t>
            </a:r>
            <a:r>
              <a:rPr lang="en-US" dirty="0"/>
              <a:t>for capture </a:t>
            </a:r>
            <a:r>
              <a:rPr lang="en-US" dirty="0" smtClean="0"/>
              <a:t>attribute – value of composed</a:t>
            </a:r>
          </a:p>
          <a:p>
            <a:pPr marL="514350" indent="-514350">
              <a:buFont typeface="+mj-lt"/>
              <a:buAutoNum type="arabicPeriod" startAt="4"/>
            </a:pPr>
            <a:r>
              <a:rPr lang="en-US" dirty="0" smtClean="0"/>
              <a:t>Switched – </a:t>
            </a:r>
            <a:r>
              <a:rPr lang="en-US" dirty="0" err="1" smtClean="0"/>
              <a:t>boolean</a:t>
            </a:r>
            <a:r>
              <a:rPr lang="en-US" dirty="0" smtClean="0"/>
              <a:t>?</a:t>
            </a:r>
          </a:p>
          <a:p>
            <a:endParaRPr lang="en-US" dirty="0"/>
          </a:p>
        </p:txBody>
      </p:sp>
    </p:spTree>
    <p:extLst>
      <p:ext uri="{BB962C8B-B14F-4D97-AF65-F5344CB8AC3E}">
        <p14:creationId xmlns:p14="http://schemas.microsoft.com/office/powerpoint/2010/main" val="279560470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page 3</a:t>
            </a:r>
            <a:endParaRPr lang="en-US" dirty="0"/>
          </a:p>
        </p:txBody>
      </p:sp>
      <p:sp>
        <p:nvSpPr>
          <p:cNvPr id="3" name="Content Placeholder 2"/>
          <p:cNvSpPr>
            <a:spLocks noGrp="1"/>
          </p:cNvSpPr>
          <p:nvPr>
            <p:ph idx="1"/>
          </p:nvPr>
        </p:nvSpPr>
        <p:spPr/>
        <p:txBody>
          <a:bodyPr>
            <a:noAutofit/>
          </a:bodyPr>
          <a:lstStyle/>
          <a:p>
            <a:pPr marL="514350" indent="-514350">
              <a:buFont typeface="+mj-lt"/>
              <a:buAutoNum type="arabicPeriod" startAt="6"/>
            </a:pPr>
            <a:r>
              <a:rPr lang="en-US" dirty="0" smtClean="0"/>
              <a:t>NATIVE-ASPECT-RATIO-defer?</a:t>
            </a:r>
          </a:p>
          <a:p>
            <a:pPr>
              <a:buFont typeface="+mj-lt"/>
              <a:buAutoNum type="arabicPeriod" startAt="6"/>
            </a:pPr>
            <a:r>
              <a:rPr lang="en-US" dirty="0" smtClean="0"/>
              <a:t> Multiplex </a:t>
            </a:r>
            <a:r>
              <a:rPr lang="en-US" dirty="0"/>
              <a:t>ID – </a:t>
            </a:r>
            <a:r>
              <a:rPr lang="en-US" dirty="0" smtClean="0"/>
              <a:t> placeholder</a:t>
            </a:r>
            <a:endParaRPr lang="en-US" dirty="0"/>
          </a:p>
          <a:p>
            <a:pPr>
              <a:buFont typeface="+mj-lt"/>
              <a:buAutoNum type="arabicPeriod" startAt="6"/>
            </a:pPr>
            <a:r>
              <a:rPr lang="en-US" dirty="0"/>
              <a:t> </a:t>
            </a:r>
            <a:r>
              <a:rPr lang="en-US" dirty="0" smtClean="0"/>
              <a:t>AUDIO-RENDERING-ID </a:t>
            </a:r>
            <a:r>
              <a:rPr lang="en-US" dirty="0"/>
              <a:t>– </a:t>
            </a:r>
            <a:r>
              <a:rPr lang="en-US" dirty="0" smtClean="0"/>
              <a:t>  defer it till layout is handled </a:t>
            </a:r>
          </a:p>
          <a:p>
            <a:pPr>
              <a:buFont typeface="+mj-lt"/>
              <a:buAutoNum type="arabicPeriod" startAt="6"/>
            </a:pPr>
            <a:r>
              <a:rPr lang="en-US" dirty="0"/>
              <a:t> </a:t>
            </a:r>
            <a:r>
              <a:rPr lang="en-US" dirty="0" smtClean="0"/>
              <a:t>Other issues?</a:t>
            </a:r>
            <a:endParaRPr lang="en-US" dirty="0"/>
          </a:p>
          <a:p>
            <a:endParaRPr lang="en-US" sz="1100" dirty="0"/>
          </a:p>
        </p:txBody>
      </p:sp>
    </p:spTree>
    <p:extLst>
      <p:ext uri="{BB962C8B-B14F-4D97-AF65-F5344CB8AC3E}">
        <p14:creationId xmlns:p14="http://schemas.microsoft.com/office/powerpoint/2010/main" val="75839953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16188</TotalTime>
  <Words>202</Words>
  <Application>Microsoft Macintosh PowerPoint</Application>
  <PresentationFormat>On-screen Show (4:3)</PresentationFormat>
  <Paragraphs>30</Paragraphs>
  <Slides>4</Slides>
  <Notes>3</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CLUE Data Model IETF 84 July 2012</vt:lpstr>
      <vt:lpstr>Data model issues</vt:lpstr>
      <vt:lpstr>Issues page 2</vt:lpstr>
      <vt:lpstr>Issues page 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CLUEtorial</dc:title>
  <dc:creator>TSL1</dc:creator>
  <cp:lastModifiedBy>Mary Barnes</cp:lastModifiedBy>
  <cp:revision>137</cp:revision>
  <dcterms:created xsi:type="dcterms:W3CDTF">2012-07-16T15:48:54Z</dcterms:created>
  <dcterms:modified xsi:type="dcterms:W3CDTF">2012-08-01T14:24:07Z</dcterms:modified>
</cp:coreProperties>
</file>