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7" r:id="rId3"/>
    <p:sldId id="277" r:id="rId4"/>
    <p:sldId id="257" r:id="rId5"/>
    <p:sldId id="278" r:id="rId6"/>
    <p:sldId id="279" r:id="rId7"/>
    <p:sldId id="280" r:id="rId8"/>
    <p:sldId id="28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8" autoAdjust="0"/>
    <p:restoredTop sz="91871" autoAdjust="0"/>
  </p:normalViewPr>
  <p:slideViewPr>
    <p:cSldViewPr>
      <p:cViewPr varScale="1">
        <p:scale>
          <a:sx n="97" d="100"/>
          <a:sy n="97" d="100"/>
        </p:scale>
        <p:origin x="-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EF2E5-AA39-4BD0-BB0C-FDE5B01B7D07}" type="datetimeFigureOut">
              <a:rPr lang="en-US" smtClean="0"/>
              <a:t>7/27/2012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75FA6-F73C-43C8-A2AB-80CF06A8C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505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E7F2C-853B-452C-A003-8F934F2B7DE2}" type="datetime1">
              <a:rPr lang="en-US" smtClean="0"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C4A2A-C888-4098-9117-2FE1EFEAB536}" type="datetime1">
              <a:rPr lang="en-US" smtClean="0"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36A8-75D8-4171-A6C5-980A85AA6FC0}" type="datetime1">
              <a:rPr lang="en-US" smtClean="0"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437DA-7B76-4DDC-ABB7-091DF44216E1}" type="datetime1">
              <a:rPr lang="en-US" smtClean="0"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41F2-277E-464A-9E4F-E0A5A13EF481}" type="datetime1">
              <a:rPr lang="en-US" smtClean="0"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2D246-7A3C-4547-B1C6-91FD614BE658}" type="datetime1">
              <a:rPr lang="en-US" smtClean="0"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AA93E-3895-4417-864D-79293D1A096F}" type="datetime1">
              <a:rPr lang="en-US" smtClean="0"/>
              <a:t>7/27/2012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9A6EA-BDA8-466A-B2B2-43095B86D9BF}" type="datetime1">
              <a:rPr lang="en-US" smtClean="0"/>
              <a:t>7/27/2012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106F-953A-4281-9C9A-334798CAF32E}" type="datetime1">
              <a:rPr lang="en-US" smtClean="0"/>
              <a:t>7/27/2012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C788-7178-4B4E-93D0-337D54DB47CA}" type="datetime1">
              <a:rPr lang="en-US" smtClean="0"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0C44B-C9D3-4911-AFAD-818E11CC202F}" type="datetime1">
              <a:rPr lang="en-US" smtClean="0"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60894-C5DF-434D-B171-E2D1661B35E9}" type="datetime1">
              <a:rPr lang="en-US" smtClean="0"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CLUE Framework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IETF 84 July 30 – Aug </a:t>
            </a:r>
            <a:r>
              <a:rPr lang="en-US" dirty="0" smtClean="0"/>
              <a:t>3, </a:t>
            </a:r>
            <a:r>
              <a:rPr lang="en-US" dirty="0" smtClean="0"/>
              <a:t>2012</a:t>
            </a:r>
            <a:endParaRPr lang="en-US" dirty="0"/>
          </a:p>
          <a:p>
            <a:r>
              <a:rPr lang="en-US" dirty="0"/>
              <a:t>Mark Duckworth</a:t>
            </a:r>
          </a:p>
          <a:p>
            <a:r>
              <a:rPr lang="en-US" dirty="0" err="1"/>
              <a:t>Allyn</a:t>
            </a:r>
            <a:r>
              <a:rPr lang="en-US" dirty="0"/>
              <a:t> </a:t>
            </a:r>
            <a:r>
              <a:rPr lang="en-US" dirty="0" err="1"/>
              <a:t>Romanow</a:t>
            </a:r>
            <a:endParaRPr lang="en-US" dirty="0"/>
          </a:p>
          <a:p>
            <a:r>
              <a:rPr lang="en-US" dirty="0"/>
              <a:t>Brian </a:t>
            </a:r>
            <a:r>
              <a:rPr lang="en-US" dirty="0" err="1"/>
              <a:t>Baldino</a:t>
            </a:r>
            <a:endParaRPr lang="en-US" dirty="0"/>
          </a:p>
          <a:p>
            <a:r>
              <a:rPr lang="en-US" dirty="0"/>
              <a:t>Andy Pepperell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44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Overall status of framework document</a:t>
            </a:r>
          </a:p>
          <a:p>
            <a:r>
              <a:rPr lang="en-US" dirty="0" smtClean="0"/>
              <a:t>Document changes from version 05 to 06</a:t>
            </a:r>
          </a:p>
          <a:p>
            <a:r>
              <a:rPr lang="en-US" dirty="0" smtClean="0"/>
              <a:t>Current issues and proposals</a:t>
            </a:r>
          </a:p>
          <a:p>
            <a:pPr lvl="1"/>
            <a:r>
              <a:rPr lang="en-US" dirty="0" smtClean="0"/>
              <a:t>Ticket #5 – describing composed captures</a:t>
            </a:r>
          </a:p>
          <a:p>
            <a:pPr lvl="1"/>
            <a:r>
              <a:rPr lang="en-US" dirty="0" smtClean="0"/>
              <a:t>Ticket #9 – </a:t>
            </a:r>
            <a:r>
              <a:rPr lang="en-US" dirty="0"/>
              <a:t>axis of </a:t>
            </a:r>
            <a:r>
              <a:rPr lang="en-US" dirty="0" smtClean="0"/>
              <a:t>capture</a:t>
            </a:r>
          </a:p>
          <a:p>
            <a:pPr lvl="1"/>
            <a:r>
              <a:rPr lang="en-US" dirty="0" smtClean="0"/>
              <a:t>Ticket #8 – differentiate between capture scenes</a:t>
            </a:r>
          </a:p>
          <a:p>
            <a:pPr lvl="1"/>
            <a:r>
              <a:rPr lang="en-US" dirty="0" smtClean="0"/>
              <a:t>Ticket #10 – is there sufficient info for receiver?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82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Framework has been fairly stable since last IETF meeting, just a few minor changes</a:t>
            </a:r>
          </a:p>
          <a:p>
            <a:r>
              <a:rPr lang="en-US" dirty="0" smtClean="0"/>
              <a:t>There are 4 open issues being tracked, maybe some can be closed soon</a:t>
            </a:r>
          </a:p>
          <a:p>
            <a:r>
              <a:rPr lang="en-US" dirty="0" smtClean="0"/>
              <a:t>Extensibility is key, but we plan to address that in the protocol design rather than in the framework itself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60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Changes in version 06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</a:t>
            </a:r>
            <a:r>
              <a:rPr lang="en-US" dirty="0" smtClean="0"/>
              <a:t>escription attribute (for capture scene) can be in many languages, not just one</a:t>
            </a:r>
          </a:p>
          <a:p>
            <a:r>
              <a:rPr lang="en-US" dirty="0"/>
              <a:t>Add new Axis of Capture Point </a:t>
            </a:r>
            <a:r>
              <a:rPr lang="en-US" dirty="0" smtClean="0"/>
              <a:t>attribute (Ticket #9)</a:t>
            </a:r>
          </a:p>
          <a:p>
            <a:r>
              <a:rPr lang="en-US" dirty="0"/>
              <a:t>Remove appendices A.1 through A.6</a:t>
            </a:r>
            <a:r>
              <a:rPr lang="en-US" dirty="0" smtClean="0"/>
              <a:t>.</a:t>
            </a:r>
          </a:p>
          <a:p>
            <a:r>
              <a:rPr lang="en-US" dirty="0"/>
              <a:t>Clarify that the provider must use the same coordinate </a:t>
            </a:r>
            <a:r>
              <a:rPr lang="en-US" dirty="0" smtClean="0"/>
              <a:t>system with </a:t>
            </a:r>
            <a:r>
              <a:rPr lang="en-US" dirty="0"/>
              <a:t>same scale and origin for all coordinates within the </a:t>
            </a:r>
            <a:r>
              <a:rPr lang="en-US" dirty="0" smtClean="0"/>
              <a:t>same capture </a:t>
            </a:r>
            <a:r>
              <a:rPr lang="en-US" dirty="0"/>
              <a:t>scene.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29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Ticket #5 describing composed captures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Several people suggest the current </a:t>
            </a:r>
            <a:r>
              <a:rPr lang="en-US" dirty="0" err="1" smtClean="0"/>
              <a:t>boolean</a:t>
            </a:r>
            <a:r>
              <a:rPr lang="en-US" dirty="0" smtClean="0"/>
              <a:t> composed attribute is sufficient for CLUE version 1</a:t>
            </a:r>
          </a:p>
          <a:p>
            <a:r>
              <a:rPr lang="en-US" dirty="0" smtClean="0"/>
              <a:t>Other protocols may be more appropriate for describing different aspects of composed captures</a:t>
            </a:r>
          </a:p>
          <a:p>
            <a:r>
              <a:rPr lang="en-US" dirty="0" smtClean="0"/>
              <a:t>CLUE may be extended in future, if necessary, to provide more information or integrate with other protocols</a:t>
            </a:r>
          </a:p>
          <a:p>
            <a:r>
              <a:rPr lang="en-US" dirty="0" smtClean="0"/>
              <a:t>Proposal – close Ticket #5 with no changes to framework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083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Ticket #9 – axis of </a:t>
            </a:r>
            <a:r>
              <a:rPr lang="en-US" dirty="0" smtClean="0"/>
              <a:t>capture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New Axis of Capture Point attribute addresses this</a:t>
            </a:r>
          </a:p>
          <a:p>
            <a:r>
              <a:rPr lang="en-US" dirty="0" smtClean="0"/>
              <a:t>There was some discussion of changing the details of the text, but no conclusion yet</a:t>
            </a:r>
          </a:p>
          <a:p>
            <a:pPr lvl="1"/>
            <a:r>
              <a:rPr lang="en-US" dirty="0" smtClean="0"/>
              <a:t>What should be assumed if some points are not specified?</a:t>
            </a:r>
          </a:p>
          <a:p>
            <a:pPr lvl="1"/>
            <a:r>
              <a:rPr lang="en-US" dirty="0" smtClean="0"/>
              <a:t>should axis point be restricted, e.g. not behind capture point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specific text proposed by Christian</a:t>
            </a:r>
            <a:endParaRPr lang="en-US" dirty="0" smtClean="0"/>
          </a:p>
          <a:p>
            <a:r>
              <a:rPr lang="en-US" dirty="0" smtClean="0"/>
              <a:t>Proposal – close Ticket #9 with these clarifying changes as discussed on the list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57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Ticket #8 – differentiate between capture scenes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Description attribute for a capture scene addresses this, at least in part</a:t>
            </a:r>
          </a:p>
          <a:p>
            <a:r>
              <a:rPr lang="en-US" dirty="0" smtClean="0"/>
              <a:t>Proposal – add an optional description attribute to media captures, as a few people have suggested already</a:t>
            </a:r>
          </a:p>
          <a:p>
            <a:r>
              <a:rPr lang="en-US" dirty="0" smtClean="0"/>
              <a:t>Proposal – close Ticket #8, unless people have specific proposals for additional information to include in the framework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366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Ticket #10 – is there sufficient info for receiver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draft-</a:t>
            </a:r>
            <a:r>
              <a:rPr lang="en-US" dirty="0" err="1" smtClean="0"/>
              <a:t>romanow</a:t>
            </a:r>
            <a:r>
              <a:rPr lang="en-US" dirty="0" smtClean="0"/>
              <a:t>-clue-audio-rendering-tag (on hold)</a:t>
            </a:r>
          </a:p>
          <a:p>
            <a:r>
              <a:rPr lang="en-US" dirty="0" smtClean="0"/>
              <a:t>suggestions for new audio attributes – from same room?  live or recorder?</a:t>
            </a:r>
          </a:p>
          <a:p>
            <a:r>
              <a:rPr lang="en-US" dirty="0" smtClean="0"/>
              <a:t>draft-</a:t>
            </a:r>
            <a:r>
              <a:rPr lang="en-US" dirty="0" err="1" smtClean="0"/>
              <a:t>kyzivat</a:t>
            </a:r>
            <a:r>
              <a:rPr lang="en-US" dirty="0" smtClean="0"/>
              <a:t>-clue-extended-use-cases </a:t>
            </a:r>
            <a:r>
              <a:rPr lang="en-US" dirty="0" smtClean="0"/>
              <a:t>(in email)</a:t>
            </a:r>
          </a:p>
          <a:p>
            <a:r>
              <a:rPr lang="en-US" dirty="0" smtClean="0"/>
              <a:t>long email discussion with no conclusion</a:t>
            </a:r>
          </a:p>
          <a:p>
            <a:r>
              <a:rPr lang="en-US" dirty="0" smtClean="0"/>
              <a:t>Again, extensibility is </a:t>
            </a:r>
            <a:r>
              <a:rPr lang="en-US" dirty="0" smtClean="0"/>
              <a:t>key</a:t>
            </a:r>
          </a:p>
          <a:p>
            <a:r>
              <a:rPr lang="en-US" dirty="0" smtClean="0"/>
              <a:t>Proposal – keep framework as is for now, consider new items for future extensions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270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2514</TotalTime>
  <Words>447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CLUE Framework</vt:lpstr>
      <vt:lpstr>Agenda</vt:lpstr>
      <vt:lpstr>Overall Status</vt:lpstr>
      <vt:lpstr>Changes in version 06</vt:lpstr>
      <vt:lpstr>Ticket #5 describing composed captures</vt:lpstr>
      <vt:lpstr>Ticket #9 – axis of capture</vt:lpstr>
      <vt:lpstr>Ticket #8 – differentiate between capture scenes</vt:lpstr>
      <vt:lpstr>Ticket #10 – is there sufficient info for receiver?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CLUE Framework</dc:title>
  <dc:creator>Duckworth, Mark</dc:creator>
  <cp:lastModifiedBy>Mark Duckworth</cp:lastModifiedBy>
  <cp:revision>80</cp:revision>
  <dcterms:created xsi:type="dcterms:W3CDTF">2006-08-16T00:00:00Z</dcterms:created>
  <dcterms:modified xsi:type="dcterms:W3CDTF">2012-07-27T15:35:14Z</dcterms:modified>
</cp:coreProperties>
</file>