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8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83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725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327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58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27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733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336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275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0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236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4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45757-EB0D-402D-8F40-7C617BF3B1C6}" type="datetimeFigureOut">
              <a:rPr lang="en-GB" smtClean="0"/>
              <a:t>27/07/2012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3E265-D253-412A-8B00-B6F4D4D6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8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CLUE RTP </a:t>
            </a:r>
            <a:r>
              <a:rPr lang="en-GB" dirty="0" smtClean="0"/>
              <a:t>usage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Andy Pepperell</a:t>
            </a:r>
          </a:p>
          <a:p>
            <a:r>
              <a:rPr lang="en-GB" dirty="0"/>
              <a:t>a</a:t>
            </a:r>
            <a:r>
              <a:rPr lang="en-GB" dirty="0" smtClean="0"/>
              <a:t>ndy.pepperell@silverflare.com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0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Disadvantages of fixed SSRCs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Does not scale well to complex cases</a:t>
            </a:r>
          </a:p>
          <a:p>
            <a:pPr lvl="1"/>
            <a:r>
              <a:rPr lang="en-GB" dirty="0" smtClean="0"/>
              <a:t>Impact on SDP (and thus compatibility)</a:t>
            </a:r>
            <a:endParaRPr lang="en-GB" dirty="0"/>
          </a:p>
          <a:p>
            <a:r>
              <a:rPr lang="en-GB" dirty="0" smtClean="0"/>
              <a:t>RTCP implications</a:t>
            </a:r>
          </a:p>
          <a:p>
            <a:pPr lvl="1"/>
            <a:r>
              <a:rPr lang="en-GB" dirty="0" smtClean="0"/>
              <a:t>Handling of BYEs, SDES</a:t>
            </a:r>
          </a:p>
          <a:p>
            <a:r>
              <a:rPr lang="en-GB" dirty="0" smtClean="0"/>
              <a:t>Other SSRC-centric issues</a:t>
            </a:r>
          </a:p>
          <a:p>
            <a:pPr lvl="1"/>
            <a:r>
              <a:rPr lang="en-GB" dirty="0" smtClean="0"/>
              <a:t>SRTP rollover counters</a:t>
            </a:r>
          </a:p>
        </p:txBody>
      </p:sp>
    </p:spTree>
    <p:extLst>
      <p:ext uri="{BB962C8B-B14F-4D97-AF65-F5344CB8AC3E}">
        <p14:creationId xmlns:p14="http://schemas.microsoft.com/office/powerpoint/2010/main" val="31179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Draft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Forthcoming changes to draft-lennox-clue-rtp-usage-04:</a:t>
            </a:r>
          </a:p>
          <a:p>
            <a:pPr lvl="1"/>
            <a:r>
              <a:rPr lang="en-GB" dirty="0" smtClean="0"/>
              <a:t>Use of new consumer-chosen ID in extension header</a:t>
            </a:r>
          </a:p>
          <a:p>
            <a:pPr lvl="1"/>
            <a:r>
              <a:rPr lang="en-GB" dirty="0" smtClean="0"/>
              <a:t>More detail on encryption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81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 statement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CLUE consumers need to receive multiple RTP streams for decoding</a:t>
            </a:r>
          </a:p>
          <a:p>
            <a:pPr lvl="1"/>
            <a:r>
              <a:rPr lang="en-GB" dirty="0" smtClean="0"/>
              <a:t>Might be left + </a:t>
            </a:r>
            <a:r>
              <a:rPr lang="en-GB" dirty="0" err="1" smtClean="0"/>
              <a:t>center</a:t>
            </a:r>
            <a:r>
              <a:rPr lang="en-GB" dirty="0" smtClean="0"/>
              <a:t> + right camera and associated audio</a:t>
            </a:r>
          </a:p>
          <a:p>
            <a:pPr lvl="1"/>
            <a:r>
              <a:rPr lang="en-GB" dirty="0" smtClean="0"/>
              <a:t>Might be 16 loudest speaker streams for composition into 4 x 4 grid</a:t>
            </a:r>
          </a:p>
          <a:p>
            <a:pPr lvl="1"/>
            <a:r>
              <a:rPr lang="en-GB" dirty="0" smtClean="0"/>
              <a:t>More generally, could be any </a:t>
            </a:r>
            <a:r>
              <a:rPr lang="en-GB" dirty="0" smtClean="0"/>
              <a:t>combination of streams being forwarded </a:t>
            </a:r>
            <a:r>
              <a:rPr lang="en-GB" dirty="0" smtClean="0"/>
              <a:t>from other </a:t>
            </a:r>
            <a:r>
              <a:rPr lang="en-GB" dirty="0" smtClean="0"/>
              <a:t>providers via a middle box (e.g. an MCU)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3700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Single</a:t>
            </a:r>
            <a:r>
              <a:rPr lang="en-GB" dirty="0" smtClean="0"/>
              <a:t> </a:t>
            </a:r>
            <a:r>
              <a:rPr lang="en-GB" dirty="0" smtClean="0"/>
              <a:t>audio, </a:t>
            </a:r>
            <a:r>
              <a:rPr lang="en-GB" dirty="0" smtClean="0"/>
              <a:t>single video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691680" y="3429000"/>
            <a:ext cx="720080" cy="14401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31640" y="29249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Provider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732240" y="3429000"/>
            <a:ext cx="720080" cy="14401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372200" y="29249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Consumer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>
            <a:off x="2771800" y="3717032"/>
            <a:ext cx="3240360" cy="24231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2771800" y="4410820"/>
            <a:ext cx="3240360" cy="242316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012160" y="363573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C1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12160" y="435581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VC1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5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Complex case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851920" y="2702728"/>
            <a:ext cx="1440160" cy="21435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MCU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475656" y="2708920"/>
            <a:ext cx="2088232" cy="24231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1475656" y="2970660"/>
            <a:ext cx="2088232" cy="24231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1475656" y="3258692"/>
            <a:ext cx="2088232" cy="24231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1475656" y="3573016"/>
            <a:ext cx="2088232" cy="242316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1475656" y="3861048"/>
            <a:ext cx="2088232" cy="242316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1475656" y="4149080"/>
            <a:ext cx="2088232" cy="242316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1475656" y="4437112"/>
            <a:ext cx="2088232" cy="242316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1475656" y="4725144"/>
            <a:ext cx="2088232" cy="242316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5580112" y="3042668"/>
            <a:ext cx="2088232" cy="24231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5580112" y="3618732"/>
            <a:ext cx="2088232" cy="242316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5580112" y="4194796"/>
            <a:ext cx="2088232" cy="242316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5536" y="19168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Remote providers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660232" y="19168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Remote consumer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68344" y="295123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VC1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668344" y="35637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VC2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668344" y="41397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VC3</a:t>
            </a:r>
            <a:endParaRPr lang="en-GB" dirty="0"/>
          </a:p>
        </p:txBody>
      </p:sp>
      <p:sp>
        <p:nvSpPr>
          <p:cNvPr id="24" name="Right Arrow 23"/>
          <p:cNvSpPr/>
          <p:nvPr/>
        </p:nvSpPr>
        <p:spPr>
          <a:xfrm>
            <a:off x="5580112" y="3042668"/>
            <a:ext cx="2088232" cy="242316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>
            <a:off x="5580112" y="3618732"/>
            <a:ext cx="2088232" cy="242316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>
            <a:off x="5580112" y="4194796"/>
            <a:ext cx="2088232" cy="242316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41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Extra information in SDP for </a:t>
            </a:r>
            <a:r>
              <a:rPr lang="en-GB" dirty="0" smtClean="0"/>
              <a:t>multi-stream</a:t>
            </a:r>
          </a:p>
          <a:p>
            <a:pPr lvl="1"/>
            <a:r>
              <a:rPr lang="en-GB" dirty="0" smtClean="0"/>
              <a:t>Pre-declaration of sender SSRC values</a:t>
            </a:r>
            <a:endParaRPr lang="en-GB" dirty="0" smtClean="0"/>
          </a:p>
          <a:p>
            <a:r>
              <a:rPr lang="en-GB" dirty="0" smtClean="0"/>
              <a:t>Extra information in CLUE and RTP</a:t>
            </a:r>
          </a:p>
          <a:p>
            <a:pPr lvl="1"/>
            <a:r>
              <a:rPr lang="en-GB" dirty="0" smtClean="0"/>
              <a:t>draft-lennox-clue-rtp-usage-04</a:t>
            </a:r>
          </a:p>
          <a:p>
            <a:pPr lvl="1"/>
            <a:r>
              <a:rPr lang="en-GB" dirty="0" smtClean="0"/>
              <a:t>Solution to be presented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13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RTP sessions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Number of capture encodings from provider to consumer may be large</a:t>
            </a:r>
          </a:p>
          <a:p>
            <a:pPr lvl="1"/>
            <a:r>
              <a:rPr lang="en-GB" dirty="0" smtClean="0"/>
              <a:t>Sufficiently large to </a:t>
            </a:r>
            <a:r>
              <a:rPr lang="en-GB" dirty="0" smtClean="0"/>
              <a:t>need</a:t>
            </a:r>
            <a:r>
              <a:rPr lang="en-GB" dirty="0" smtClean="0"/>
              <a:t> </a:t>
            </a:r>
            <a:r>
              <a:rPr lang="en-GB" dirty="0" smtClean="0"/>
              <a:t>multiple RTP streams per RTP session / “m line</a:t>
            </a:r>
            <a:r>
              <a:rPr lang="en-GB" dirty="0" smtClean="0"/>
              <a:t>”</a:t>
            </a:r>
            <a:endParaRPr lang="en-GB" dirty="0" smtClean="0"/>
          </a:p>
          <a:p>
            <a:pPr lvl="1"/>
            <a:r>
              <a:rPr lang="en-GB" dirty="0" smtClean="0"/>
              <a:t>General agreement that multiple RTP streams need to be </a:t>
            </a:r>
            <a:r>
              <a:rPr lang="en-GB" dirty="0" smtClean="0"/>
              <a:t>sent within </a:t>
            </a:r>
            <a:r>
              <a:rPr lang="en-GB" dirty="0" smtClean="0"/>
              <a:t>single “m line”</a:t>
            </a:r>
          </a:p>
          <a:p>
            <a:pPr lvl="1"/>
            <a:r>
              <a:rPr lang="en-GB" dirty="0" smtClean="0"/>
              <a:t>Many existing (</a:t>
            </a:r>
            <a:r>
              <a:rPr lang="en-GB" dirty="0" err="1" smtClean="0"/>
              <a:t>Telepresence</a:t>
            </a:r>
            <a:r>
              <a:rPr lang="en-GB" dirty="0" smtClean="0"/>
              <a:t>) endpoints already send multiple streams within a single RTP session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59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Additional ID in RTP streams of capture encodings</a:t>
            </a:r>
          </a:p>
          <a:p>
            <a:pPr lvl="1"/>
            <a:r>
              <a:rPr lang="en-GB" dirty="0" smtClean="0"/>
              <a:t>IDs chosen by consumer when it makes stream selection</a:t>
            </a:r>
          </a:p>
          <a:p>
            <a:pPr lvl="1"/>
            <a:r>
              <a:rPr lang="en-GB" dirty="0" smtClean="0"/>
              <a:t>IDs transported in RTP header extensions</a:t>
            </a:r>
          </a:p>
          <a:p>
            <a:pPr lvl="2"/>
            <a:r>
              <a:rPr lang="en-GB" dirty="0" smtClean="0"/>
              <a:t>SSRC and other header fields unaltered for forwarded streams</a:t>
            </a:r>
          </a:p>
          <a:p>
            <a:pPr lvl="2"/>
            <a:r>
              <a:rPr lang="en-GB" dirty="0" smtClean="0"/>
              <a:t>Multiple IDs possible for solving complex cases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8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RTP header extension usage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851920" y="2702728"/>
            <a:ext cx="1440160" cy="21435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MCU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91683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Remote providers’ media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660232" y="19168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Remote consumer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316416" y="277163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VC1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11560" y="270272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971600" y="270272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331640" y="270272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691680" y="270272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051720" y="270272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411760" y="270272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2771800" y="270272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611560" y="3854856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971600" y="3854856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331640" y="3854856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1691680" y="3854856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2051720" y="3854856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2411760" y="3854856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2771800" y="3854856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131840" y="285293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 . .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3131840" y="40677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 . .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107504" y="285293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 . .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107504" y="40677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 . .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5868144" y="342280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6228184" y="342280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6588224" y="342280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6948264" y="3422808"/>
            <a:ext cx="360040" cy="726272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308304" y="3422808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7668344" y="3422808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8028384" y="3422808"/>
            <a:ext cx="360040" cy="7262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868144" y="3228460"/>
            <a:ext cx="360040" cy="2005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6228184" y="3228460"/>
            <a:ext cx="360040" cy="2005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6588224" y="3228460"/>
            <a:ext cx="360040" cy="2005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948264" y="3228460"/>
            <a:ext cx="360040" cy="2005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308304" y="3228460"/>
            <a:ext cx="360040" cy="2005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7668344" y="3228460"/>
            <a:ext cx="360040" cy="2005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8028384" y="3228460"/>
            <a:ext cx="360040" cy="2005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8388424" y="34917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 . .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5364088" y="34917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 . .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187624" y="551723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MCU middle box changes which stream to forward, but does not change new CLUE RTP header extension contents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3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Scales well to complex cases</a:t>
            </a:r>
          </a:p>
          <a:p>
            <a:r>
              <a:rPr lang="en-GB" dirty="0" smtClean="0"/>
              <a:t>No impact on SDP, only later CLUE phase</a:t>
            </a:r>
          </a:p>
          <a:p>
            <a:pPr lvl="1"/>
            <a:r>
              <a:rPr lang="en-GB" dirty="0" smtClean="0"/>
              <a:t>No need to declare SSRC values in advance</a:t>
            </a:r>
          </a:p>
          <a:p>
            <a:r>
              <a:rPr lang="en-GB" dirty="0" smtClean="0"/>
              <a:t>RTP header fields can be forwarded from source</a:t>
            </a:r>
          </a:p>
          <a:p>
            <a:pPr lvl="1"/>
            <a:r>
              <a:rPr lang="en-GB" dirty="0" smtClean="0"/>
              <a:t>RTCP </a:t>
            </a:r>
            <a:r>
              <a:rPr lang="en-GB" dirty="0" err="1" smtClean="0"/>
              <a:t>behavior</a:t>
            </a:r>
            <a:r>
              <a:rPr lang="en-GB" dirty="0" smtClean="0"/>
              <a:t> simplified</a:t>
            </a:r>
          </a:p>
          <a:p>
            <a:pPr lvl="1"/>
            <a:r>
              <a:rPr lang="en-GB" dirty="0" smtClean="0"/>
              <a:t>Consumer acts in standard way on SSRC change within a capture encoding</a:t>
            </a:r>
          </a:p>
          <a:p>
            <a:r>
              <a:rPr lang="en-GB" dirty="0" smtClean="0"/>
              <a:t>Keeps CLUE concepts in CLUE</a:t>
            </a:r>
          </a:p>
        </p:txBody>
      </p:sp>
    </p:spTree>
    <p:extLst>
      <p:ext uri="{BB962C8B-B14F-4D97-AF65-F5344CB8AC3E}">
        <p14:creationId xmlns:p14="http://schemas.microsoft.com/office/powerpoint/2010/main" val="24759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362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CLUE RTP usage</vt:lpstr>
      <vt:lpstr>Problem statement</vt:lpstr>
      <vt:lpstr>Simple case</vt:lpstr>
      <vt:lpstr>Complex case</vt:lpstr>
      <vt:lpstr>Possible solutions</vt:lpstr>
      <vt:lpstr>RTP sessions</vt:lpstr>
      <vt:lpstr>Proposal</vt:lpstr>
      <vt:lpstr>RTP header extension usage</vt:lpstr>
      <vt:lpstr>Advantages</vt:lpstr>
      <vt:lpstr>Disadvantages of fixed SSRCs</vt:lpstr>
      <vt:lpstr>Draft updates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RTP usage</dc:title>
  <dc:creator>TSL1</dc:creator>
  <cp:lastModifiedBy>TSL1</cp:lastModifiedBy>
  <cp:revision>47</cp:revision>
  <dcterms:created xsi:type="dcterms:W3CDTF">2012-07-26T06:40:49Z</dcterms:created>
  <dcterms:modified xsi:type="dcterms:W3CDTF">2012-07-27T17:08:12Z</dcterms:modified>
</cp:coreProperties>
</file>