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12"/>
  </p:notesMasterIdLst>
  <p:handoutMasterIdLst>
    <p:handoutMasterId r:id="rId13"/>
  </p:handoutMasterIdLst>
  <p:sldIdLst>
    <p:sldId id="871" r:id="rId2"/>
    <p:sldId id="872" r:id="rId3"/>
    <p:sldId id="873" r:id="rId4"/>
    <p:sldId id="874" r:id="rId5"/>
    <p:sldId id="875" r:id="rId6"/>
    <p:sldId id="876" r:id="rId7"/>
    <p:sldId id="877" r:id="rId8"/>
    <p:sldId id="878" r:id="rId9"/>
    <p:sldId id="879" r:id="rId10"/>
    <p:sldId id="880" r:id="rId11"/>
  </p:sldIdLst>
  <p:sldSz cx="9144000" cy="6858000" type="screen4x3"/>
  <p:notesSz cx="7315200" cy="9601200"/>
  <p:defaultTextStyle>
    <a:defPPr>
      <a:defRPr lang="en-US"/>
    </a:defPPr>
    <a:lvl1pPr algn="l" rtl="0" eaLnBrk="0" fontAlgn="base" hangingPunct="0">
      <a:spcBef>
        <a:spcPct val="0"/>
      </a:spcBef>
      <a:spcAft>
        <a:spcPct val="0"/>
      </a:spcAft>
      <a:defRPr sz="1600" b="1"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1600" b="1"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1600" b="1"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1600" b="1"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1600" b="1" kern="1200">
        <a:solidFill>
          <a:schemeClr val="tx1"/>
        </a:solidFill>
        <a:latin typeface="Arial" pitchFamily="34" charset="0"/>
        <a:ea typeface="+mn-ea"/>
        <a:cs typeface="+mn-cs"/>
      </a:defRPr>
    </a:lvl5pPr>
    <a:lvl6pPr marL="2286000" algn="l" defTabSz="914400" rtl="0" eaLnBrk="1" latinLnBrk="0" hangingPunct="1">
      <a:defRPr sz="1600" b="1" kern="1200">
        <a:solidFill>
          <a:schemeClr val="tx1"/>
        </a:solidFill>
        <a:latin typeface="Arial" pitchFamily="34" charset="0"/>
        <a:ea typeface="+mn-ea"/>
        <a:cs typeface="+mn-cs"/>
      </a:defRPr>
    </a:lvl6pPr>
    <a:lvl7pPr marL="2743200" algn="l" defTabSz="914400" rtl="0" eaLnBrk="1" latinLnBrk="0" hangingPunct="1">
      <a:defRPr sz="1600" b="1" kern="1200">
        <a:solidFill>
          <a:schemeClr val="tx1"/>
        </a:solidFill>
        <a:latin typeface="Arial" pitchFamily="34" charset="0"/>
        <a:ea typeface="+mn-ea"/>
        <a:cs typeface="+mn-cs"/>
      </a:defRPr>
    </a:lvl7pPr>
    <a:lvl8pPr marL="3200400" algn="l" defTabSz="914400" rtl="0" eaLnBrk="1" latinLnBrk="0" hangingPunct="1">
      <a:defRPr sz="1600" b="1" kern="1200">
        <a:solidFill>
          <a:schemeClr val="tx1"/>
        </a:solidFill>
        <a:latin typeface="Arial" pitchFamily="34" charset="0"/>
        <a:ea typeface="+mn-ea"/>
        <a:cs typeface="+mn-cs"/>
      </a:defRPr>
    </a:lvl8pPr>
    <a:lvl9pPr marL="3657600" algn="l" defTabSz="914400" rtl="0" eaLnBrk="1" latinLnBrk="0" hangingPunct="1">
      <a:defRPr sz="16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66"/>
    <a:srgbClr val="FF3300"/>
    <a:srgbClr val="CCECFF"/>
    <a:srgbClr val="800080"/>
    <a:srgbClr val="CCFFCC"/>
    <a:srgbClr val="0033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42" autoAdjust="0"/>
    <p:restoredTop sz="84673" autoAdjust="0"/>
  </p:normalViewPr>
  <p:slideViewPr>
    <p:cSldViewPr snapToGrid="0" snapToObjects="1">
      <p:cViewPr varScale="1">
        <p:scale>
          <a:sx n="47" d="100"/>
          <a:sy n="47" d="100"/>
        </p:scale>
        <p:origin x="-226" y="-77"/>
      </p:cViewPr>
      <p:guideLst>
        <p:guide orient="horz" pos="487"/>
        <p:guide pos="2917"/>
      </p:guideLst>
    </p:cSldViewPr>
  </p:slideViewPr>
  <p:outlineViewPr>
    <p:cViewPr>
      <p:scale>
        <a:sx n="33" d="100"/>
        <a:sy n="33" d="100"/>
      </p:scale>
      <p:origin x="0" y="1238"/>
    </p:cViewPr>
  </p:outlineViewPr>
  <p:notesTextViewPr>
    <p:cViewPr>
      <p:scale>
        <a:sx n="100" d="100"/>
        <a:sy n="100" d="100"/>
      </p:scale>
      <p:origin x="0" y="0"/>
    </p:cViewPr>
  </p:notesTextViewPr>
  <p:sorterViewPr>
    <p:cViewPr>
      <p:scale>
        <a:sx n="85" d="100"/>
        <a:sy n="85" d="100"/>
      </p:scale>
      <p:origin x="0" y="0"/>
    </p:cViewPr>
  </p:sorterViewPr>
  <p:notesViewPr>
    <p:cSldViewPr snapToGrid="0" snapToObjects="1">
      <p:cViewPr>
        <p:scale>
          <a:sx n="100" d="100"/>
          <a:sy n="100" d="100"/>
        </p:scale>
        <p:origin x="-132" y="-60"/>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170238" cy="479425"/>
          </a:xfrm>
          <a:prstGeom prst="rect">
            <a:avLst/>
          </a:prstGeom>
          <a:noFill/>
          <a:ln w="12700">
            <a:noFill/>
            <a:miter lim="800000"/>
            <a:headEnd type="none" w="sm" len="sm"/>
            <a:tailEnd type="none" w="sm" len="sm"/>
          </a:ln>
          <a:effectLst/>
        </p:spPr>
        <p:txBody>
          <a:bodyPr vert="horz" wrap="square" lIns="90178" tIns="45089" rIns="90178" bIns="45089" numCol="1" anchor="t" anchorCtr="0" compatLnSpc="1">
            <a:prstTxWarp prst="textNoShape">
              <a:avLst/>
            </a:prstTxWarp>
          </a:bodyPr>
          <a:lstStyle>
            <a:lvl1pPr defTabSz="901700">
              <a:defRPr sz="1200" b="0"/>
            </a:lvl1pPr>
          </a:lstStyle>
          <a:p>
            <a:endParaRPr lang="en-US" altLang="zh-TW"/>
          </a:p>
        </p:txBody>
      </p:sp>
      <p:sp>
        <p:nvSpPr>
          <p:cNvPr id="64515" name="Rectangle 3"/>
          <p:cNvSpPr>
            <a:spLocks noGrp="1" noChangeArrowheads="1"/>
          </p:cNvSpPr>
          <p:nvPr>
            <p:ph type="dt" sz="quarter" idx="1"/>
          </p:nvPr>
        </p:nvSpPr>
        <p:spPr bwMode="auto">
          <a:xfrm>
            <a:off x="4144963" y="0"/>
            <a:ext cx="3170237" cy="479425"/>
          </a:xfrm>
          <a:prstGeom prst="rect">
            <a:avLst/>
          </a:prstGeom>
          <a:noFill/>
          <a:ln w="12700">
            <a:noFill/>
            <a:miter lim="800000"/>
            <a:headEnd type="none" w="sm" len="sm"/>
            <a:tailEnd type="none" w="sm" len="sm"/>
          </a:ln>
          <a:effectLst/>
        </p:spPr>
        <p:txBody>
          <a:bodyPr vert="horz" wrap="square" lIns="90178" tIns="45089" rIns="90178" bIns="45089" numCol="1" anchor="t" anchorCtr="0" compatLnSpc="1">
            <a:prstTxWarp prst="textNoShape">
              <a:avLst/>
            </a:prstTxWarp>
          </a:bodyPr>
          <a:lstStyle>
            <a:lvl1pPr algn="r" defTabSz="901700">
              <a:defRPr sz="1200" b="0"/>
            </a:lvl1pPr>
          </a:lstStyle>
          <a:p>
            <a:endParaRPr lang="en-US" altLang="zh-TW"/>
          </a:p>
        </p:txBody>
      </p:sp>
      <p:sp>
        <p:nvSpPr>
          <p:cNvPr id="64516" name="Rectangle 4"/>
          <p:cNvSpPr>
            <a:spLocks noGrp="1" noChangeArrowheads="1"/>
          </p:cNvSpPr>
          <p:nvPr>
            <p:ph type="ftr" sz="quarter" idx="2"/>
          </p:nvPr>
        </p:nvSpPr>
        <p:spPr bwMode="auto">
          <a:xfrm>
            <a:off x="0" y="9121775"/>
            <a:ext cx="3170238" cy="479425"/>
          </a:xfrm>
          <a:prstGeom prst="rect">
            <a:avLst/>
          </a:prstGeom>
          <a:noFill/>
          <a:ln w="12700">
            <a:noFill/>
            <a:miter lim="800000"/>
            <a:headEnd type="none" w="sm" len="sm"/>
            <a:tailEnd type="none" w="sm" len="sm"/>
          </a:ln>
          <a:effectLst/>
        </p:spPr>
        <p:txBody>
          <a:bodyPr vert="horz" wrap="square" lIns="90178" tIns="45089" rIns="90178" bIns="45089" numCol="1" anchor="b" anchorCtr="0" compatLnSpc="1">
            <a:prstTxWarp prst="textNoShape">
              <a:avLst/>
            </a:prstTxWarp>
          </a:bodyPr>
          <a:lstStyle>
            <a:lvl1pPr defTabSz="901700">
              <a:defRPr sz="1200" b="0"/>
            </a:lvl1pPr>
          </a:lstStyle>
          <a:p>
            <a:endParaRPr lang="en-US" altLang="zh-TW"/>
          </a:p>
        </p:txBody>
      </p:sp>
      <p:sp>
        <p:nvSpPr>
          <p:cNvPr id="64517" name="Rectangle 5"/>
          <p:cNvSpPr>
            <a:spLocks noGrp="1" noChangeArrowheads="1"/>
          </p:cNvSpPr>
          <p:nvPr>
            <p:ph type="sldNum" sz="quarter" idx="3"/>
          </p:nvPr>
        </p:nvSpPr>
        <p:spPr bwMode="auto">
          <a:xfrm>
            <a:off x="4144963" y="9121775"/>
            <a:ext cx="3170237" cy="479425"/>
          </a:xfrm>
          <a:prstGeom prst="rect">
            <a:avLst/>
          </a:prstGeom>
          <a:noFill/>
          <a:ln w="12700">
            <a:noFill/>
            <a:miter lim="800000"/>
            <a:headEnd type="none" w="sm" len="sm"/>
            <a:tailEnd type="none" w="sm" len="sm"/>
          </a:ln>
          <a:effectLst/>
        </p:spPr>
        <p:txBody>
          <a:bodyPr vert="horz" wrap="square" lIns="90178" tIns="45089" rIns="90178" bIns="45089" numCol="1" anchor="b" anchorCtr="0" compatLnSpc="1">
            <a:prstTxWarp prst="textNoShape">
              <a:avLst/>
            </a:prstTxWarp>
          </a:bodyPr>
          <a:lstStyle>
            <a:lvl1pPr algn="r" defTabSz="901700">
              <a:defRPr sz="1200" b="0"/>
            </a:lvl1pPr>
          </a:lstStyle>
          <a:p>
            <a:fld id="{4B82FB83-A0CD-4B98-937C-F51814475572}" type="slidenum">
              <a:rPr lang="zh-TW" altLang="en-US"/>
              <a:pPr/>
              <a:t>‹#›</a:t>
            </a:fld>
            <a:endParaRPr lang="en-US" altLang="zh-TW"/>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3170238" cy="479425"/>
          </a:xfrm>
          <a:prstGeom prst="rect">
            <a:avLst/>
          </a:prstGeom>
          <a:noFill/>
          <a:ln w="12700">
            <a:noFill/>
            <a:miter lim="800000"/>
            <a:headEnd type="none" w="sm" len="sm"/>
            <a:tailEnd type="none" w="sm" len="sm"/>
          </a:ln>
          <a:effectLst/>
        </p:spPr>
        <p:txBody>
          <a:bodyPr vert="horz" wrap="square" lIns="90178" tIns="45089" rIns="90178" bIns="45089" numCol="1" anchor="t" anchorCtr="0" compatLnSpc="1">
            <a:prstTxWarp prst="textNoShape">
              <a:avLst/>
            </a:prstTxWarp>
          </a:bodyPr>
          <a:lstStyle>
            <a:lvl1pPr defTabSz="901700">
              <a:defRPr sz="1200" b="0"/>
            </a:lvl1pPr>
          </a:lstStyle>
          <a:p>
            <a:endParaRPr lang="en-US" altLang="zh-TW"/>
          </a:p>
        </p:txBody>
      </p:sp>
      <p:sp>
        <p:nvSpPr>
          <p:cNvPr id="224259" name="Rectangle 3"/>
          <p:cNvSpPr>
            <a:spLocks noGrp="1" noChangeArrowheads="1"/>
          </p:cNvSpPr>
          <p:nvPr>
            <p:ph type="dt" idx="1"/>
          </p:nvPr>
        </p:nvSpPr>
        <p:spPr bwMode="auto">
          <a:xfrm>
            <a:off x="4144963" y="0"/>
            <a:ext cx="3170237" cy="479425"/>
          </a:xfrm>
          <a:prstGeom prst="rect">
            <a:avLst/>
          </a:prstGeom>
          <a:noFill/>
          <a:ln w="12700">
            <a:noFill/>
            <a:miter lim="800000"/>
            <a:headEnd type="none" w="sm" len="sm"/>
            <a:tailEnd type="none" w="sm" len="sm"/>
          </a:ln>
          <a:effectLst/>
        </p:spPr>
        <p:txBody>
          <a:bodyPr vert="horz" wrap="square" lIns="90178" tIns="45089" rIns="90178" bIns="45089" numCol="1" anchor="t" anchorCtr="0" compatLnSpc="1">
            <a:prstTxWarp prst="textNoShape">
              <a:avLst/>
            </a:prstTxWarp>
          </a:bodyPr>
          <a:lstStyle>
            <a:lvl1pPr algn="r" defTabSz="901700">
              <a:defRPr sz="1200" b="0"/>
            </a:lvl1pPr>
          </a:lstStyle>
          <a:p>
            <a:endParaRPr lang="en-US" altLang="zh-TW"/>
          </a:p>
        </p:txBody>
      </p:sp>
      <p:sp>
        <p:nvSpPr>
          <p:cNvPr id="22426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224261" name="Rectangle 5"/>
          <p:cNvSpPr>
            <a:spLocks noGrp="1" noChangeArrowheads="1"/>
          </p:cNvSpPr>
          <p:nvPr>
            <p:ph type="body" sz="quarter" idx="3"/>
          </p:nvPr>
        </p:nvSpPr>
        <p:spPr bwMode="auto">
          <a:xfrm>
            <a:off x="974725" y="4560888"/>
            <a:ext cx="5365750" cy="4319587"/>
          </a:xfrm>
          <a:prstGeom prst="rect">
            <a:avLst/>
          </a:prstGeom>
          <a:noFill/>
          <a:ln w="12700">
            <a:noFill/>
            <a:miter lim="800000"/>
            <a:headEnd type="none" w="sm" len="sm"/>
            <a:tailEnd type="none" w="sm" len="sm"/>
          </a:ln>
          <a:effectLst/>
        </p:spPr>
        <p:txBody>
          <a:bodyPr vert="horz" wrap="square" lIns="90178" tIns="45089" rIns="90178" bIns="45089"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224262" name="Rectangle 6"/>
          <p:cNvSpPr>
            <a:spLocks noGrp="1" noChangeArrowheads="1"/>
          </p:cNvSpPr>
          <p:nvPr>
            <p:ph type="ftr" sz="quarter" idx="4"/>
          </p:nvPr>
        </p:nvSpPr>
        <p:spPr bwMode="auto">
          <a:xfrm>
            <a:off x="0" y="9121775"/>
            <a:ext cx="3170238" cy="479425"/>
          </a:xfrm>
          <a:prstGeom prst="rect">
            <a:avLst/>
          </a:prstGeom>
          <a:noFill/>
          <a:ln w="12700">
            <a:noFill/>
            <a:miter lim="800000"/>
            <a:headEnd type="none" w="sm" len="sm"/>
            <a:tailEnd type="none" w="sm" len="sm"/>
          </a:ln>
          <a:effectLst/>
        </p:spPr>
        <p:txBody>
          <a:bodyPr vert="horz" wrap="square" lIns="90178" tIns="45089" rIns="90178" bIns="45089" numCol="1" anchor="b" anchorCtr="0" compatLnSpc="1">
            <a:prstTxWarp prst="textNoShape">
              <a:avLst/>
            </a:prstTxWarp>
          </a:bodyPr>
          <a:lstStyle>
            <a:lvl1pPr defTabSz="901700">
              <a:defRPr sz="1200" b="0"/>
            </a:lvl1pPr>
          </a:lstStyle>
          <a:p>
            <a:endParaRPr lang="en-US" altLang="zh-TW"/>
          </a:p>
        </p:txBody>
      </p:sp>
      <p:sp>
        <p:nvSpPr>
          <p:cNvPr id="224263" name="Rectangle 7"/>
          <p:cNvSpPr>
            <a:spLocks noGrp="1" noChangeArrowheads="1"/>
          </p:cNvSpPr>
          <p:nvPr>
            <p:ph type="sldNum" sz="quarter" idx="5"/>
          </p:nvPr>
        </p:nvSpPr>
        <p:spPr bwMode="auto">
          <a:xfrm>
            <a:off x="4144963" y="9121775"/>
            <a:ext cx="3170237" cy="479425"/>
          </a:xfrm>
          <a:prstGeom prst="rect">
            <a:avLst/>
          </a:prstGeom>
          <a:noFill/>
          <a:ln w="12700">
            <a:noFill/>
            <a:miter lim="800000"/>
            <a:headEnd type="none" w="sm" len="sm"/>
            <a:tailEnd type="none" w="sm" len="sm"/>
          </a:ln>
          <a:effectLst/>
        </p:spPr>
        <p:txBody>
          <a:bodyPr vert="horz" wrap="square" lIns="90178" tIns="45089" rIns="90178" bIns="45089" numCol="1" anchor="b" anchorCtr="0" compatLnSpc="1">
            <a:prstTxWarp prst="textNoShape">
              <a:avLst/>
            </a:prstTxWarp>
          </a:bodyPr>
          <a:lstStyle>
            <a:lvl1pPr algn="r" defTabSz="901700">
              <a:defRPr sz="1200" b="0"/>
            </a:lvl1pPr>
          </a:lstStyle>
          <a:p>
            <a:fld id="{F1C11F9D-88A1-4C9B-81A5-32B2CA2380F4}" type="slidenum">
              <a:rPr lang="zh-TW" altLang="en-US"/>
              <a:pPr/>
              <a:t>‹#›</a:t>
            </a:fld>
            <a:endParaRPr lang="en-US" altLang="zh-TW"/>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66306" name="Text Box 2"/>
          <p:cNvSpPr txBox="1">
            <a:spLocks noChangeArrowheads="1"/>
          </p:cNvSpPr>
          <p:nvPr/>
        </p:nvSpPr>
        <p:spPr bwMode="auto">
          <a:xfrm>
            <a:off x="1371600" y="2057400"/>
            <a:ext cx="5029200" cy="1600200"/>
          </a:xfrm>
          <a:prstGeom prst="rect">
            <a:avLst/>
          </a:prstGeom>
          <a:noFill/>
          <a:ln w="12700">
            <a:noFill/>
            <a:miter lim="800000"/>
            <a:headEnd type="none" w="sm" len="sm"/>
            <a:tailEnd type="none" w="sm" len="sm"/>
          </a:ln>
          <a:effectLst/>
        </p:spPr>
        <p:txBody>
          <a:bodyPr wrap="none"/>
          <a:lstStyle/>
          <a:p>
            <a:pPr algn="just"/>
            <a:endParaRPr lang="en-GB" sz="2400" b="0"/>
          </a:p>
        </p:txBody>
      </p:sp>
      <p:sp>
        <p:nvSpPr>
          <p:cNvPr id="866307" name="Rectangle 3"/>
          <p:cNvSpPr>
            <a:spLocks noGrp="1" noChangeArrowheads="1"/>
          </p:cNvSpPr>
          <p:nvPr>
            <p:ph type="ctrTitle"/>
          </p:nvPr>
        </p:nvSpPr>
        <p:spPr>
          <a:xfrm>
            <a:off x="320675" y="914400"/>
            <a:ext cx="8502650" cy="1470025"/>
          </a:xfrm>
        </p:spPr>
        <p:txBody>
          <a:bodyPr/>
          <a:lstStyle>
            <a:lvl1pPr>
              <a:defRPr sz="4400"/>
            </a:lvl1pPr>
          </a:lstStyle>
          <a:p>
            <a:r>
              <a:rPr lang="en-US" altLang="zh-TW"/>
              <a:t>Click to edit Master title style</a:t>
            </a:r>
          </a:p>
        </p:txBody>
      </p:sp>
      <p:sp>
        <p:nvSpPr>
          <p:cNvPr id="866308" name="Rectangle 4"/>
          <p:cNvSpPr>
            <a:spLocks noGrp="1" noChangeArrowheads="1"/>
          </p:cNvSpPr>
          <p:nvPr>
            <p:ph type="subTitle" idx="1"/>
          </p:nvPr>
        </p:nvSpPr>
        <p:spPr>
          <a:xfrm>
            <a:off x="320675" y="2828925"/>
            <a:ext cx="8502650" cy="3495675"/>
          </a:xfrm>
        </p:spPr>
        <p:txBody>
          <a:bodyPr/>
          <a:lstStyle>
            <a:lvl1pPr marL="0" indent="0" algn="ctr">
              <a:buFont typeface="Symbol" pitchFamily="18" charset="2"/>
              <a:buNone/>
              <a:defRPr/>
            </a:lvl1pPr>
          </a:lstStyle>
          <a:p>
            <a:r>
              <a:rPr lang="en-US" altLang="zh-TW"/>
              <a:t>Click to edit Master subtitle style</a:t>
            </a:r>
          </a:p>
        </p:txBody>
      </p:sp>
      <p:sp>
        <p:nvSpPr>
          <p:cNvPr id="866310" name="Rectangle 6"/>
          <p:cNvSpPr>
            <a:spLocks noChangeArrowheads="1"/>
          </p:cNvSpPr>
          <p:nvPr userDrawn="1"/>
        </p:nvSpPr>
        <p:spPr bwMode="auto">
          <a:xfrm>
            <a:off x="3498850" y="3035300"/>
            <a:ext cx="9144000" cy="0"/>
          </a:xfrm>
          <a:prstGeom prst="rect">
            <a:avLst/>
          </a:prstGeom>
          <a:noFill/>
          <a:ln w="12700">
            <a:noFill/>
            <a:miter lim="800000"/>
            <a:headEnd type="none" w="sm" len="sm"/>
            <a:tailEnd type="none" w="sm" len="sm"/>
          </a:ln>
          <a:effectLst/>
        </p:spPr>
        <p:txBody>
          <a:bodyPr>
            <a:spAutoFit/>
          </a:bodyPr>
          <a:lstStyle/>
          <a:p>
            <a:endParaRPr lang="en-US"/>
          </a:p>
        </p:txBody>
      </p:sp>
      <p:sp>
        <p:nvSpPr>
          <p:cNvPr id="10" name="Text Box 13"/>
          <p:cNvSpPr txBox="1">
            <a:spLocks noChangeArrowheads="1"/>
          </p:cNvSpPr>
          <p:nvPr userDrawn="1"/>
        </p:nvSpPr>
        <p:spPr bwMode="auto">
          <a:xfrm>
            <a:off x="0" y="6448425"/>
            <a:ext cx="2563813" cy="396875"/>
          </a:xfrm>
          <a:prstGeom prst="rect">
            <a:avLst/>
          </a:prstGeom>
          <a:noFill/>
          <a:ln w="12700">
            <a:noFill/>
            <a:miter lim="800000"/>
            <a:headEnd type="none" w="sm" len="sm"/>
            <a:tailEnd type="none" w="sm" len="sm"/>
          </a:ln>
          <a:effectLst/>
        </p:spPr>
        <p:txBody>
          <a:bodyPr>
            <a:spAutoFit/>
          </a:bodyPr>
          <a:lstStyle/>
          <a:p>
            <a:r>
              <a:rPr lang="en-US" altLang="zh-TW" sz="1000" b="0">
                <a:solidFill>
                  <a:schemeClr val="accent2"/>
                </a:solidFill>
                <a:ea typeface="PMingLiU" pitchFamily="18" charset="-120"/>
              </a:rPr>
              <a:t>What I have is only borrowed from God so that I may serve others. H Anthony Chan</a:t>
            </a:r>
          </a:p>
        </p:txBody>
      </p:sp>
      <p:sp>
        <p:nvSpPr>
          <p:cNvPr id="13" name="Rectangle 15"/>
          <p:cNvSpPr>
            <a:spLocks noChangeArrowheads="1"/>
          </p:cNvSpPr>
          <p:nvPr userDrawn="1"/>
        </p:nvSpPr>
        <p:spPr bwMode="auto">
          <a:xfrm>
            <a:off x="6654800" y="6448425"/>
            <a:ext cx="2489200" cy="369974"/>
          </a:xfrm>
          <a:prstGeom prst="rect">
            <a:avLst/>
          </a:prstGeom>
          <a:noFill/>
          <a:ln w="9525">
            <a:noFill/>
            <a:miter lim="800000"/>
            <a:headEnd/>
            <a:tailEnd/>
          </a:ln>
          <a:effectLst/>
        </p:spPr>
        <p:txBody>
          <a:bodyPr lIns="92075" tIns="46038" rIns="92075" bIns="46038">
            <a:spAutoFit/>
          </a:bodyPr>
          <a:lstStyle/>
          <a:p>
            <a:pPr algn="r"/>
            <a:r>
              <a:rPr lang="en-US" altLang="zh-TW" sz="1000" b="0" dirty="0" smtClean="0">
                <a:solidFill>
                  <a:schemeClr val="accent2"/>
                </a:solidFill>
                <a:latin typeface="Helvetica" pitchFamily="34" charset="0"/>
                <a:ea typeface="PMingLiU" pitchFamily="18" charset="-120"/>
              </a:rPr>
              <a:t>Page </a:t>
            </a:r>
            <a:fld id="{C921DB0A-5367-4374-BB54-9ACFF2AD6DDA}" type="slidenum">
              <a:rPr lang="en-US" altLang="zh-TW" sz="1800" b="0" smtClean="0">
                <a:solidFill>
                  <a:schemeClr val="accent2"/>
                </a:solidFill>
                <a:latin typeface="Helvetica" pitchFamily="34" charset="0"/>
                <a:ea typeface="PMingLiU" pitchFamily="18" charset="-120"/>
              </a:rPr>
              <a:pPr algn="r"/>
              <a:t>‹#›</a:t>
            </a:fld>
            <a:r>
              <a:rPr lang="en-US" altLang="zh-TW" sz="1400" b="0" dirty="0" smtClean="0">
                <a:solidFill>
                  <a:schemeClr val="accent2"/>
                </a:solidFill>
                <a:latin typeface="Helvetica" pitchFamily="34" charset="0"/>
                <a:ea typeface="PMingLiU" pitchFamily="18" charset="-120"/>
              </a:rPr>
              <a:t> </a:t>
            </a:r>
            <a:fld id="{70C009F5-06E5-43A0-B93C-C56EB0E212C0}" type="datetime4">
              <a:rPr lang="en-US" altLang="zh-TW" sz="1000" b="0" smtClean="0">
                <a:solidFill>
                  <a:schemeClr val="accent2"/>
                </a:solidFill>
                <a:latin typeface="Helvetica" pitchFamily="34" charset="0"/>
                <a:ea typeface="PMingLiU" pitchFamily="18" charset="-120"/>
              </a:rPr>
              <a:pPr algn="r"/>
              <a:t>July 25, 2012</a:t>
            </a:fld>
            <a:endParaRPr lang="en-US" altLang="zh-TW" sz="1000" b="0" dirty="0">
              <a:solidFill>
                <a:schemeClr val="accent2"/>
              </a:solidFill>
              <a:latin typeface="Helvetica" pitchFamily="34" charset="0"/>
              <a:ea typeface="PMingLiU" pitchFamily="18" charset="-120"/>
            </a:endParaRPr>
          </a:p>
        </p:txBody>
      </p:sp>
      <p:sp>
        <p:nvSpPr>
          <p:cNvPr id="14" name="Rectangle 17"/>
          <p:cNvSpPr>
            <a:spLocks noChangeArrowheads="1"/>
          </p:cNvSpPr>
          <p:nvPr userDrawn="1"/>
        </p:nvSpPr>
        <p:spPr bwMode="auto">
          <a:xfrm>
            <a:off x="2489200" y="6448425"/>
            <a:ext cx="4165600" cy="246221"/>
          </a:xfrm>
          <a:prstGeom prst="rect">
            <a:avLst/>
          </a:prstGeom>
          <a:noFill/>
          <a:ln w="12700">
            <a:noFill/>
            <a:miter lim="800000"/>
            <a:headEnd type="none" w="sm" len="sm"/>
            <a:tailEnd type="none" w="sm" len="sm"/>
          </a:ln>
          <a:effectLst/>
        </p:spPr>
        <p:txBody>
          <a:bodyPr>
            <a:spAutoFit/>
          </a:bodyPr>
          <a:lstStyle/>
          <a:p>
            <a:pPr algn="ctr"/>
            <a:r>
              <a:rPr lang="en-US" altLang="zh-TW" sz="1000" b="0" dirty="0" err="1" smtClean="0">
                <a:solidFill>
                  <a:schemeClr val="accent2"/>
                </a:solidFill>
                <a:ea typeface="PMingLiU" pitchFamily="18" charset="-120"/>
              </a:rPr>
              <a:t>Ietf</a:t>
            </a:r>
            <a:r>
              <a:rPr lang="en-US" altLang="zh-TW" sz="1000" b="0" dirty="0" smtClean="0">
                <a:solidFill>
                  <a:schemeClr val="accent2"/>
                </a:solidFill>
                <a:ea typeface="PMingLiU" pitchFamily="18" charset="-120"/>
              </a:rPr>
              <a:t> 84</a:t>
            </a:r>
            <a:r>
              <a:rPr lang="en-US" altLang="zh-CN" sz="1000" b="0" dirty="0" smtClean="0">
                <a:solidFill>
                  <a:schemeClr val="accent2"/>
                </a:solidFill>
                <a:ea typeface="PMingLiU" pitchFamily="18" charset="-120"/>
              </a:rPr>
              <a:t>, Vancouver</a:t>
            </a:r>
            <a:endParaRPr lang="en-US" altLang="zh-TW" sz="1000" b="0" dirty="0">
              <a:solidFill>
                <a:schemeClr val="accent2"/>
              </a:solidFill>
              <a:ea typeface="PMingLiU" pitchFamily="18" charset="-12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448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448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1775" y="1085850"/>
            <a:ext cx="4264025" cy="5362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85850"/>
            <a:ext cx="4264025" cy="5362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CCFFCC"/>
            </a:gs>
            <a:gs pos="50000">
              <a:srgbClr val="FFFFCC"/>
            </a:gs>
            <a:gs pos="100000">
              <a:srgbClr val="CCFFCC"/>
            </a:gs>
          </a:gsLst>
          <a:lin ang="2700000" scaled="1"/>
        </a:gradFill>
        <a:effectLst/>
      </p:bgPr>
    </p:bg>
    <p:spTree>
      <p:nvGrpSpPr>
        <p:cNvPr id="1" name=""/>
        <p:cNvGrpSpPr/>
        <p:nvPr/>
      </p:nvGrpSpPr>
      <p:grpSpPr>
        <a:xfrm>
          <a:off x="0" y="0"/>
          <a:ext cx="0" cy="0"/>
          <a:chOff x="0" y="0"/>
          <a:chExt cx="0" cy="0"/>
        </a:xfrm>
      </p:grpSpPr>
      <p:sp>
        <p:nvSpPr>
          <p:cNvPr id="865282" name="Rectangle 2"/>
          <p:cNvSpPr>
            <a:spLocks noChangeArrowheads="1"/>
          </p:cNvSpPr>
          <p:nvPr/>
        </p:nvSpPr>
        <p:spPr bwMode="auto">
          <a:xfrm>
            <a:off x="1588" y="914400"/>
            <a:ext cx="9142412" cy="152400"/>
          </a:xfrm>
          <a:prstGeom prst="rect">
            <a:avLst/>
          </a:prstGeom>
          <a:gradFill rotWithShape="0">
            <a:gsLst>
              <a:gs pos="0">
                <a:srgbClr val="3365FB"/>
              </a:gs>
              <a:gs pos="100000">
                <a:srgbClr val="3365FB">
                  <a:gamma/>
                  <a:tint val="0"/>
                  <a:invGamma/>
                </a:srgbClr>
              </a:gs>
            </a:gsLst>
            <a:lin ang="5400000" scaled="1"/>
          </a:gradFill>
          <a:ln w="9525">
            <a:noFill/>
            <a:miter lim="800000"/>
            <a:headEnd/>
            <a:tailEnd/>
          </a:ln>
          <a:effectLst/>
        </p:spPr>
        <p:txBody>
          <a:bodyPr wrap="none" anchor="ctr"/>
          <a:lstStyle/>
          <a:p>
            <a:endParaRPr lang="en-US"/>
          </a:p>
        </p:txBody>
      </p:sp>
      <p:sp>
        <p:nvSpPr>
          <p:cNvPr id="865283" name="Text Box 3"/>
          <p:cNvSpPr txBox="1">
            <a:spLocks noChangeArrowheads="1"/>
          </p:cNvSpPr>
          <p:nvPr/>
        </p:nvSpPr>
        <p:spPr bwMode="auto">
          <a:xfrm>
            <a:off x="1371600" y="2057400"/>
            <a:ext cx="5029200" cy="1600200"/>
          </a:xfrm>
          <a:prstGeom prst="rect">
            <a:avLst/>
          </a:prstGeom>
          <a:noFill/>
          <a:ln w="12700">
            <a:noFill/>
            <a:miter lim="800000"/>
            <a:headEnd type="none" w="sm" len="sm"/>
            <a:tailEnd type="none" w="sm" len="sm"/>
          </a:ln>
          <a:effectLst/>
        </p:spPr>
        <p:txBody>
          <a:bodyPr wrap="none"/>
          <a:lstStyle/>
          <a:p>
            <a:pPr algn="just"/>
            <a:endParaRPr lang="en-GB" sz="2400" b="0"/>
          </a:p>
        </p:txBody>
      </p:sp>
      <p:sp>
        <p:nvSpPr>
          <p:cNvPr id="865284" name="Rectangle 4"/>
          <p:cNvSpPr>
            <a:spLocks noGrp="1" noChangeArrowheads="1"/>
          </p:cNvSpPr>
          <p:nvPr>
            <p:ph type="title"/>
          </p:nvPr>
        </p:nvSpPr>
        <p:spPr bwMode="auto">
          <a:xfrm>
            <a:off x="0" y="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865285" name="Rectangle 5"/>
          <p:cNvSpPr>
            <a:spLocks noGrp="1" noChangeArrowheads="1"/>
          </p:cNvSpPr>
          <p:nvPr>
            <p:ph type="body" idx="1"/>
          </p:nvPr>
        </p:nvSpPr>
        <p:spPr bwMode="auto">
          <a:xfrm>
            <a:off x="231775" y="1085850"/>
            <a:ext cx="8680450" cy="5362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865287" name="Rectangle 7"/>
          <p:cNvSpPr>
            <a:spLocks noChangeArrowheads="1"/>
          </p:cNvSpPr>
          <p:nvPr userDrawn="1"/>
        </p:nvSpPr>
        <p:spPr bwMode="auto">
          <a:xfrm>
            <a:off x="3498850" y="3035300"/>
            <a:ext cx="9144000" cy="0"/>
          </a:xfrm>
          <a:prstGeom prst="rect">
            <a:avLst/>
          </a:prstGeom>
          <a:noFill/>
          <a:ln w="12700">
            <a:noFill/>
            <a:miter lim="800000"/>
            <a:headEnd type="none" w="sm" len="sm"/>
            <a:tailEnd type="none" w="sm" len="sm"/>
          </a:ln>
          <a:effectLst/>
        </p:spPr>
        <p:txBody>
          <a:bodyPr>
            <a:spAutoFit/>
          </a:bodyPr>
          <a:lstStyle/>
          <a:p>
            <a:endParaRPr lang="en-US"/>
          </a:p>
        </p:txBody>
      </p:sp>
      <p:sp>
        <p:nvSpPr>
          <p:cNvPr id="865293" name="Text Box 13"/>
          <p:cNvSpPr txBox="1">
            <a:spLocks noChangeArrowheads="1"/>
          </p:cNvSpPr>
          <p:nvPr userDrawn="1"/>
        </p:nvSpPr>
        <p:spPr bwMode="auto">
          <a:xfrm>
            <a:off x="0" y="6448425"/>
            <a:ext cx="2563813" cy="396875"/>
          </a:xfrm>
          <a:prstGeom prst="rect">
            <a:avLst/>
          </a:prstGeom>
          <a:noFill/>
          <a:ln w="12700">
            <a:noFill/>
            <a:miter lim="800000"/>
            <a:headEnd type="none" w="sm" len="sm"/>
            <a:tailEnd type="none" w="sm" len="sm"/>
          </a:ln>
          <a:effectLst/>
        </p:spPr>
        <p:txBody>
          <a:bodyPr>
            <a:spAutoFit/>
          </a:bodyPr>
          <a:lstStyle/>
          <a:p>
            <a:r>
              <a:rPr lang="en-US" altLang="zh-TW" sz="1000" b="0">
                <a:solidFill>
                  <a:schemeClr val="accent2"/>
                </a:solidFill>
                <a:ea typeface="PMingLiU" pitchFamily="18" charset="-120"/>
              </a:rPr>
              <a:t>What I have is only borrowed from God so that I may serve others. H Anthony Chan</a:t>
            </a:r>
          </a:p>
        </p:txBody>
      </p:sp>
      <p:sp>
        <p:nvSpPr>
          <p:cNvPr id="865295" name="Rectangle 15"/>
          <p:cNvSpPr>
            <a:spLocks noChangeArrowheads="1"/>
          </p:cNvSpPr>
          <p:nvPr userDrawn="1"/>
        </p:nvSpPr>
        <p:spPr bwMode="auto">
          <a:xfrm>
            <a:off x="6654800" y="6448425"/>
            <a:ext cx="2489200" cy="369974"/>
          </a:xfrm>
          <a:prstGeom prst="rect">
            <a:avLst/>
          </a:prstGeom>
          <a:noFill/>
          <a:ln w="9525">
            <a:noFill/>
            <a:miter lim="800000"/>
            <a:headEnd/>
            <a:tailEnd/>
          </a:ln>
          <a:effectLst/>
        </p:spPr>
        <p:txBody>
          <a:bodyPr lIns="92075" tIns="46038" rIns="92075" bIns="46038">
            <a:spAutoFit/>
          </a:bodyPr>
          <a:lstStyle/>
          <a:p>
            <a:pPr algn="r"/>
            <a:r>
              <a:rPr lang="en-US" altLang="zh-TW" sz="1000" b="0" dirty="0" smtClean="0">
                <a:solidFill>
                  <a:schemeClr val="accent2"/>
                </a:solidFill>
                <a:latin typeface="Helvetica" pitchFamily="34" charset="0"/>
                <a:ea typeface="PMingLiU" pitchFamily="18" charset="-120"/>
              </a:rPr>
              <a:t>Page </a:t>
            </a:r>
            <a:fld id="{C921DB0A-5367-4374-BB54-9ACFF2AD6DDA}" type="slidenum">
              <a:rPr lang="en-US" altLang="zh-TW" sz="1800" b="0" smtClean="0">
                <a:solidFill>
                  <a:schemeClr val="accent2"/>
                </a:solidFill>
                <a:latin typeface="Helvetica" pitchFamily="34" charset="0"/>
                <a:ea typeface="PMingLiU" pitchFamily="18" charset="-120"/>
              </a:rPr>
              <a:pPr algn="r"/>
              <a:t>‹#›</a:t>
            </a:fld>
            <a:r>
              <a:rPr lang="en-US" altLang="zh-TW" sz="1400" b="0" dirty="0" smtClean="0">
                <a:solidFill>
                  <a:schemeClr val="accent2"/>
                </a:solidFill>
                <a:latin typeface="Helvetica" pitchFamily="34" charset="0"/>
                <a:ea typeface="PMingLiU" pitchFamily="18" charset="-120"/>
              </a:rPr>
              <a:t> </a:t>
            </a:r>
            <a:fld id="{70C009F5-06E5-43A0-B93C-C56EB0E212C0}" type="datetime4">
              <a:rPr lang="en-US" altLang="zh-TW" sz="1000" b="0" smtClean="0">
                <a:solidFill>
                  <a:schemeClr val="accent2"/>
                </a:solidFill>
                <a:latin typeface="Helvetica" pitchFamily="34" charset="0"/>
                <a:ea typeface="PMingLiU" pitchFamily="18" charset="-120"/>
              </a:rPr>
              <a:pPr algn="r"/>
              <a:t>July 25, 2012</a:t>
            </a:fld>
            <a:endParaRPr lang="en-US" altLang="zh-TW" sz="1000" b="0" dirty="0">
              <a:solidFill>
                <a:schemeClr val="accent2"/>
              </a:solidFill>
              <a:latin typeface="Helvetica" pitchFamily="34" charset="0"/>
              <a:ea typeface="PMingLiU" pitchFamily="18" charset="-120"/>
            </a:endParaRPr>
          </a:p>
        </p:txBody>
      </p:sp>
      <p:sp>
        <p:nvSpPr>
          <p:cNvPr id="865297" name="Rectangle 17"/>
          <p:cNvSpPr>
            <a:spLocks noChangeArrowheads="1"/>
          </p:cNvSpPr>
          <p:nvPr userDrawn="1"/>
        </p:nvSpPr>
        <p:spPr bwMode="auto">
          <a:xfrm>
            <a:off x="2489200" y="6448425"/>
            <a:ext cx="4165600" cy="246221"/>
          </a:xfrm>
          <a:prstGeom prst="rect">
            <a:avLst/>
          </a:prstGeom>
          <a:noFill/>
          <a:ln w="12700">
            <a:noFill/>
            <a:miter lim="800000"/>
            <a:headEnd type="none" w="sm" len="sm"/>
            <a:tailEnd type="none" w="sm" len="sm"/>
          </a:ln>
          <a:effectLst/>
        </p:spPr>
        <p:txBody>
          <a:bodyPr>
            <a:spAutoFit/>
          </a:bodyPr>
          <a:lstStyle/>
          <a:p>
            <a:pPr algn="ctr"/>
            <a:r>
              <a:rPr lang="en-US" altLang="zh-TW" sz="1000" b="0" dirty="0" err="1" smtClean="0">
                <a:solidFill>
                  <a:schemeClr val="accent2"/>
                </a:solidFill>
                <a:ea typeface="PMingLiU" pitchFamily="18" charset="-120"/>
              </a:rPr>
              <a:t>Ietf</a:t>
            </a:r>
            <a:r>
              <a:rPr lang="en-US" altLang="zh-TW" sz="1000" b="0" dirty="0" smtClean="0">
                <a:solidFill>
                  <a:schemeClr val="accent2"/>
                </a:solidFill>
                <a:ea typeface="PMingLiU" pitchFamily="18" charset="-120"/>
              </a:rPr>
              <a:t> 84</a:t>
            </a:r>
            <a:r>
              <a:rPr lang="en-US" altLang="zh-CN" sz="1000" b="0" dirty="0" smtClean="0">
                <a:solidFill>
                  <a:schemeClr val="accent2"/>
                </a:solidFill>
                <a:ea typeface="PMingLiU" pitchFamily="18" charset="-120"/>
              </a:rPr>
              <a:t>, Vancouver</a:t>
            </a:r>
            <a:endParaRPr lang="en-US" altLang="zh-TW" sz="1000" b="0" dirty="0">
              <a:solidFill>
                <a:schemeClr val="accent2"/>
              </a:solidFill>
              <a:ea typeface="PMingLiU" pitchFamily="18" charset="-12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rtl="0" fontAlgn="base">
        <a:spcBef>
          <a:spcPct val="0"/>
        </a:spcBef>
        <a:spcAft>
          <a:spcPct val="0"/>
        </a:spcAft>
        <a:defRPr sz="3200">
          <a:solidFill>
            <a:srgbClr val="660066"/>
          </a:solidFill>
          <a:latin typeface="+mj-lt"/>
          <a:ea typeface="+mj-ea"/>
          <a:cs typeface="+mj-cs"/>
        </a:defRPr>
      </a:lvl1pPr>
      <a:lvl2pPr algn="ctr" rtl="0" fontAlgn="base">
        <a:spcBef>
          <a:spcPct val="0"/>
        </a:spcBef>
        <a:spcAft>
          <a:spcPct val="0"/>
        </a:spcAft>
        <a:defRPr sz="3200">
          <a:solidFill>
            <a:srgbClr val="660066"/>
          </a:solidFill>
          <a:latin typeface="Arial" pitchFamily="34" charset="0"/>
        </a:defRPr>
      </a:lvl2pPr>
      <a:lvl3pPr algn="ctr" rtl="0" fontAlgn="base">
        <a:spcBef>
          <a:spcPct val="0"/>
        </a:spcBef>
        <a:spcAft>
          <a:spcPct val="0"/>
        </a:spcAft>
        <a:defRPr sz="3200">
          <a:solidFill>
            <a:srgbClr val="660066"/>
          </a:solidFill>
          <a:latin typeface="Arial" pitchFamily="34" charset="0"/>
        </a:defRPr>
      </a:lvl3pPr>
      <a:lvl4pPr algn="ctr" rtl="0" fontAlgn="base">
        <a:spcBef>
          <a:spcPct val="0"/>
        </a:spcBef>
        <a:spcAft>
          <a:spcPct val="0"/>
        </a:spcAft>
        <a:defRPr sz="3200">
          <a:solidFill>
            <a:srgbClr val="660066"/>
          </a:solidFill>
          <a:latin typeface="Arial" pitchFamily="34" charset="0"/>
        </a:defRPr>
      </a:lvl4pPr>
      <a:lvl5pPr algn="ctr" rtl="0" fontAlgn="base">
        <a:spcBef>
          <a:spcPct val="0"/>
        </a:spcBef>
        <a:spcAft>
          <a:spcPct val="0"/>
        </a:spcAft>
        <a:defRPr sz="3200">
          <a:solidFill>
            <a:srgbClr val="660066"/>
          </a:solidFill>
          <a:latin typeface="Arial" pitchFamily="34" charset="0"/>
        </a:defRPr>
      </a:lvl5pPr>
      <a:lvl6pPr marL="457200" algn="ctr" rtl="0" fontAlgn="base">
        <a:spcBef>
          <a:spcPct val="0"/>
        </a:spcBef>
        <a:spcAft>
          <a:spcPct val="0"/>
        </a:spcAft>
        <a:defRPr sz="3200">
          <a:solidFill>
            <a:srgbClr val="660066"/>
          </a:solidFill>
          <a:latin typeface="Arial" pitchFamily="34" charset="0"/>
        </a:defRPr>
      </a:lvl6pPr>
      <a:lvl7pPr marL="914400" algn="ctr" rtl="0" fontAlgn="base">
        <a:spcBef>
          <a:spcPct val="0"/>
        </a:spcBef>
        <a:spcAft>
          <a:spcPct val="0"/>
        </a:spcAft>
        <a:defRPr sz="3200">
          <a:solidFill>
            <a:srgbClr val="660066"/>
          </a:solidFill>
          <a:latin typeface="Arial" pitchFamily="34" charset="0"/>
        </a:defRPr>
      </a:lvl7pPr>
      <a:lvl8pPr marL="1371600" algn="ctr" rtl="0" fontAlgn="base">
        <a:spcBef>
          <a:spcPct val="0"/>
        </a:spcBef>
        <a:spcAft>
          <a:spcPct val="0"/>
        </a:spcAft>
        <a:defRPr sz="3200">
          <a:solidFill>
            <a:srgbClr val="660066"/>
          </a:solidFill>
          <a:latin typeface="Arial" pitchFamily="34" charset="0"/>
        </a:defRPr>
      </a:lvl8pPr>
      <a:lvl9pPr marL="1828800" algn="ctr" rtl="0" fontAlgn="base">
        <a:spcBef>
          <a:spcPct val="0"/>
        </a:spcBef>
        <a:spcAft>
          <a:spcPct val="0"/>
        </a:spcAft>
        <a:defRPr sz="3200">
          <a:solidFill>
            <a:srgbClr val="660066"/>
          </a:solidFill>
          <a:latin typeface="Arial" pitchFamily="34" charset="0"/>
        </a:defRPr>
      </a:lvl9pPr>
    </p:titleStyle>
    <p:bodyStyle>
      <a:lvl1pPr marL="342900" indent="-342900" algn="l" rtl="0" fontAlgn="base">
        <a:spcBef>
          <a:spcPct val="20000"/>
        </a:spcBef>
        <a:spcAft>
          <a:spcPct val="0"/>
        </a:spcAft>
        <a:buFont typeface="Symbol" pitchFamily="18" charset="2"/>
        <a:buChar char="¨"/>
        <a:defRPr sz="2800">
          <a:solidFill>
            <a:schemeClr val="accent2"/>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Ø"/>
        <a:defRPr sz="2800">
          <a:solidFill>
            <a:schemeClr val="accent2"/>
          </a:solidFill>
          <a:latin typeface="+mn-lt"/>
        </a:defRPr>
      </a:lvl2pPr>
      <a:lvl3pPr marL="1143000" indent="-228600" algn="l" rtl="0" fontAlgn="base">
        <a:spcBef>
          <a:spcPct val="20000"/>
        </a:spcBef>
        <a:spcAft>
          <a:spcPct val="0"/>
        </a:spcAft>
        <a:buChar char="•"/>
        <a:defRPr sz="2400">
          <a:solidFill>
            <a:schemeClr val="accent2"/>
          </a:solidFill>
          <a:latin typeface="+mn-lt"/>
        </a:defRPr>
      </a:lvl3pPr>
      <a:lvl4pPr marL="1600200" indent="-228600" algn="l" rtl="0" fontAlgn="base">
        <a:spcBef>
          <a:spcPct val="20000"/>
        </a:spcBef>
        <a:spcAft>
          <a:spcPct val="0"/>
        </a:spcAft>
        <a:buChar char="–"/>
        <a:defRPr sz="2000">
          <a:solidFill>
            <a:schemeClr val="accent2"/>
          </a:solidFill>
          <a:latin typeface="+mn-lt"/>
        </a:defRPr>
      </a:lvl4pPr>
      <a:lvl5pPr marL="2057400" indent="-228600" algn="l" rtl="0" fontAlgn="base">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5234" name="Rectangle 2"/>
          <p:cNvSpPr>
            <a:spLocks noGrp="1" noChangeArrowheads="1"/>
          </p:cNvSpPr>
          <p:nvPr>
            <p:ph type="ctrTitle"/>
          </p:nvPr>
        </p:nvSpPr>
        <p:spPr/>
        <p:txBody>
          <a:bodyPr/>
          <a:lstStyle/>
          <a:p>
            <a:r>
              <a:rPr lang="en-US" altLang="zh-CN" sz="4500" dirty="0" smtClean="0">
                <a:ea typeface="SimSun" pitchFamily="2" charset="-122"/>
              </a:rPr>
              <a:t>DMM Requirements</a:t>
            </a:r>
            <a:br>
              <a:rPr lang="en-US" altLang="zh-CN" sz="4500" dirty="0" smtClean="0">
                <a:ea typeface="SimSun" pitchFamily="2" charset="-122"/>
              </a:rPr>
            </a:br>
            <a:r>
              <a:rPr lang="en-US" sz="4800" dirty="0" smtClean="0"/>
              <a:t>draft</a:t>
            </a:r>
            <a:r>
              <a:rPr lang="en-US" altLang="zh-CN" sz="4800" dirty="0" smtClean="0"/>
              <a:t>-</a:t>
            </a:r>
            <a:r>
              <a:rPr lang="en-US" altLang="zh-CN" sz="4800" dirty="0" err="1" smtClean="0"/>
              <a:t>i</a:t>
            </a:r>
            <a:r>
              <a:rPr lang="en-US" sz="4800" dirty="0" err="1" smtClean="0"/>
              <a:t>etf</a:t>
            </a:r>
            <a:r>
              <a:rPr lang="en-US" altLang="zh-CN" sz="4800" dirty="0" smtClean="0"/>
              <a:t>-</a:t>
            </a:r>
            <a:r>
              <a:rPr lang="en-US" altLang="zh-CN" sz="4800" dirty="0" err="1" smtClean="0"/>
              <a:t>dmm</a:t>
            </a:r>
            <a:r>
              <a:rPr lang="en-US" altLang="zh-CN" sz="4800" dirty="0" smtClean="0"/>
              <a:t>-requirements</a:t>
            </a:r>
            <a:endParaRPr lang="en-US" sz="4500" dirty="0"/>
          </a:p>
        </p:txBody>
      </p:sp>
      <p:sp>
        <p:nvSpPr>
          <p:cNvPr id="1375235" name="Rectangle 3"/>
          <p:cNvSpPr>
            <a:spLocks noGrp="1" noChangeArrowheads="1"/>
          </p:cNvSpPr>
          <p:nvPr>
            <p:ph type="subTitle" idx="1"/>
          </p:nvPr>
        </p:nvSpPr>
        <p:spPr/>
        <p:txBody>
          <a:bodyPr>
            <a:normAutofit fontScale="47500" lnSpcReduction="20000"/>
          </a:bodyPr>
          <a:lstStyle/>
          <a:p>
            <a:r>
              <a:rPr lang="en-US" dirty="0" smtClean="0"/>
              <a:t>H</a:t>
            </a:r>
            <a:r>
              <a:rPr lang="en-US" dirty="0"/>
              <a:t>. Anthony </a:t>
            </a:r>
            <a:r>
              <a:rPr lang="en-US" dirty="0" smtClean="0"/>
              <a:t>Chan, </a:t>
            </a:r>
            <a:r>
              <a:rPr lang="en-US" dirty="0" smtClean="0"/>
              <a:t>h.a.chan@ieee.org</a:t>
            </a:r>
            <a:endParaRPr lang="en-US" altLang="zh-CN" dirty="0" smtClean="0"/>
          </a:p>
          <a:p>
            <a:r>
              <a:rPr lang="en-US" dirty="0" smtClean="0"/>
              <a:t> Dapeng </a:t>
            </a:r>
            <a:r>
              <a:rPr lang="en-US" dirty="0" smtClean="0"/>
              <a:t>Liu</a:t>
            </a:r>
            <a:r>
              <a:rPr lang="en-US" altLang="zh-CN" dirty="0" smtClean="0"/>
              <a:t>, </a:t>
            </a:r>
            <a:r>
              <a:rPr lang="en-US" dirty="0" smtClean="0"/>
              <a:t>liudapeng@chinamobile.com</a:t>
            </a:r>
            <a:endParaRPr lang="en-US" dirty="0" smtClean="0"/>
          </a:p>
          <a:p>
            <a:r>
              <a:rPr lang="en-US" dirty="0" err="1" smtClean="0"/>
              <a:t>Pierrick</a:t>
            </a:r>
            <a:r>
              <a:rPr lang="en-US" dirty="0" smtClean="0"/>
              <a:t> </a:t>
            </a:r>
            <a:r>
              <a:rPr lang="en-US" dirty="0" err="1" smtClean="0"/>
              <a:t>Seite</a:t>
            </a:r>
            <a:r>
              <a:rPr lang="en-US" altLang="zh-CN" dirty="0" smtClean="0"/>
              <a:t>, </a:t>
            </a:r>
            <a:r>
              <a:rPr lang="en-US" dirty="0" smtClean="0"/>
              <a:t>pierrick.seite@orange-ftgroup.com</a:t>
            </a:r>
            <a:endParaRPr lang="en-US" dirty="0" smtClean="0"/>
          </a:p>
          <a:p>
            <a:r>
              <a:rPr lang="en-US" dirty="0" smtClean="0"/>
              <a:t>Hidetoshi Yokota</a:t>
            </a:r>
            <a:r>
              <a:rPr lang="en-US" altLang="zh-CN" dirty="0" smtClean="0"/>
              <a:t>,</a:t>
            </a:r>
            <a:r>
              <a:rPr lang="en-US" dirty="0" smtClean="0"/>
              <a:t> </a:t>
            </a:r>
            <a:r>
              <a:rPr lang="en-US" dirty="0" smtClean="0"/>
              <a:t>yokota@kddilabs.jp</a:t>
            </a:r>
          </a:p>
          <a:p>
            <a:r>
              <a:rPr lang="en-US" dirty="0" smtClean="0"/>
              <a:t>Charles </a:t>
            </a:r>
            <a:r>
              <a:rPr lang="en-US" dirty="0" smtClean="0"/>
              <a:t>E. </a:t>
            </a:r>
            <a:r>
              <a:rPr lang="en-US" dirty="0" smtClean="0"/>
              <a:t>Perkins</a:t>
            </a:r>
            <a:r>
              <a:rPr lang="en-US" altLang="zh-CN" dirty="0" smtClean="0"/>
              <a:t>, </a:t>
            </a:r>
            <a:r>
              <a:rPr lang="en-US" dirty="0" smtClean="0"/>
              <a:t>charliep@computer.org</a:t>
            </a:r>
            <a:endParaRPr lang="en-US" dirty="0" smtClean="0"/>
          </a:p>
          <a:p>
            <a:r>
              <a:rPr lang="en-US" dirty="0" smtClean="0"/>
              <a:t>Jouni Korhonen</a:t>
            </a:r>
            <a:r>
              <a:rPr lang="en-US" altLang="zh-CN" dirty="0" smtClean="0"/>
              <a:t>, </a:t>
            </a:r>
            <a:r>
              <a:rPr lang="en-US" dirty="0" smtClean="0"/>
              <a:t>jouni.korhonen@nsn.com</a:t>
            </a:r>
          </a:p>
          <a:p>
            <a:r>
              <a:rPr lang="en-US" dirty="0" err="1" smtClean="0"/>
              <a:t>Melia</a:t>
            </a:r>
            <a:r>
              <a:rPr lang="en-US" dirty="0" smtClean="0"/>
              <a:t> </a:t>
            </a:r>
            <a:r>
              <a:rPr lang="en-US" dirty="0" err="1" smtClean="0"/>
              <a:t>Telemaco</a:t>
            </a:r>
            <a:r>
              <a:rPr lang="en-US" altLang="zh-CN" dirty="0" smtClean="0"/>
              <a:t>, </a:t>
            </a:r>
            <a:r>
              <a:rPr lang="en-US" dirty="0" smtClean="0"/>
              <a:t>telemaco.melia@alcatel-lucent.com</a:t>
            </a:r>
          </a:p>
          <a:p>
            <a:r>
              <a:rPr lang="en-US" dirty="0" smtClean="0"/>
              <a:t>   Elena </a:t>
            </a:r>
            <a:r>
              <a:rPr lang="en-US" dirty="0" err="1" smtClean="0"/>
              <a:t>Demaria</a:t>
            </a:r>
            <a:r>
              <a:rPr lang="en-US" altLang="zh-CN" dirty="0" smtClean="0"/>
              <a:t>,</a:t>
            </a:r>
            <a:r>
              <a:rPr lang="en-US" dirty="0" smtClean="0"/>
              <a:t> </a:t>
            </a:r>
            <a:r>
              <a:rPr lang="en-US" dirty="0" smtClean="0"/>
              <a:t>elena.demaria@telecomitalia.it</a:t>
            </a:r>
          </a:p>
          <a:p>
            <a:r>
              <a:rPr lang="en-US" dirty="0" smtClean="0"/>
              <a:t>Jong-Hyouk Lee</a:t>
            </a:r>
            <a:r>
              <a:rPr lang="en-US" altLang="zh-CN" dirty="0" smtClean="0"/>
              <a:t>, </a:t>
            </a:r>
            <a:r>
              <a:rPr lang="en-US" dirty="0" smtClean="0"/>
              <a:t>jh.lee@telecom-bretagne.eu</a:t>
            </a:r>
          </a:p>
          <a:p>
            <a:r>
              <a:rPr lang="it-IT" dirty="0" smtClean="0"/>
              <a:t>Tricci </a:t>
            </a:r>
            <a:r>
              <a:rPr lang="it-IT" dirty="0" smtClean="0"/>
              <a:t>So</a:t>
            </a:r>
            <a:r>
              <a:rPr lang="en-US" altLang="zh-CN" dirty="0" smtClean="0"/>
              <a:t>,</a:t>
            </a:r>
            <a:r>
              <a:rPr lang="it-IT" dirty="0" smtClean="0"/>
              <a:t> tso@zteusa.com</a:t>
            </a:r>
          </a:p>
          <a:p>
            <a:r>
              <a:rPr lang="es-ES" dirty="0" smtClean="0"/>
              <a:t>Carlos J. </a:t>
            </a:r>
            <a:r>
              <a:rPr lang="es-ES" dirty="0" err="1" smtClean="0"/>
              <a:t>Bernardos</a:t>
            </a:r>
            <a:r>
              <a:rPr lang="en-US" altLang="zh-CN" dirty="0" smtClean="0"/>
              <a:t>,</a:t>
            </a:r>
            <a:r>
              <a:rPr lang="es-ES" dirty="0" smtClean="0"/>
              <a:t> cjbc@it.uc3m.es</a:t>
            </a:r>
          </a:p>
          <a:p>
            <a:r>
              <a:rPr lang="en-US" dirty="0" smtClean="0"/>
              <a:t>Peter </a:t>
            </a:r>
            <a:r>
              <a:rPr lang="en-US" dirty="0" smtClean="0"/>
              <a:t>McCann</a:t>
            </a:r>
            <a:r>
              <a:rPr lang="en-US" altLang="zh-CN" dirty="0" smtClean="0"/>
              <a:t>,</a:t>
            </a:r>
            <a:r>
              <a:rPr lang="en-US" dirty="0" smtClean="0"/>
              <a:t> </a:t>
            </a:r>
            <a:r>
              <a:rPr lang="en-US" dirty="0" smtClean="0"/>
              <a:t>PeterMcCann@huawei.com</a:t>
            </a:r>
          </a:p>
          <a:p>
            <a:r>
              <a:rPr lang="en-US" dirty="0" err="1" smtClean="0"/>
              <a:t>Seok</a:t>
            </a:r>
            <a:r>
              <a:rPr lang="en-US" dirty="0" smtClean="0"/>
              <a:t> </a:t>
            </a:r>
            <a:r>
              <a:rPr lang="en-US" dirty="0" err="1" smtClean="0"/>
              <a:t>Joo</a:t>
            </a:r>
            <a:r>
              <a:rPr lang="en-US" dirty="0" smtClean="0"/>
              <a:t> </a:t>
            </a:r>
            <a:r>
              <a:rPr lang="en-US" dirty="0" smtClean="0"/>
              <a:t>Koh</a:t>
            </a:r>
            <a:r>
              <a:rPr lang="en-US" altLang="zh-CN" dirty="0" smtClean="0"/>
              <a:t>,</a:t>
            </a:r>
            <a:r>
              <a:rPr lang="en-US" dirty="0" smtClean="0"/>
              <a:t> sjkoh@knu.ac.kr</a:t>
            </a:r>
          </a:p>
          <a:p>
            <a:r>
              <a:rPr lang="en-US" dirty="0" err="1" smtClean="0"/>
              <a:t>Wen</a:t>
            </a:r>
            <a:r>
              <a:rPr lang="en-US" dirty="0" smtClean="0"/>
              <a:t> </a:t>
            </a:r>
            <a:r>
              <a:rPr lang="en-US" dirty="0" err="1" smtClean="0"/>
              <a:t>Luo</a:t>
            </a:r>
            <a:r>
              <a:rPr lang="en-US" altLang="zh-CN" dirty="0" smtClean="0"/>
              <a:t>,</a:t>
            </a:r>
            <a:r>
              <a:rPr lang="en-US" dirty="0" smtClean="0"/>
              <a:t> luo.wen@zte.com.cn</a:t>
            </a:r>
          </a:p>
          <a:p>
            <a:r>
              <a:rPr lang="en-US" dirty="0" smtClean="0"/>
              <a:t> Marco </a:t>
            </a:r>
            <a:r>
              <a:rPr lang="en-US" dirty="0" err="1" smtClean="0"/>
              <a:t>Liebsch</a:t>
            </a:r>
            <a:r>
              <a:rPr lang="en-US" altLang="zh-CN" dirty="0" smtClean="0"/>
              <a:t>,</a:t>
            </a:r>
            <a:r>
              <a:rPr lang="en-US" dirty="0" smtClean="0"/>
              <a:t> liebsch@neclab.eu</a:t>
            </a:r>
          </a:p>
          <a:p>
            <a:r>
              <a:rPr lang="en-US" dirty="0" smtClean="0"/>
              <a:t>Carl Williams</a:t>
            </a:r>
            <a:r>
              <a:rPr lang="en-US" altLang="zh-CN" dirty="0" smtClean="0"/>
              <a:t>, </a:t>
            </a:r>
            <a:r>
              <a:rPr lang="en-US" dirty="0" smtClean="0"/>
              <a:t>carlw@mcsr-labs.org</a:t>
            </a:r>
            <a:endParaRPr lang="en-US" dirty="0" smtClean="0"/>
          </a:p>
          <a:p>
            <a:endParaRPr lang="en-US" dirty="0" smtClean="0"/>
          </a:p>
        </p:txBody>
      </p:sp>
      <p:sp>
        <p:nvSpPr>
          <p:cNvPr id="1375236" name="DtsShapeName" descr="@5@9@783@3075420834B8463G@2BD30G08=@;U8=@@MB62693!!!!!!BIHO@]B62693!!!11111111110C66@6B0D1VhsdmdrrCsn`ec`oeOduvnsjrUdbionmnfhdr/qqu!!!!!!!!!!!!!!!!!!!!!!!!!!!!!!!!!!!!!!!!!!!!!!!!!!!!!!!!!!!!!!!!!!!!!!!!!!!!!!!!!!!!!!!!!!!!!!!!!!!!!!!!!!!!!!!!!!!!!!!!!!!!!!!!!!!!!!!!!!!!!!!!!!!!!!!!!!!!!!!!!!!!!!!!!!!!!!!!!!!!!!!!!!!!!!!!!!!!!!!!!!!!!!!!!!!!!!!!!!!!!!!!!!!!!!!!!!!!!!!!!!!!!!!!!!!!!!!!!!!!!!!!!!!!!!!!!!!!!!!!!!!!!!!!!!!!!!!!!!!!!!!!!!!!!!!!!!!!!!!!!!!!!!!!!!!!!!!!!!!!!!!!!!!!!!!!!!!!!!!!!!!!!!!!!!!!!!!!!!!!!!!!!!!!!!!!!!!!!!!!!!!!!!!!!!!!!!!!!!!!!!!!!!!!!!!!!!!!!!!!!!!!!!!!!!!!!!!!!!!!!!!!!!!!!!!!!!!!!!!!!!!!!!!!!!!!!!!!!!!!!!!!!!!!!!!!!!!!!!!!!!!!!!!!!!!!!!!!!!!!!!!!!!!!!!!!!!!!!!!!!!!!!!!!!!!!!!!!!!!!!!!!!!!!!!!!!!!!!!!!!!!!!!!!!!!!!!!!!!!!!!!!!!!!!!!!!!!!!!!!!!!!!!!!!!!!!!!!!!!!!!!!!!!!!!!!!!!!!!!!!!!!!!!!!!!!!!!!!!!!!!!!!!!!!!!!!!!!!!!!!!!!!!!!!!!!!!!!!!!!!!!!!!!!!!!!!!!!!!!!!!!!!!!!!!!!!!!!!!!!!!!!!!!!!!!!!!!!!!!!!!!!!!!!!!!!!!!!!!!!!!!!!!!!!!!!!!!!!!!!!!!!!!!!!!!!!!!!!!!!!!!!!!!!!!!!!!!!!!!!!!!!!!!!!!!!!!!!!!!!!!!!!!!!!!!!!!!!!!!!!!!!!!!!!!!!!!!!!!!!!!!!!!!!!!!!!!!!!!!!!!!!!!!!!!!!!!!!!!!!!!!!!!!!!!!!!!!!!!!!!!!!!!!!!!!!!!!!!!!!!!!!!!!!!!!!!!!!!!!!!!!!!!!!!!!!!!!!!!!!!!!!!!!!!!!!!!!!!!!!!!!!!!!!!!!!!!!!!!!!!!!!!!!!!!!!!!!!!!!!!!!!!!!!!!!!!!!!!!!!!!!!!!!!!!!!!!!!!!!!!!!!!!!!!!!!!!!!!!!!!!!!!!!!!!!!!!!!!!!!!!!!!!!!!!!!!!!!!!!!!!!!!!!!!!!!!!!!!!!!!!!!!!!!!!!!!!!!!!!!!!!!!!!!!!!!!!!!!!!!!!!!!!!!!!!!!!!!!!!!!!!!!!!!!!!!!!!!!!!!!!!!!!!!!!!!!!!!!!!!!!!!!!!!!!!!!!!!!!!!!!!!!!!!!!!!!!!!!!!!!!!!!!!!!!!!!!!!!!!!!!!!!!!!!!!!!!!!!!!!!!!!!!!!!!!!!!!!!!!!!!!!!!!!!!!!!!!!!!!!!!!!!!!!!!!!!!!!!!!!!!!!!!!!!!!!!!!!!!!!!!!!!!!!!!!!!!!!!!!!!!!!!!!!!!!!!!!!!!!!!!!!!!!!!!!!!!!!!!!!!!!!!!!!!!!!!!!!!!!!!!!!!!!!!!!!!!!!!!!!!!!!!!!!!!!!!!!!!!!!!!!!!!!!!!!!!!!!!!!!!!!!!!!!!!!!!!!!!!!!!!!!!!!!!!!!!!!!!!!!!!!!!!!!!!!!!!!!!!!!!!!!!!!!!!!!!!!!!!!!!!!!!!!!!!!!!!!!!!!!!!!!!!!!!!!!!!!!!!!!!!!!!!!!!!!!!!!!!!!!!!!!!!!!!!!!!!!!!!!!!!!!!!!!!!!!!!!!!!!!!!!!!!!!!!!!!!!!!!!!!!!!!!!!!!!!!!!!!!!!!!!!!!!!!!!!!!!!!!!!!!!!!!!!!!!!!!!!!!!!!!!!!!!!!!!!!!!!!!!!!!!!!!!!!!!!!!!!!!!!!!!!!!!!!!!!!!!!!!!!!!!!!!!!!!!!!!!!!!!!!!!!!!!!!!!!!!!!!!!!!!!!!!!!!!!!!!!!!!!!!!!!!!!!!!!!!!!!!!!!!!!!!!!!!!!!!!!!!!!!!!!!!!!!!!!!!!!!!!!!!!!!!!!!!!!!!!!!!!!!!!!!!!!!!!!!!!!!!!!!!!!!!!!!!!!!!!!!!!!!!!!!!!!!!!!!!!!!!!!!!!!!!!!!!!!!!!!!!!!!!!!!!!!!!!!!!!!!!!!!!!!!!!!!!!!!!!!!!!!!!!!!!!!!!!!!!!!!!!!!!!!!!!!!!!!!!!!!!!!!!!!!!!!!!!!!!!!!!!!!!!!!!!!!!!!!!!!!!!!!!!!!!!!!!!!!!!!!!!!!!!1!1" hidden="1"/>
          <p:cNvSpPr>
            <a:spLocks noChangeArrowheads="1"/>
          </p:cNvSpPr>
          <p:nvPr/>
        </p:nvSpPr>
        <p:spPr bwMode="auto">
          <a:xfrm>
            <a:off x="0" y="0"/>
            <a:ext cx="1588" cy="1588"/>
          </a:xfrm>
          <a:custGeom>
            <a:avLst/>
            <a:gdLst>
              <a:gd name="T0" fmla="*/ 10860 w 21600"/>
              <a:gd name="T1" fmla="*/ 2187 h 21600"/>
              <a:gd name="T2" fmla="*/ 2928 w 21600"/>
              <a:gd name="T3" fmla="*/ 10800 h 21600"/>
              <a:gd name="T4" fmla="*/ 10860 w 21600"/>
              <a:gd name="T5" fmla="*/ 21600 h 21600"/>
              <a:gd name="T6" fmla="*/ 18672 w 21600"/>
              <a:gd name="T7" fmla="*/ 10800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REQ6: Security considerations</a:t>
            </a:r>
          </a:p>
        </p:txBody>
      </p:sp>
      <p:sp>
        <p:nvSpPr>
          <p:cNvPr id="3" name="Content Placeholder 2"/>
          <p:cNvSpPr>
            <a:spLocks noGrp="1"/>
          </p:cNvSpPr>
          <p:nvPr>
            <p:ph idx="1"/>
          </p:nvPr>
        </p:nvSpPr>
        <p:spPr/>
        <p:txBody>
          <a:bodyPr>
            <a:normAutofit fontScale="70000" lnSpcReduction="20000"/>
          </a:bodyPr>
          <a:lstStyle/>
          <a:p>
            <a:r>
              <a:rPr lang="en-US" dirty="0" smtClean="0"/>
              <a:t>The protocol solutions for DMM MUST consider security, for example authentication and authorization mechanisms that allow a legitimate mobile host/router to access to the DMM service, protection of signaling messages of the protocol solutions in terms of authentication, data integrity, and data confidentiality, opt-in or opt-out data confidentiality to signaling messages depending on network environments or user requirements.</a:t>
            </a:r>
          </a:p>
          <a:p>
            <a:r>
              <a:rPr lang="en-US" dirty="0" smtClean="0"/>
              <a:t>Motivation and problem statement: Mutual authentication and authorization between a mobile host/router and an access router providing the DMM service to the mobile host/router are required to prevent potential attacks in the access network of the DMM service. Otherwise, various attacks such as impersonation, denial of service, man-in-the-middle attacks, etc. are present to obtain illegitimate access or to collapse the DMM service.</a:t>
            </a:r>
          </a:p>
          <a:p>
            <a:r>
              <a:rPr lang="en-US" dirty="0" smtClean="0"/>
              <a:t>Signaling messages are subject to various attacks since these messages carry context of a mobile host/router. For instance, a malicious node can forge and send a number of signaling messages to redirect traffic to a specific node. Consequently, the specific node is under a denial of service attack, whereas other nodes are not receiving their traffic. As signaling messages travel over the Internet, the end-to-end security is required.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REQ1: Distributed deployment</a:t>
            </a:r>
            <a:endParaRPr lang="en-US" dirty="0"/>
          </a:p>
        </p:txBody>
      </p:sp>
      <p:sp>
        <p:nvSpPr>
          <p:cNvPr id="3" name="Content Placeholder 2"/>
          <p:cNvSpPr>
            <a:spLocks noGrp="1"/>
          </p:cNvSpPr>
          <p:nvPr>
            <p:ph idx="1"/>
          </p:nvPr>
        </p:nvSpPr>
        <p:spPr/>
        <p:txBody>
          <a:bodyPr>
            <a:normAutofit fontScale="92500"/>
          </a:bodyPr>
          <a:lstStyle/>
          <a:p>
            <a:r>
              <a:rPr lang="en-US" dirty="0" smtClean="0"/>
              <a:t>IP mobility, network access and routing solutions provided by DMM MUST enable a distributed deployment of mobility management of IP sessions so that the traffic can be routed in an optimal manner without traversing centrally deployed mobility anchors.</a:t>
            </a:r>
          </a:p>
          <a:p>
            <a:r>
              <a:rPr lang="en-US" dirty="0" smtClean="0"/>
              <a:t>Motivation: The motivations of this requirement are to match mobility deployment with current trend in network evolution: more cost and resource effective to cache and distribute contents when combining distributed anchors with caching systems (e.g., CDN); improve scalability; avoid single point of failure; mitigate threats being focused on a centrally deployed anchor, e.g., home agent and local mobility anchor.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REQ1 addresses following problems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PS1: Non-optimal routes </a:t>
            </a:r>
            <a:r>
              <a:rPr lang="en-US" altLang="zh-CN" dirty="0" smtClean="0"/>
              <a:t>– </a:t>
            </a:r>
            <a:r>
              <a:rPr lang="en-US" dirty="0" smtClean="0"/>
              <a:t>Routing via a centralized anchor often results in a longer route, and the problem is especially manifested when accessing a local or cache server of a Content Delivery Network (CDN).</a:t>
            </a:r>
          </a:p>
          <a:p>
            <a:r>
              <a:rPr lang="en-US" dirty="0" smtClean="0"/>
              <a:t>PS2: Non-optimality in Evolved Network Architecture </a:t>
            </a:r>
            <a:r>
              <a:rPr lang="en-US" altLang="zh-CN" dirty="0" smtClean="0"/>
              <a:t>– </a:t>
            </a:r>
            <a:r>
              <a:rPr lang="en-US" dirty="0" smtClean="0"/>
              <a:t>The centralized mobility management can become non-optimal as a network architecture evolves and becomes more flattened.</a:t>
            </a:r>
          </a:p>
          <a:p>
            <a:r>
              <a:rPr lang="en-US" dirty="0" smtClean="0"/>
              <a:t>PS3: Low scalability of centralized route and mobility context maintenance </a:t>
            </a:r>
            <a:r>
              <a:rPr lang="en-US" altLang="zh-CN" dirty="0" smtClean="0"/>
              <a:t>– </a:t>
            </a:r>
            <a:r>
              <a:rPr lang="en-US" dirty="0" smtClean="0"/>
              <a:t>Setting up such special routes and maintaining the mobility context for each MN is more difficult to scale in a centralized design with a large number of MNs. Distributing the route maintenance function and the mobility context maintenance function among different networks can be more scalable.</a:t>
            </a:r>
          </a:p>
          <a:p>
            <a:r>
              <a:rPr lang="en-US" dirty="0" smtClean="0"/>
              <a:t>PS4: Single point of failure and attack </a:t>
            </a:r>
            <a:r>
              <a:rPr lang="en-US" altLang="zh-CN" dirty="0" smtClean="0"/>
              <a:t>– </a:t>
            </a:r>
            <a:r>
              <a:rPr lang="en-US" dirty="0" smtClean="0"/>
              <a:t>Centralized anchoring may be more vulnerable to single point of failure and attack than a distributed system.</a:t>
            </a:r>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REQ2: Transparency to Upper Layers when needed</a:t>
            </a:r>
          </a:p>
        </p:txBody>
      </p:sp>
      <p:sp>
        <p:nvSpPr>
          <p:cNvPr id="3" name="Content Placeholder 2"/>
          <p:cNvSpPr>
            <a:spLocks noGrp="1"/>
          </p:cNvSpPr>
          <p:nvPr>
            <p:ph idx="1"/>
          </p:nvPr>
        </p:nvSpPr>
        <p:spPr/>
        <p:txBody>
          <a:bodyPr>
            <a:normAutofit lnSpcReduction="10000"/>
          </a:bodyPr>
          <a:lstStyle/>
          <a:p>
            <a:r>
              <a:rPr lang="en-US" dirty="0" smtClean="0"/>
              <a:t>The DMM solutions MUST provide transparency above the IP layer when needed. Such transparency is needed, when the mobile hosts or entire mobile networks [RFC3963] change their point of attachment to the Internet, for the application flows that cannot cope with a change of IP address. Otherwise the support to maintain a stable home IP address or prefix during handover may be declined.</a:t>
            </a:r>
          </a:p>
          <a:p>
            <a:r>
              <a:rPr lang="en-US" dirty="0" smtClean="0"/>
              <a:t>Motivation: The motivation of this requirement is to enable more efficient use of network resources and more efficient routing by not maintaining a stable home IP address when there is no such need.</a:t>
            </a:r>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REQ2 addresses following problems</a:t>
            </a:r>
            <a:endParaRPr lang="en-US" dirty="0"/>
          </a:p>
        </p:txBody>
      </p:sp>
      <p:sp>
        <p:nvSpPr>
          <p:cNvPr id="3" name="Content Placeholder 2"/>
          <p:cNvSpPr>
            <a:spLocks noGrp="1"/>
          </p:cNvSpPr>
          <p:nvPr>
            <p:ph idx="1"/>
          </p:nvPr>
        </p:nvSpPr>
        <p:spPr/>
        <p:txBody>
          <a:bodyPr>
            <a:normAutofit fontScale="92500"/>
          </a:bodyPr>
          <a:lstStyle/>
          <a:p>
            <a:r>
              <a:rPr lang="en-US" dirty="0" smtClean="0"/>
              <a:t>PS5: Wasting resources to provide mobility support to  nodes not needing </a:t>
            </a:r>
            <a:r>
              <a:rPr lang="en-US" dirty="0" smtClean="0"/>
              <a:t>such support </a:t>
            </a:r>
            <a:r>
              <a:rPr lang="en-US" altLang="zh-CN" dirty="0" smtClean="0"/>
              <a:t>– </a:t>
            </a:r>
            <a:r>
              <a:rPr lang="en-US" dirty="0" smtClean="0"/>
              <a:t>IP mobility support is not always required. For example, some applications do not need a stable IP address during handover, i.e., IP session continuity. Sometimes, the entire application session runs while the terminal does not change the point of attachment. In these situations that do not require IP mobility support, network resources are wasted when mobility context is set up.</a:t>
            </a:r>
          </a:p>
          <a:p>
            <a:r>
              <a:rPr lang="en-US" dirty="0" smtClean="0"/>
              <a:t>O-PS1: Mobility signaling overhead with peer-to-peer communication </a:t>
            </a:r>
            <a:r>
              <a:rPr lang="en-US" altLang="zh-CN" dirty="0" smtClean="0"/>
              <a:t>– </a:t>
            </a:r>
            <a:r>
              <a:rPr lang="en-US" dirty="0" smtClean="0"/>
              <a:t>Wasting resources when mobility signaling (e.g., maintenance of the tunnel, keep alive, etc.) is not turned off for peer- to-peer communication.</a:t>
            </a:r>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REQ3: IPv6 deployment</a:t>
            </a:r>
          </a:p>
        </p:txBody>
      </p:sp>
      <p:sp>
        <p:nvSpPr>
          <p:cNvPr id="3" name="Content Placeholder 2"/>
          <p:cNvSpPr>
            <a:spLocks noGrp="1"/>
          </p:cNvSpPr>
          <p:nvPr>
            <p:ph idx="1"/>
          </p:nvPr>
        </p:nvSpPr>
        <p:spPr/>
        <p:txBody>
          <a:bodyPr>
            <a:normAutofit/>
          </a:bodyPr>
          <a:lstStyle/>
          <a:p>
            <a:r>
              <a:rPr lang="en-US" dirty="0" smtClean="0"/>
              <a:t>The DMM solutions SHOULD target IPv6 as primary deployment and SHOULD NOT be tailored specifically to support IPv4, in particular in situations where private IPv4 addresses and/or NATs are used.</a:t>
            </a:r>
          </a:p>
          <a:p>
            <a:r>
              <a:rPr lang="en-US" dirty="0" smtClean="0"/>
              <a:t>Motivation: The motivation for this requirement is to be inline with the general orientation of IETF. Moreover, DMM deployment is foreseen in mid-term/long-term, hopefully in an IPv6 world. It is also unnecessarily complex to solve this problem for IPv4, as we will not be able to use some of the IPv6-specific features/tools.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REQ4: Compatibility</a:t>
            </a:r>
          </a:p>
        </p:txBody>
      </p:sp>
      <p:sp>
        <p:nvSpPr>
          <p:cNvPr id="3" name="Content Placeholder 2"/>
          <p:cNvSpPr>
            <a:spLocks noGrp="1"/>
          </p:cNvSpPr>
          <p:nvPr>
            <p:ph idx="1"/>
          </p:nvPr>
        </p:nvSpPr>
        <p:spPr/>
        <p:txBody>
          <a:bodyPr>
            <a:normAutofit fontScale="85000" lnSpcReduction="20000"/>
          </a:bodyPr>
          <a:lstStyle/>
          <a:p>
            <a:r>
              <a:rPr lang="en-US" dirty="0" smtClean="0"/>
              <a:t>The DMM solution SHOULD be able to work between trusted administrative domains when allowed by the security measures deployed between these domains. Furthermore, the DMM solution MUST be able to co-exist with existing network deployment and end hosts so that the existing deployment can continue to be supported. For example, depending on the environment in which DMM is deployed, the DMM solutions may need to be compatible with other existing mobility protocols that are deployed in that environment or may need to be interoperable with the network or the mobile hosts/routers that do not support the DMM enabling protocol.</a:t>
            </a:r>
          </a:p>
          <a:p>
            <a:r>
              <a:rPr lang="en-US" dirty="0" smtClean="0"/>
              <a:t>Motivation: The motivation of this requirement is to allow inter-domain operation if desired and to preserve backwards compatibility so that the existing networks and hosts are not affected and do not break.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REQ4 addresses following problems</a:t>
            </a:r>
            <a:endParaRPr lang="en-US" dirty="0"/>
          </a:p>
        </p:txBody>
      </p:sp>
      <p:sp>
        <p:nvSpPr>
          <p:cNvPr id="3" name="Content Placeholder 2"/>
          <p:cNvSpPr>
            <a:spLocks noGrp="1"/>
          </p:cNvSpPr>
          <p:nvPr>
            <p:ph idx="1"/>
          </p:nvPr>
        </p:nvSpPr>
        <p:spPr/>
        <p:txBody>
          <a:bodyPr>
            <a:normAutofit/>
          </a:bodyPr>
          <a:lstStyle/>
          <a:p>
            <a:r>
              <a:rPr lang="en-US" dirty="0" smtClean="0"/>
              <a:t>O-PS2: Complicated deployment with too many variants and extensions of MIP Deployment is complicated with many variants and extensions of MIP. When introducing new functions which may add to the complexity, existing solutions are more vulnerable to break.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REQ5: Existing mobility protocols</a:t>
            </a:r>
          </a:p>
        </p:txBody>
      </p:sp>
      <p:sp>
        <p:nvSpPr>
          <p:cNvPr id="3" name="Content Placeholder 2"/>
          <p:cNvSpPr>
            <a:spLocks noGrp="1"/>
          </p:cNvSpPr>
          <p:nvPr>
            <p:ph idx="1"/>
          </p:nvPr>
        </p:nvSpPr>
        <p:spPr/>
        <p:txBody>
          <a:bodyPr>
            <a:normAutofit/>
          </a:bodyPr>
          <a:lstStyle/>
          <a:p>
            <a:r>
              <a:rPr lang="en-US" dirty="0" smtClean="0"/>
              <a:t>A DMM solution SHOULD first consider reusing and extending the existing mobility protocols before specifying new protocols.</a:t>
            </a:r>
          </a:p>
          <a:p>
            <a:r>
              <a:rPr lang="en-US" dirty="0" smtClean="0"/>
              <a:t>Motivation: The purpose is to reuse the existing protocols first before considering new protocols.</a:t>
            </a:r>
          </a:p>
        </p:txBody>
      </p:sp>
    </p:spTree>
  </p:cSld>
  <p:clrMapOvr>
    <a:masterClrMapping/>
  </p:clrMapOvr>
</p:sld>
</file>

<file path=ppt/theme/theme1.xml><?xml version="1.0" encoding="utf-8"?>
<a:theme xmlns:a="http://schemas.openxmlformats.org/drawingml/2006/main" name="2_SAM TEMPLATE">
  <a:themeElements>
    <a:clrScheme name="2_SAM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SAM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2_SAM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SAM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2_SAM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SAM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SAM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SAM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2_SAM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29790</TotalTime>
  <Words>1116</Words>
  <Application>Microsoft Office PowerPoint</Application>
  <PresentationFormat>On-screen Show (4:3)</PresentationFormat>
  <Paragraphs>47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2_SAM TEMPLATE</vt:lpstr>
      <vt:lpstr>DMM Requirements draft-ietf-dmm-requirements</vt:lpstr>
      <vt:lpstr>REQ1: Distributed deployment</vt:lpstr>
      <vt:lpstr>REQ1 addresses following problems</vt:lpstr>
      <vt:lpstr>REQ2: Transparency to Upper Layers when needed</vt:lpstr>
      <vt:lpstr>REQ2 addresses following problems</vt:lpstr>
      <vt:lpstr>REQ3: IPv6 deployment</vt:lpstr>
      <vt:lpstr>REQ4: Compatibility</vt:lpstr>
      <vt:lpstr>REQ4 addresses following problems</vt:lpstr>
      <vt:lpstr>REQ5: Existing mobility protocols</vt:lpstr>
      <vt:lpstr>REQ6: Security considerations</vt:lpstr>
    </vt:vector>
  </TitlesOfParts>
  <Company>AT&amp;T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hachan</dc:creator>
  <cp:lastModifiedBy>c73782</cp:lastModifiedBy>
  <cp:revision>953</cp:revision>
  <cp:lastPrinted>2000-04-10T21:29:30Z</cp:lastPrinted>
  <dcterms:created xsi:type="dcterms:W3CDTF">2000-03-13T21:22:56Z</dcterms:created>
  <dcterms:modified xsi:type="dcterms:W3CDTF">2012-07-25T15:17:32Z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1294402424</vt:lpwstr>
  </property>
  <property fmtid="{D5CDD505-2E9C-101B-9397-08002B2CF9AE}" pid="3" name="_ms_pID_725343">
    <vt:lpwstr>(2)nz+A+UadtGsZX1+PyzZCTFsEz1ia5GUEap9PeNEbDq7fkainUcpudZaBtlwFlzDxYZ/0N0HA
JwuY6pO/X2GCWj4co82bwKyK6s5fkBwwY3R+0W7+3O/6yXRIvGKhE7SqTUZjUN71uJ6Yee29
a3QmznUf1SfQZ9Oocl85QgM9gbBWT1bqHi3Nlid2Q8TdbPQGg5xoV3ttx4lHpgnvVlTPkDyL
5nxs22bbCGlTCTkB5XawN</vt:lpwstr>
  </property>
  <property fmtid="{D5CDD505-2E9C-101B-9397-08002B2CF9AE}" pid="4" name="_ms_pID_7253431">
    <vt:lpwstr>Hip0xkL1U8uGvRE3kyHljZZJ5tSXNtbQGopKsSc+bbTmpOWEvw/
risckTfM9vvaxjrWT2JNi/NlTK85x5+ThgoqHW6Cv7W83EpdBl5lQ2Qv4IXM2GYH0wmkdtzd
2tg=</vt:lpwstr>
  </property>
</Properties>
</file>