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5" r:id="rId1"/>
  </p:sldMasterIdLst>
  <p:notesMasterIdLst>
    <p:notesMasterId r:id="rId13"/>
  </p:notesMasterIdLst>
  <p:handoutMasterIdLst>
    <p:handoutMasterId r:id="rId14"/>
  </p:handoutMasterIdLst>
  <p:sldIdLst>
    <p:sldId id="423" r:id="rId2"/>
    <p:sldId id="583" r:id="rId3"/>
    <p:sldId id="584" r:id="rId4"/>
    <p:sldId id="585" r:id="rId5"/>
    <p:sldId id="579" r:id="rId6"/>
    <p:sldId id="580" r:id="rId7"/>
    <p:sldId id="586" r:id="rId8"/>
    <p:sldId id="587" r:id="rId9"/>
    <p:sldId id="588" r:id="rId10"/>
    <p:sldId id="589" r:id="rId11"/>
    <p:sldId id="590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0661D0"/>
    <a:srgbClr val="0256A2"/>
    <a:srgbClr val="EAEAEA"/>
    <a:srgbClr val="FFFFFF"/>
    <a:srgbClr val="D6ECFF"/>
    <a:srgbClr val="F8D7A6"/>
    <a:srgbClr val="25DB3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2" autoAdjust="0"/>
    <p:restoredTop sz="80385" autoAdjust="0"/>
  </p:normalViewPr>
  <p:slideViewPr>
    <p:cSldViewPr>
      <p:cViewPr varScale="1">
        <p:scale>
          <a:sx n="69" d="100"/>
          <a:sy n="69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60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F7452-3B1D-423B-8790-AB9407D409EA}" type="datetimeFigureOut">
              <a:rPr lang="zh-CN" altLang="en-US" smtClean="0"/>
              <a:pPr/>
              <a:t>2012-7-24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70692-AA63-44B8-A60C-5DC02FC805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34666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E19C1945-6C8F-4C3A-835D-97F4B4AA6559}" type="datetimeFigureOut">
              <a:rPr lang="zh-CN" altLang="en-US"/>
              <a:pPr>
                <a:defRPr/>
              </a:pPr>
              <a:t>2012-7-24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8B973ED1-0A1F-4ADC-A159-6D92F16D66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0610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1F3683-B682-43F3-B38D-6DE60478B7DE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973ED1-0A1F-4ADC-A159-6D92F16D66FE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973ED1-0A1F-4ADC-A159-6D92F16D66FE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973ED1-0A1F-4ADC-A159-6D92F16D66FE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973ED1-0A1F-4ADC-A159-6D92F16D66FE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973ED1-0A1F-4ADC-A159-6D92F16D66FE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973ED1-0A1F-4ADC-A159-6D92F16D66FE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973ED1-0A1F-4ADC-A159-6D92F16D66F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973ED1-0A1F-4ADC-A159-6D92F16D66FE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973ED1-0A1F-4ADC-A159-6D92F16D66FE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973ED1-0A1F-4ADC-A159-6D92F16D66FE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B90D3148-FA6A-4296-A484-8DC73F7D7240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E4DE0729-2E14-439B-82BA-4A85254BCAC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矩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矩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39CF4A-9EAB-48F3-9DFC-BE1AA206616F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1410C-2FBA-4F32-B4CD-43E020F100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39CF4A-9EAB-48F3-9DFC-BE1AA206616F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1410C-2FBA-4F32-B4CD-43E020F100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等腰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39CF4A-9EAB-48F3-9DFC-BE1AA206616F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1410C-2FBA-4F32-B4CD-43E020F100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6A39CF4A-9EAB-48F3-9DFC-BE1AA206616F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7A71410C-2FBA-4F32-B4CD-43E020F100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39CF4A-9EAB-48F3-9DFC-BE1AA206616F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1410C-2FBA-4F32-B4CD-43E020F100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39CF4A-9EAB-48F3-9DFC-BE1AA206616F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1410C-2FBA-4F32-B4CD-43E020F100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39CF4A-9EAB-48F3-9DFC-BE1AA206616F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1410C-2FBA-4F32-B4CD-43E020F100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39CF4A-9EAB-48F3-9DFC-BE1AA206616F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1410C-2FBA-4F32-B4CD-43E020F100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5" name="直接连接符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39CF4A-9EAB-48F3-9DFC-BE1AA206616F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1410C-2FBA-4F32-B4CD-43E020F100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内容占位符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39CF4A-9EAB-48F3-9DFC-BE1AA206616F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1410C-2FBA-4F32-B4CD-43E020F100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A39CF4A-9EAB-48F3-9DFC-BE1AA206616F}" type="datetimeFigureOut">
              <a:rPr lang="zh-CN" altLang="en-US" smtClean="0"/>
              <a:pPr>
                <a:defRPr/>
              </a:pPr>
              <a:t>2012-7-24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A71410C-2FBA-4F32-B4CD-43E020F1009B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28" name="直接连接符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接连接符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等腰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6" r:id="rId1"/>
    <p:sldLayoutId id="2147484347" r:id="rId2"/>
    <p:sldLayoutId id="2147484348" r:id="rId3"/>
    <p:sldLayoutId id="2147484349" r:id="rId4"/>
    <p:sldLayoutId id="2147484350" r:id="rId5"/>
    <p:sldLayoutId id="2147484351" r:id="rId6"/>
    <p:sldLayoutId id="2147484352" r:id="rId7"/>
    <p:sldLayoutId id="2147484353" r:id="rId8"/>
    <p:sldLayoutId id="2147484354" r:id="rId9"/>
    <p:sldLayoutId id="2147484355" r:id="rId10"/>
    <p:sldLayoutId id="2147484356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&#23002;&#20581;&#24247;@&#32593;&#32476;&#20013;&#24515;.&#20013;&#22269;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healthyao@sina.com" TargetMode="External"/><Relationship Id="rId4" Type="http://schemas.openxmlformats.org/officeDocument/2006/relationships/hyperlink" Target="mailto:yaojk@cnnic.cn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&#23002;&#20581;&#24247;@&#32593;&#32476;&#20013;&#24515;.&#20013;&#22269;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healthyao@sina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83568" y="2420888"/>
            <a:ext cx="7929563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EAI </a:t>
            </a:r>
            <a:r>
              <a:rPr lang="en-US" altLang="zh-CN" sz="36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deployment in China &amp; Concerns from software and</a:t>
            </a:r>
            <a:br>
              <a:rPr lang="en-US" altLang="zh-CN" sz="36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36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service providers </a:t>
            </a:r>
            <a:endParaRPr lang="en-US" altLang="zh-CN" sz="3600" b="1" dirty="0" smtClean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3600" b="1" dirty="0" smtClean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 err="1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Jiankang</a:t>
            </a:r>
            <a:r>
              <a:rPr lang="en-US" altLang="zh-CN" sz="36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36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Yao</a:t>
            </a:r>
            <a:endParaRPr lang="zh-CN" altLang="en-US" sz="3600" b="1" dirty="0" smtClean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Rectangle 5"/>
          <p:cNvSpPr>
            <a:spLocks noChangeArrowheads="1"/>
          </p:cNvSpPr>
          <p:nvPr/>
        </p:nvSpPr>
        <p:spPr bwMode="auto">
          <a:xfrm>
            <a:off x="3143250" y="3905250"/>
            <a:ext cx="307181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altLang="zh-CN" sz="2000" dirty="0"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algn="ctr"/>
            <a:endParaRPr lang="en-US" altLang="zh-CN" sz="2000" dirty="0"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algn="ctr"/>
            <a:endParaRPr lang="en-US" altLang="zh-CN" sz="2000" b="1" dirty="0" smtClean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en-US" altLang="zh-CN" sz="2000" dirty="0"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 algn="ctr"/>
            <a:endParaRPr lang="en-US" altLang="zh-CN" sz="2000" dirty="0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pic>
        <p:nvPicPr>
          <p:cNvPr id="119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39"/>
          <p:cNvGrpSpPr>
            <a:grpSpLocks/>
          </p:cNvGrpSpPr>
          <p:nvPr/>
        </p:nvGrpSpPr>
        <p:grpSpPr bwMode="auto">
          <a:xfrm>
            <a:off x="0" y="2214563"/>
            <a:ext cx="9144000" cy="127000"/>
            <a:chOff x="0" y="1071038"/>
            <a:chExt cx="9144000" cy="143390"/>
          </a:xfrm>
        </p:grpSpPr>
        <p:sp>
          <p:nvSpPr>
            <p:cNvPr id="13" name="矩形 12"/>
            <p:cNvSpPr/>
            <p:nvPr/>
          </p:nvSpPr>
          <p:spPr>
            <a:xfrm>
              <a:off x="0" y="1142990"/>
              <a:ext cx="9144000" cy="71438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  <a:alpha val="49000"/>
                  </a:schemeClr>
                </a:gs>
                <a:gs pos="35000">
                  <a:schemeClr val="dk1">
                    <a:tint val="37000"/>
                    <a:satMod val="300000"/>
                    <a:alpha val="50000"/>
                  </a:schemeClr>
                </a:gs>
                <a:gs pos="100000">
                  <a:schemeClr val="dk1">
                    <a:tint val="15000"/>
                    <a:satMod val="350000"/>
                    <a:alpha val="51000"/>
                  </a:schemeClr>
                </a:gs>
              </a:gsLst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1071038"/>
              <a:ext cx="9144000" cy="98580"/>
            </a:xfrm>
            <a:prstGeom prst="rect">
              <a:avLst/>
            </a:prstGeom>
            <a:gradFill flip="none" rotWithShape="1">
              <a:gsLst>
                <a:gs pos="35000">
                  <a:schemeClr val="tx1"/>
                </a:gs>
                <a:gs pos="79000">
                  <a:schemeClr val="bg1"/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3654425" y="0"/>
            <a:ext cx="131763" cy="2214563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87788" y="0"/>
            <a:ext cx="112712" cy="2214563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940800" y="0"/>
            <a:ext cx="131763" cy="22113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077075" y="0"/>
            <a:ext cx="66675" cy="2214563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86438" y="0"/>
            <a:ext cx="46037" cy="2214563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19950" y="0"/>
            <a:ext cx="66675" cy="2214563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62627E-6 L 0.52396 3.62627E-6 " pathEditMode="relative" rAng="0" ptsTypes="AA">
                                      <p:cBhvr>
                                        <p:cTn id="2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00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62627E-6 L 0.52396 3.62627E-6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0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3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22628E-6 L -0.43924 1.22628E-6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3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5 0.00023 L -0.29028 0.00023 " pathEditMode="relative" rAng="0" ptsTypes="AA">
                                      <p:cBhvr>
                                        <p:cTn id="4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00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3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38 0.00024 L -0.23854 0.00024 " pathEditMode="relative" rAng="0" ptsTypes="AA">
                                      <p:cBhvr>
                                        <p:cTn id="45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00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87 -3.7037E-6 L -0.39115 -3.7037E-6 " pathEditMode="relative" rAng="0" ptsTypes="AA">
                                      <p:cBhvr>
                                        <p:cTn id="5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All users and companies involved concern about the mechanism of how the users send the message to ASCII user when EAI fails.</a:t>
            </a:r>
          </a:p>
          <a:p>
            <a:r>
              <a:rPr lang="en-US" altLang="zh-CN" dirty="0" smtClean="0"/>
              <a:t>Currently, we have not good solutions. Only say: the email service providers must upgrade to support EAI</a:t>
            </a:r>
          </a:p>
          <a:p>
            <a:pPr lvl="2">
              <a:buNone/>
            </a:pPr>
            <a:r>
              <a:rPr lang="en-US" altLang="zh-CN" dirty="0" smtClean="0"/>
              <a:t>Most users and companies reduce the interests to EAI after hearing this news.</a:t>
            </a:r>
          </a:p>
          <a:p>
            <a:r>
              <a:rPr lang="en-US" altLang="zh-CN" dirty="0" smtClean="0"/>
              <a:t>Can we provide some better solutions to help users to send the message when EAI </a:t>
            </a:r>
            <a:r>
              <a:rPr lang="en-US" altLang="zh-CN" dirty="0" smtClean="0"/>
              <a:t>fails?</a:t>
            </a:r>
            <a:endParaRPr lang="zh-CN" alt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altLang="zh-CN" sz="9600" dirty="0" smtClean="0"/>
          </a:p>
          <a:p>
            <a:pPr algn="ctr">
              <a:buNone/>
            </a:pPr>
            <a:r>
              <a:rPr lang="en-US" altLang="zh-CN" sz="9600" dirty="0" smtClean="0"/>
              <a:t>Q&amp;A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June 19 Event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214200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dirty="0" err="1" smtClean="0"/>
              <a:t>Coremail</a:t>
            </a:r>
            <a:r>
              <a:rPr lang="en-US" altLang="zh-CN" dirty="0" smtClean="0"/>
              <a:t> </a:t>
            </a:r>
            <a:r>
              <a:rPr lang="en-US" altLang="zh-CN" dirty="0" smtClean="0"/>
              <a:t>(600M users) has </a:t>
            </a:r>
            <a:r>
              <a:rPr lang="en-US" altLang="zh-CN" dirty="0" smtClean="0"/>
              <a:t>implemented RFC6531 and RFC6532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CNNIC, TWNIC, HKIRC, SGNIC, </a:t>
            </a:r>
            <a:r>
              <a:rPr lang="en-US" altLang="zh-CN" dirty="0" err="1" smtClean="0"/>
              <a:t>dotASIA</a:t>
            </a:r>
            <a:r>
              <a:rPr lang="en-US" altLang="zh-CN" dirty="0" smtClean="0"/>
              <a:t>, MONIC, AFILIAS, </a:t>
            </a:r>
            <a:r>
              <a:rPr lang="en-US" altLang="zh-CN" dirty="0" smtClean="0"/>
              <a:t>and VERISIGN join together to have the demo of sending EAI address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138239"/>
            <a:ext cx="8208912" cy="3719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32656" y="0"/>
            <a:ext cx="10936957" cy="6561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June 19 event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384873" y="3856665"/>
            <a:ext cx="8229600" cy="4465027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 descr="C:\Documents and Settings\health\Local Settings\Temporary Internet Files\Content.IE5\NZBFZGYB\20120619355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0"/>
            <a:ext cx="994886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074" name="AutoShape 2" descr="http://www.cnnic.cn/dtygg/dtgg/201206/W0201206195674188570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6" name="AutoShape 4" descr="http://www.cnnic.cn/dtygg/dtgg/201206/W0201206195674188570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26" name="Picture 2" descr="C:\Documents and Settings\health\桌面\Internet Explorer Wallpaper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8229600" cy="5688632"/>
          </a:xfrm>
        </p:spPr>
        <p:txBody>
          <a:bodyPr/>
          <a:lstStyle/>
          <a:p>
            <a:r>
              <a:rPr lang="en-US" altLang="zh-CN" dirty="0" smtClean="0"/>
              <a:t>Chinese Academy of Sciences has an initial deployment of EAI</a:t>
            </a:r>
          </a:p>
          <a:p>
            <a:r>
              <a:rPr lang="en-US" altLang="zh-CN" dirty="0" smtClean="0"/>
              <a:t>Google China: interested</a:t>
            </a:r>
          </a:p>
          <a:p>
            <a:r>
              <a:rPr lang="en-US" altLang="zh-CN" dirty="0" smtClean="0"/>
              <a:t>Sohu.com (200M users):</a:t>
            </a:r>
            <a:r>
              <a:rPr lang="en-US" altLang="zh-CN" dirty="0" smtClean="0"/>
              <a:t> interested</a:t>
            </a:r>
            <a:endParaRPr lang="en-US" altLang="zh-CN" dirty="0" smtClean="0"/>
          </a:p>
          <a:p>
            <a:r>
              <a:rPr lang="en-US" altLang="zh-CN" dirty="0" smtClean="0"/>
              <a:t>QQ.com (400M users):</a:t>
            </a:r>
            <a:r>
              <a:rPr lang="en-US" altLang="zh-CN" dirty="0" smtClean="0"/>
              <a:t> </a:t>
            </a:r>
            <a:r>
              <a:rPr lang="en-US" altLang="zh-CN" dirty="0" smtClean="0"/>
              <a:t>interested</a:t>
            </a:r>
          </a:p>
          <a:p>
            <a:r>
              <a:rPr lang="en-US" altLang="zh-CN" dirty="0" smtClean="0"/>
              <a:t>The users concern: how to send the EAI address to ASCII users</a:t>
            </a:r>
          </a:p>
          <a:p>
            <a:r>
              <a:rPr lang="en-US" altLang="zh-CN" dirty="0" smtClean="0"/>
              <a:t>The media reporters </a:t>
            </a:r>
            <a:r>
              <a:rPr lang="en-US" altLang="zh-CN" dirty="0" smtClean="0"/>
              <a:t>concern: how to send the EAI address to ASCII </a:t>
            </a:r>
            <a:r>
              <a:rPr lang="en-US" altLang="zh-CN" dirty="0" smtClean="0"/>
              <a:t>users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The email software implementers and service </a:t>
            </a:r>
            <a:r>
              <a:rPr lang="en-US" altLang="zh-CN" dirty="0" smtClean="0"/>
              <a:t>providers’ concern:</a:t>
            </a:r>
            <a:endParaRPr lang="en-US" altLang="zh-CN" dirty="0" smtClean="0"/>
          </a:p>
          <a:p>
            <a:r>
              <a:rPr lang="en-US" altLang="zh-CN" dirty="0" smtClean="0"/>
              <a:t>If one EAI mailbox with one ASCII alias address is used, when EAI sending the email failed, which copy is stored in the “sent box” when sending with ASCII alias address?   </a:t>
            </a:r>
            <a:r>
              <a:rPr lang="en-US" altLang="zh-CN" sz="2100" dirty="0" smtClean="0"/>
              <a:t>(non-ascii</a:t>
            </a:r>
            <a:r>
              <a:rPr lang="en-US" altLang="zh-CN" sz="2100" dirty="0" smtClean="0">
                <a:hlinkClick r:id="rId3"/>
              </a:rPr>
              <a:t>@</a:t>
            </a:r>
            <a:r>
              <a:rPr lang="en-US" altLang="zh-CN" sz="2100" dirty="0" smtClean="0"/>
              <a:t>IDN-1 [</a:t>
            </a:r>
            <a:r>
              <a:rPr lang="en-US" altLang="zh-CN" sz="2100" dirty="0" smtClean="0">
                <a:hlinkClick r:id="rId4"/>
              </a:rPr>
              <a:t>yaojk@cnnic.cn</a:t>
            </a:r>
            <a:r>
              <a:rPr lang="en-US" altLang="zh-CN" sz="2100" dirty="0" smtClean="0"/>
              <a:t> as the alias address])</a:t>
            </a:r>
          </a:p>
          <a:p>
            <a:r>
              <a:rPr lang="en-US" altLang="zh-CN" dirty="0" smtClean="0"/>
              <a:t>Copy 1: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From:</a:t>
            </a:r>
            <a:r>
              <a:rPr lang="en-US" altLang="zh-CN" dirty="0" smtClean="0"/>
              <a:t> </a:t>
            </a:r>
            <a:r>
              <a:rPr lang="en-US" altLang="zh-CN" dirty="0" smtClean="0"/>
              <a:t>non-ascii</a:t>
            </a:r>
            <a:r>
              <a:rPr lang="en-US" altLang="zh-CN" dirty="0" smtClean="0">
                <a:hlinkClick r:id="rId3"/>
              </a:rPr>
              <a:t>@</a:t>
            </a:r>
            <a:r>
              <a:rPr lang="en-US" altLang="zh-CN" dirty="0" smtClean="0"/>
              <a:t>IDN-1</a:t>
            </a:r>
          </a:p>
          <a:p>
            <a:pPr lvl="2"/>
            <a:r>
              <a:rPr lang="en-US" altLang="zh-CN" dirty="0" smtClean="0"/>
              <a:t>To: </a:t>
            </a:r>
            <a:r>
              <a:rPr lang="en-US" altLang="zh-CN" dirty="0" smtClean="0">
                <a:hlinkClick r:id="rId5"/>
              </a:rPr>
              <a:t>healthyao@sina.com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Date:2012 July 28</a:t>
            </a:r>
          </a:p>
          <a:p>
            <a:pPr lvl="2"/>
            <a:r>
              <a:rPr lang="en-US" altLang="zh-CN" dirty="0" err="1" smtClean="0"/>
              <a:t>Subject:test</a:t>
            </a:r>
            <a:endParaRPr lang="en-US" altLang="zh-CN" dirty="0" smtClean="0"/>
          </a:p>
          <a:p>
            <a:pPr lvl="2"/>
            <a:endParaRPr lang="en-US" altLang="zh-CN" dirty="0" smtClean="0"/>
          </a:p>
          <a:p>
            <a:r>
              <a:rPr lang="en-US" altLang="zh-CN" dirty="0" smtClean="0"/>
              <a:t>Copy </a:t>
            </a:r>
            <a:r>
              <a:rPr lang="en-US" altLang="zh-CN" dirty="0" smtClean="0"/>
              <a:t>2: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From: yaojk@cnnic.cn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To: </a:t>
            </a:r>
            <a:r>
              <a:rPr lang="en-US" altLang="zh-CN" dirty="0" smtClean="0">
                <a:hlinkClick r:id="rId5"/>
              </a:rPr>
              <a:t>healthyao@sina.com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Date:2012 July 28</a:t>
            </a:r>
          </a:p>
          <a:p>
            <a:pPr lvl="2"/>
            <a:r>
              <a:rPr lang="en-US" altLang="zh-CN" dirty="0" err="1" smtClean="0"/>
              <a:t>Subject:test</a:t>
            </a:r>
            <a:endParaRPr lang="zh-CN" altLang="en-US" dirty="0" smtClean="0"/>
          </a:p>
          <a:p>
            <a:pPr lvl="2"/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If multi-receivers are in the email, some support EAI, some do not.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Sending failure even if </a:t>
            </a:r>
            <a:r>
              <a:rPr lang="en-US" altLang="zh-CN" dirty="0" err="1" smtClean="0"/>
              <a:t>ascii</a:t>
            </a:r>
            <a:r>
              <a:rPr lang="en-US" altLang="zh-CN" dirty="0" smtClean="0"/>
              <a:t> alias address is used.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Copy 1:</a:t>
            </a:r>
          </a:p>
          <a:p>
            <a:pPr lvl="2"/>
            <a:r>
              <a:rPr lang="en-US" altLang="zh-CN" dirty="0" smtClean="0"/>
              <a:t>From: non-ascii</a:t>
            </a:r>
            <a:r>
              <a:rPr lang="en-US" altLang="zh-CN" dirty="0" smtClean="0">
                <a:hlinkClick r:id="rId3"/>
              </a:rPr>
              <a:t>@</a:t>
            </a:r>
            <a:r>
              <a:rPr lang="en-US" altLang="zh-CN" dirty="0" smtClean="0"/>
              <a:t>IDN-1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To: </a:t>
            </a:r>
            <a:r>
              <a:rPr lang="en-US" altLang="zh-CN" dirty="0" smtClean="0">
                <a:hlinkClick r:id="rId4"/>
              </a:rPr>
              <a:t>healthyao@sina.com</a:t>
            </a:r>
            <a:r>
              <a:rPr lang="en-US" altLang="zh-CN" dirty="0" smtClean="0"/>
              <a:t> ; non-ascii</a:t>
            </a:r>
            <a:r>
              <a:rPr lang="en-US" altLang="zh-CN" dirty="0" smtClean="0">
                <a:hlinkClick r:id="rId3"/>
              </a:rPr>
              <a:t>@</a:t>
            </a:r>
            <a:r>
              <a:rPr lang="en-US" altLang="zh-CN" dirty="0" smtClean="0"/>
              <a:t>IDN-2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Date:2012 July 28</a:t>
            </a:r>
          </a:p>
          <a:p>
            <a:pPr lvl="2"/>
            <a:r>
              <a:rPr lang="en-US" altLang="zh-CN" dirty="0" err="1" smtClean="0"/>
              <a:t>Subject:test</a:t>
            </a:r>
            <a:endParaRPr lang="en-US" altLang="zh-CN" dirty="0" smtClean="0"/>
          </a:p>
          <a:p>
            <a:pPr lvl="2"/>
            <a:endParaRPr lang="en-US" altLang="zh-CN" dirty="0" smtClean="0"/>
          </a:p>
          <a:p>
            <a:r>
              <a:rPr lang="en-US" altLang="zh-CN" dirty="0" smtClean="0"/>
              <a:t>Copy 2:</a:t>
            </a:r>
          </a:p>
          <a:p>
            <a:pPr lvl="2"/>
            <a:r>
              <a:rPr lang="en-US" altLang="zh-CN" dirty="0" err="1" smtClean="0"/>
              <a:t>From:yaojk@cnnic.cn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To: </a:t>
            </a:r>
            <a:r>
              <a:rPr lang="en-US" altLang="zh-CN" dirty="0" smtClean="0">
                <a:hlinkClick r:id="rId4"/>
              </a:rPr>
              <a:t>healthyao@sina.com</a:t>
            </a:r>
            <a:r>
              <a:rPr lang="zh-CN" altLang="en-US" dirty="0" smtClean="0"/>
              <a:t>；</a:t>
            </a:r>
            <a:r>
              <a:rPr lang="en-US" altLang="zh-CN" dirty="0" smtClean="0"/>
              <a:t> non-ascii</a:t>
            </a:r>
            <a:r>
              <a:rPr lang="en-US" altLang="zh-CN" dirty="0" smtClean="0">
                <a:hlinkClick r:id="rId3"/>
              </a:rPr>
              <a:t>@</a:t>
            </a:r>
            <a:r>
              <a:rPr lang="en-US" altLang="zh-CN" dirty="0" smtClean="0"/>
              <a:t>IDN-2</a:t>
            </a:r>
          </a:p>
          <a:p>
            <a:pPr lvl="2"/>
            <a:r>
              <a:rPr lang="en-US" altLang="zh-CN" dirty="0" smtClean="0"/>
              <a:t>Date:2012 July 28</a:t>
            </a:r>
          </a:p>
          <a:p>
            <a:pPr lvl="2"/>
            <a:r>
              <a:rPr lang="en-US" altLang="zh-CN" dirty="0" err="1" smtClean="0"/>
              <a:t>Subject:test</a:t>
            </a:r>
            <a:endParaRPr lang="zh-CN" altLang="en-US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质朴">
  <a:themeElements>
    <a:clrScheme name="质朴">
      <a:dk1>
        <a:sysClr val="windowText" lastClr="000000"/>
      </a:dk1>
      <a:lt1>
        <a:sysClr val="window" lastClr="CCE8C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质朴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质朴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10215</TotalTime>
  <Words>326</Words>
  <Application>Microsoft Office PowerPoint</Application>
  <PresentationFormat>全屏显示(4:3)</PresentationFormat>
  <Paragraphs>64</Paragraphs>
  <Slides>11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质朴</vt:lpstr>
      <vt:lpstr>幻灯片 1</vt:lpstr>
      <vt:lpstr>June 19 Event</vt:lpstr>
      <vt:lpstr>幻灯片 3</vt:lpstr>
      <vt:lpstr>幻灯片 4</vt:lpstr>
      <vt:lpstr>June 19 event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>MSPRC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Anonymous</cp:lastModifiedBy>
  <cp:revision>438</cp:revision>
  <dcterms:created xsi:type="dcterms:W3CDTF">2008-05-26T13:49:52Z</dcterms:created>
  <dcterms:modified xsi:type="dcterms:W3CDTF">2012-07-24T06:35:13Z</dcterms:modified>
</cp:coreProperties>
</file>