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24A78-43F3-5C41-9904-6853048A453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22C4A-E7E1-CE41-8370-E4778DBC95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24A78-43F3-5C41-9904-6853048A453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22C4A-E7E1-CE41-8370-E4778DBC95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24A78-43F3-5C41-9904-6853048A453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22C4A-E7E1-CE41-8370-E4778DBC95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24A78-43F3-5C41-9904-6853048A453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22C4A-E7E1-CE41-8370-E4778DBC95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24A78-43F3-5C41-9904-6853048A453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22C4A-E7E1-CE41-8370-E4778DBC95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24A78-43F3-5C41-9904-6853048A453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22C4A-E7E1-CE41-8370-E4778DBC95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24A78-43F3-5C41-9904-6853048A453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22C4A-E7E1-CE41-8370-E4778DBC95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24A78-43F3-5C41-9904-6853048A453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22C4A-E7E1-CE41-8370-E4778DBC95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24A78-43F3-5C41-9904-6853048A453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22C4A-E7E1-CE41-8370-E4778DBC95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24A78-43F3-5C41-9904-6853048A453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22C4A-E7E1-CE41-8370-E4778DBC95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24A78-43F3-5C41-9904-6853048A453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22C4A-E7E1-CE41-8370-E4778DBC95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24A78-43F3-5C41-9904-6853048A453B}" type="datetimeFigureOut">
              <a:rPr lang="en-US" smtClean="0"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22C4A-E7E1-CE41-8370-E4778DBC957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60875"/>
            <a:ext cx="7772400" cy="1470025"/>
          </a:xfrm>
        </p:spPr>
        <p:txBody>
          <a:bodyPr/>
          <a:lstStyle/>
          <a:p>
            <a:r>
              <a:rPr lang="en-US" dirty="0" smtClean="0"/>
              <a:t>Internet Protocol-based In-Vehicle Emergency Call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draft-rosen-ecrit-ecall-06.txt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813" y="259493"/>
            <a:ext cx="6054223" cy="82296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8580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INVITE </a:t>
            </a:r>
            <a:r>
              <a:rPr lang="en-US" dirty="0" err="1" smtClean="0"/>
              <a:t>urn:service:ecall.automatic</a:t>
            </a:r>
            <a:r>
              <a:rPr lang="en-US" dirty="0" smtClean="0"/>
              <a:t> SIP/2.0</a:t>
            </a:r>
          </a:p>
          <a:p>
            <a:pPr>
              <a:buNone/>
            </a:pPr>
            <a:r>
              <a:rPr lang="en-US" dirty="0" smtClean="0"/>
              <a:t>      To: &lt;</a:t>
            </a:r>
            <a:r>
              <a:rPr lang="en-US" dirty="0" err="1" smtClean="0"/>
              <a:t>sip:intermediate-psap@example.com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From: &lt;sip:+13145551111@example.com&gt;;tag=9fxced76sl</a:t>
            </a:r>
          </a:p>
          <a:p>
            <a:pPr>
              <a:buNone/>
            </a:pPr>
            <a:r>
              <a:rPr lang="en-US" dirty="0" smtClean="0"/>
              <a:t>      Call-ID: 3848276298220188511@atlanta.example.com</a:t>
            </a:r>
          </a:p>
          <a:p>
            <a:pPr>
              <a:buNone/>
            </a:pPr>
            <a:r>
              <a:rPr lang="en-US" dirty="0" smtClean="0"/>
              <a:t>      </a:t>
            </a:r>
            <a:r>
              <a:rPr lang="en-US" dirty="0" err="1" smtClean="0"/>
              <a:t>Geolocation</a:t>
            </a:r>
            <a:r>
              <a:rPr lang="en-US" dirty="0" smtClean="0"/>
              <a:t>: &lt;cid:target123@example.com&gt;</a:t>
            </a:r>
          </a:p>
          <a:p>
            <a:pPr>
              <a:buNone/>
            </a:pPr>
            <a:r>
              <a:rPr lang="en-US" dirty="0" smtClean="0"/>
              <a:t>      </a:t>
            </a:r>
            <a:r>
              <a:rPr lang="en-US" dirty="0" err="1" smtClean="0"/>
              <a:t>Geolocation</a:t>
            </a:r>
            <a:r>
              <a:rPr lang="en-US" dirty="0" smtClean="0"/>
              <a:t>-Routing: no</a:t>
            </a:r>
          </a:p>
          <a:p>
            <a:pPr>
              <a:buNone/>
            </a:pPr>
            <a:r>
              <a:rPr lang="en-US" dirty="0" smtClean="0"/>
              <a:t>      Accept: application/</a:t>
            </a:r>
            <a:r>
              <a:rPr lang="en-US" dirty="0" err="1" smtClean="0"/>
              <a:t>sdp</a:t>
            </a:r>
            <a:r>
              <a:rPr lang="en-US" dirty="0" smtClean="0"/>
              <a:t>, application/</a:t>
            </a:r>
            <a:r>
              <a:rPr lang="en-US" dirty="0" err="1" smtClean="0"/>
              <a:t>pidf+xml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</a:t>
            </a:r>
            <a:r>
              <a:rPr lang="en-US" dirty="0" err="1" smtClean="0"/>
              <a:t>CSeq</a:t>
            </a:r>
            <a:r>
              <a:rPr lang="en-US" dirty="0" smtClean="0"/>
              <a:t>: 31862 INVITE</a:t>
            </a:r>
          </a:p>
          <a:p>
            <a:pPr>
              <a:buNone/>
            </a:pPr>
            <a:r>
              <a:rPr lang="en-US" dirty="0" smtClean="0"/>
              <a:t>      Content-Type: multipart/mixed; boundary=boundary1</a:t>
            </a:r>
          </a:p>
          <a:p>
            <a:pPr>
              <a:buNone/>
            </a:pPr>
            <a:r>
              <a:rPr lang="en-US" dirty="0" smtClean="0"/>
              <a:t>      Content-Length: ...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--boundary1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Content-Type: application/</a:t>
            </a:r>
            <a:r>
              <a:rPr lang="en-US" dirty="0" err="1" smtClean="0"/>
              <a:t>sdp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...Session Description Protocol (SDP) goes here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--boundary1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457200" y="6398205"/>
            <a:ext cx="4588473" cy="29954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754762" y="2839652"/>
            <a:ext cx="4588473" cy="232444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858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400" dirty="0" smtClean="0"/>
              <a:t>   Content-Type: application/</a:t>
            </a:r>
            <a:r>
              <a:rPr lang="en-US" sz="1400" dirty="0" err="1" smtClean="0"/>
              <a:t>pidf+xml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/>
              <a:t>   Content-ID: &lt;target123@atlanta.example.com&gt;</a:t>
            </a:r>
          </a:p>
          <a:p>
            <a:pPr>
              <a:buNone/>
            </a:pPr>
            <a:r>
              <a:rPr lang="en-US" sz="1400" dirty="0" smtClean="0"/>
              <a:t>   &lt;?xml version="1.0" encoding="UTF-8"?&gt;</a:t>
            </a:r>
          </a:p>
          <a:p>
            <a:pPr>
              <a:buNone/>
            </a:pPr>
            <a:r>
              <a:rPr lang="en-US" sz="1400" dirty="0" smtClean="0"/>
              <a:t>   &lt;presence</a:t>
            </a:r>
          </a:p>
          <a:p>
            <a:pPr>
              <a:buNone/>
            </a:pPr>
            <a:r>
              <a:rPr lang="en-US" sz="1400" dirty="0" smtClean="0"/>
              <a:t>          </a:t>
            </a:r>
            <a:r>
              <a:rPr lang="en-US" sz="1400" dirty="0" err="1" smtClean="0"/>
              <a:t>xmlns</a:t>
            </a:r>
            <a:r>
              <a:rPr lang="en-US" sz="1400" dirty="0" smtClean="0"/>
              <a:t>="</a:t>
            </a:r>
            <a:r>
              <a:rPr lang="en-US" sz="1400" dirty="0" err="1" smtClean="0"/>
              <a:t>urn:ietf:params:xml:ns:pidf</a:t>
            </a:r>
            <a:r>
              <a:rPr lang="en-US" sz="1400" dirty="0" smtClean="0"/>
              <a:t>"</a:t>
            </a:r>
          </a:p>
          <a:p>
            <a:pPr>
              <a:buNone/>
            </a:pPr>
            <a:r>
              <a:rPr lang="en-US" sz="1400" dirty="0" smtClean="0"/>
              <a:t>          </a:t>
            </a:r>
            <a:r>
              <a:rPr lang="en-US" sz="1400" dirty="0" err="1" smtClean="0"/>
              <a:t>xmlns:dm</a:t>
            </a:r>
            <a:r>
              <a:rPr lang="en-US" sz="1400" dirty="0" smtClean="0"/>
              <a:t>="</a:t>
            </a:r>
            <a:r>
              <a:rPr lang="en-US" sz="1400" dirty="0" err="1" smtClean="0"/>
              <a:t>urn:ietf:params:xml:ns:pidf:data</a:t>
            </a:r>
            <a:r>
              <a:rPr lang="en-US" sz="1400" dirty="0" smtClean="0"/>
              <a:t>-model"</a:t>
            </a:r>
          </a:p>
          <a:p>
            <a:pPr>
              <a:buNone/>
            </a:pPr>
            <a:r>
              <a:rPr lang="en-US" sz="1400" dirty="0" smtClean="0"/>
              <a:t>          </a:t>
            </a:r>
            <a:r>
              <a:rPr lang="en-US" sz="1400" dirty="0" err="1" smtClean="0"/>
              <a:t>xmlns:gp</a:t>
            </a:r>
            <a:r>
              <a:rPr lang="en-US" sz="1400" dirty="0" smtClean="0"/>
              <a:t>="urn:ietf:params:xml:ns:pidf:geopriv10"</a:t>
            </a:r>
          </a:p>
          <a:p>
            <a:pPr>
              <a:buNone/>
            </a:pPr>
            <a:r>
              <a:rPr lang="en-US" sz="1400" dirty="0" smtClean="0"/>
              <a:t>          </a:t>
            </a:r>
            <a:r>
              <a:rPr lang="en-US" sz="1400" dirty="0" err="1" smtClean="0"/>
              <a:t>xmlns:dyn</a:t>
            </a:r>
            <a:r>
              <a:rPr lang="en-US" sz="1400" dirty="0" smtClean="0"/>
              <a:t>="urn:ietf:params:xml:ns:pidf:geopriv10:dynamic"</a:t>
            </a:r>
          </a:p>
          <a:p>
            <a:pPr>
              <a:buNone/>
            </a:pPr>
            <a:r>
              <a:rPr lang="en-US" sz="1400" dirty="0" smtClean="0"/>
              <a:t>          </a:t>
            </a:r>
            <a:r>
              <a:rPr lang="en-US" sz="1400" dirty="0" err="1" smtClean="0"/>
              <a:t>xmlns:gml</a:t>
            </a:r>
            <a:r>
              <a:rPr lang="en-US" sz="1400" dirty="0" smtClean="0"/>
              <a:t>="http://</a:t>
            </a:r>
            <a:r>
              <a:rPr lang="en-US" sz="1400" dirty="0" err="1" smtClean="0"/>
              <a:t>www.opengis.net/gml</a:t>
            </a:r>
            <a:r>
              <a:rPr lang="en-US" sz="1400" dirty="0" smtClean="0"/>
              <a:t>"</a:t>
            </a:r>
          </a:p>
          <a:p>
            <a:pPr>
              <a:buNone/>
            </a:pPr>
            <a:r>
              <a:rPr lang="en-US" sz="1400" dirty="0" smtClean="0"/>
              <a:t>          </a:t>
            </a:r>
            <a:r>
              <a:rPr lang="en-US" sz="1400" dirty="0" err="1" smtClean="0"/>
              <a:t>xmlns:gs</a:t>
            </a:r>
            <a:r>
              <a:rPr lang="en-US" sz="1400" dirty="0" smtClean="0"/>
              <a:t>="http://www.opengis.net/pidflo/1.0"</a:t>
            </a:r>
          </a:p>
          <a:p>
            <a:pPr>
              <a:buNone/>
            </a:pPr>
            <a:r>
              <a:rPr lang="en-US" sz="1400" dirty="0" smtClean="0"/>
              <a:t>          entity="sip:+13145551111@example.com"&gt;</a:t>
            </a:r>
          </a:p>
          <a:p>
            <a:pPr>
              <a:buNone/>
            </a:pPr>
            <a:r>
              <a:rPr lang="en-US" sz="1400" dirty="0" smtClean="0"/>
              <a:t>          &lt;</a:t>
            </a:r>
            <a:r>
              <a:rPr lang="en-US" sz="1400" dirty="0" err="1" smtClean="0"/>
              <a:t>dm:device</a:t>
            </a:r>
            <a:r>
              <a:rPr lang="en-US" sz="1400" dirty="0" smtClean="0"/>
              <a:t> id="123"&gt;</a:t>
            </a:r>
          </a:p>
          <a:p>
            <a:pPr>
              <a:buNone/>
            </a:pPr>
            <a:r>
              <a:rPr lang="en-US" sz="1400" dirty="0" smtClean="0"/>
              <a:t>              &lt;</a:t>
            </a:r>
            <a:r>
              <a:rPr lang="en-US" sz="1400" dirty="0" err="1" smtClean="0"/>
              <a:t>gp:geopriv</a:t>
            </a:r>
            <a:r>
              <a:rPr lang="en-US" sz="1400" dirty="0" smtClean="0"/>
              <a:t>&gt;</a:t>
            </a:r>
          </a:p>
          <a:p>
            <a:pPr>
              <a:buNone/>
            </a:pPr>
            <a:r>
              <a:rPr lang="en-US" sz="1400" dirty="0" smtClean="0"/>
              <a:t>                  &lt;</a:t>
            </a:r>
            <a:r>
              <a:rPr lang="en-US" sz="1400" dirty="0" err="1" smtClean="0"/>
              <a:t>gp:location</a:t>
            </a:r>
            <a:r>
              <a:rPr lang="en-US" sz="1400" dirty="0" smtClean="0"/>
              <a:t>-info&gt;</a:t>
            </a:r>
          </a:p>
          <a:p>
            <a:pPr>
              <a:buNone/>
            </a:pPr>
            <a:r>
              <a:rPr lang="en-US" sz="1400" dirty="0" smtClean="0"/>
              <a:t>                      &lt;</a:t>
            </a:r>
            <a:r>
              <a:rPr lang="en-US" sz="1400" dirty="0" err="1" smtClean="0"/>
              <a:t>gml:Point</a:t>
            </a:r>
            <a:r>
              <a:rPr lang="en-US" sz="1400" dirty="0" smtClean="0"/>
              <a:t> </a:t>
            </a:r>
            <a:r>
              <a:rPr lang="en-US" sz="1400" dirty="0" err="1" smtClean="0"/>
              <a:t>srsName</a:t>
            </a:r>
            <a:r>
              <a:rPr lang="en-US" sz="1400" dirty="0" smtClean="0"/>
              <a:t>="urn:ogc:def:crs:EPSG::4326"&gt;</a:t>
            </a:r>
          </a:p>
          <a:p>
            <a:pPr>
              <a:buNone/>
            </a:pPr>
            <a:r>
              <a:rPr lang="en-US" sz="1400" dirty="0" smtClean="0"/>
              <a:t>                         &lt;</a:t>
            </a:r>
            <a:r>
              <a:rPr lang="en-US" sz="1400" dirty="0" err="1" smtClean="0"/>
              <a:t>gml:pos</a:t>
            </a:r>
            <a:r>
              <a:rPr lang="en-US" sz="1400" dirty="0" smtClean="0"/>
              <a:t>&gt;-34.407 150.883&lt;/</a:t>
            </a:r>
            <a:r>
              <a:rPr lang="en-US" sz="1400" dirty="0" err="1" smtClean="0"/>
              <a:t>gml:pos</a:t>
            </a:r>
            <a:r>
              <a:rPr lang="en-US" sz="1400" dirty="0" smtClean="0"/>
              <a:t>&gt;</a:t>
            </a:r>
          </a:p>
          <a:p>
            <a:pPr>
              <a:buNone/>
            </a:pPr>
            <a:r>
              <a:rPr lang="en-US" sz="1400" dirty="0" smtClean="0"/>
              <a:t>                      &lt;/</a:t>
            </a:r>
            <a:r>
              <a:rPr lang="en-US" sz="1400" dirty="0" err="1" smtClean="0"/>
              <a:t>gml:Point</a:t>
            </a:r>
            <a:r>
              <a:rPr lang="en-US" sz="1400" dirty="0" smtClean="0"/>
              <a:t>&gt;</a:t>
            </a:r>
          </a:p>
          <a:p>
            <a:pPr>
              <a:buNone/>
            </a:pPr>
            <a:r>
              <a:rPr lang="en-US" sz="1400" dirty="0" smtClean="0"/>
              <a:t>                       &lt;</a:t>
            </a:r>
            <a:r>
              <a:rPr lang="en-US" sz="1400" dirty="0" err="1" smtClean="0"/>
              <a:t>dyn:Dynamic</a:t>
            </a:r>
            <a:r>
              <a:rPr lang="en-US" sz="1400" dirty="0" smtClean="0"/>
              <a:t>&gt;</a:t>
            </a:r>
          </a:p>
          <a:p>
            <a:pPr>
              <a:buNone/>
            </a:pPr>
            <a:r>
              <a:rPr lang="en-US" sz="1400" dirty="0" smtClean="0"/>
              <a:t>                          &lt;</a:t>
            </a:r>
            <a:r>
              <a:rPr lang="en-US" sz="1400" dirty="0" err="1" smtClean="0"/>
              <a:t>dyn:heading</a:t>
            </a:r>
            <a:r>
              <a:rPr lang="en-US" sz="1400" dirty="0" smtClean="0"/>
              <a:t>&gt;278&lt;/</a:t>
            </a:r>
            <a:r>
              <a:rPr lang="en-US" sz="1400" dirty="0" err="1" smtClean="0"/>
              <a:t>dyn:heading</a:t>
            </a:r>
            <a:r>
              <a:rPr lang="en-US" sz="1400" dirty="0" smtClean="0"/>
              <a:t>&gt;</a:t>
            </a:r>
          </a:p>
          <a:p>
            <a:pPr>
              <a:buNone/>
            </a:pPr>
            <a:r>
              <a:rPr lang="en-US" sz="1400" dirty="0" smtClean="0"/>
              <a:t>                       &lt;/</a:t>
            </a:r>
            <a:r>
              <a:rPr lang="en-US" sz="1400" dirty="0" err="1" smtClean="0"/>
              <a:t>dyn:Dynamic</a:t>
            </a:r>
            <a:r>
              <a:rPr lang="en-US" sz="1400" dirty="0" smtClean="0"/>
              <a:t>&gt;</a:t>
            </a:r>
          </a:p>
          <a:p>
            <a:pPr>
              <a:buNone/>
            </a:pPr>
            <a:r>
              <a:rPr lang="en-US" sz="1400" dirty="0" smtClean="0"/>
              <a:t>                  &lt;/</a:t>
            </a:r>
            <a:r>
              <a:rPr lang="en-US" sz="1400" dirty="0" err="1" smtClean="0"/>
              <a:t>gp:location</a:t>
            </a:r>
            <a:r>
              <a:rPr lang="en-US" sz="1400" dirty="0" smtClean="0"/>
              <a:t>-info&gt;</a:t>
            </a:r>
          </a:p>
          <a:p>
            <a:pPr>
              <a:buNone/>
            </a:pPr>
            <a:r>
              <a:rPr lang="en-US" sz="1400" dirty="0" smtClean="0"/>
              <a:t>                  &lt;</a:t>
            </a:r>
            <a:r>
              <a:rPr lang="en-US" sz="1400" dirty="0" err="1" smtClean="0"/>
              <a:t>gp:usage</a:t>
            </a:r>
            <a:r>
              <a:rPr lang="en-US" sz="1400" dirty="0" smtClean="0"/>
              <a:t>-rules/&gt;</a:t>
            </a:r>
          </a:p>
          <a:p>
            <a:pPr>
              <a:buNone/>
            </a:pPr>
            <a:r>
              <a:rPr lang="en-US" sz="1400" dirty="0" smtClean="0"/>
              <a:t>                  &lt;method&gt;</a:t>
            </a:r>
            <a:r>
              <a:rPr lang="en-US" sz="1400" dirty="0" err="1" smtClean="0"/>
              <a:t>gps</a:t>
            </a:r>
            <a:r>
              <a:rPr lang="en-US" sz="1400" dirty="0" smtClean="0"/>
              <a:t>&lt;/method&gt;</a:t>
            </a:r>
          </a:p>
          <a:p>
            <a:pPr>
              <a:buNone/>
            </a:pPr>
            <a:r>
              <a:rPr lang="en-US" sz="1400" dirty="0" smtClean="0"/>
              <a:t>              &lt;/</a:t>
            </a:r>
            <a:r>
              <a:rPr lang="en-US" sz="1400" dirty="0" err="1" smtClean="0"/>
              <a:t>gp:geopriv</a:t>
            </a:r>
            <a:r>
              <a:rPr lang="en-US" sz="1400" dirty="0" smtClean="0"/>
              <a:t>&gt;</a:t>
            </a:r>
          </a:p>
          <a:p>
            <a:pPr>
              <a:buNone/>
            </a:pPr>
            <a:r>
              <a:rPr lang="en-US" sz="1400" dirty="0" smtClean="0"/>
              <a:t>              &lt;timestamp&gt;2012-04-5T10:18:29Z&lt;/timestamp&gt;</a:t>
            </a:r>
          </a:p>
          <a:p>
            <a:pPr>
              <a:buNone/>
            </a:pPr>
            <a:r>
              <a:rPr lang="en-US" sz="1400" dirty="0" smtClean="0"/>
              <a:t>              &lt;</a:t>
            </a:r>
            <a:r>
              <a:rPr lang="en-US" sz="1400" dirty="0" err="1" smtClean="0"/>
              <a:t>dm:deviceID</a:t>
            </a:r>
            <a:r>
              <a:rPr lang="en-US" sz="1400" dirty="0" smtClean="0"/>
              <a:t>&gt;vehicle-number&lt;/</a:t>
            </a:r>
            <a:r>
              <a:rPr lang="en-US" sz="1400" dirty="0" err="1" smtClean="0"/>
              <a:t>dm:deviceID</a:t>
            </a:r>
            <a:r>
              <a:rPr lang="en-US" sz="1400" dirty="0" smtClean="0"/>
              <a:t>&gt;</a:t>
            </a:r>
          </a:p>
          <a:p>
            <a:pPr>
              <a:buNone/>
            </a:pPr>
            <a:r>
              <a:rPr lang="en-US" sz="1400" dirty="0" smtClean="0"/>
              <a:t>          &lt;/</a:t>
            </a:r>
            <a:r>
              <a:rPr lang="en-US" sz="1400" dirty="0" err="1" smtClean="0"/>
              <a:t>dm:device</a:t>
            </a:r>
            <a:r>
              <a:rPr lang="en-US" sz="1400" dirty="0" smtClean="0"/>
              <a:t>&gt;</a:t>
            </a:r>
          </a:p>
          <a:p>
            <a:pPr>
              <a:buNone/>
            </a:pPr>
            <a:r>
              <a:rPr lang="en-US" sz="1400" dirty="0" smtClean="0"/>
              <a:t>   &lt;/presence&gt;</a:t>
            </a:r>
          </a:p>
          <a:p>
            <a:pPr>
              <a:buNone/>
            </a:pPr>
            <a:r>
              <a:rPr lang="en-US" sz="1400" dirty="0" smtClean="0"/>
              <a:t>      --boundary1--</a:t>
            </a:r>
          </a:p>
          <a:p>
            <a:pPr>
              <a:buNone/>
            </a:pPr>
            <a:endParaRPr 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382</Words>
  <Application>Microsoft Macintosh PowerPoint</Application>
  <PresentationFormat>On-screen Show (4:3)</PresentationFormat>
  <Paragraphs>51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Internet Protocol-based In-Vehicle Emergency Call</vt:lpstr>
      <vt:lpstr>Slide 2</vt:lpstr>
      <vt:lpstr>Slide 3</vt:lpstr>
    </vt:vector>
  </TitlesOfParts>
  <Company>Nokia Siemens Networks - COO RTP IE Internet SDE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Internet Protocol-based In-Vehicle Emergency Call</dc:title>
  <dc:creator>Hannes Tschofenig</dc:creator>
  <cp:lastModifiedBy>Hannes Tschofenig</cp:lastModifiedBy>
  <cp:revision>1</cp:revision>
  <dcterms:created xsi:type="dcterms:W3CDTF">2012-07-31T14:35:44Z</dcterms:created>
  <dcterms:modified xsi:type="dcterms:W3CDTF">2012-07-31T14:44:44Z</dcterms:modified>
</cp:coreProperties>
</file>