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1"/>
  </p:sldMasterIdLst>
  <p:sldIdLst>
    <p:sldId id="256" r:id="rId2"/>
    <p:sldId id="257" r:id="rId3"/>
    <p:sldId id="258" r:id="rId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7/31/12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7/31/12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9C93-F56F-46AB-9EB8-53614A95B15F}" type="datetime1">
              <a:rPr lang="en-US" smtClean="0"/>
              <a:pPr/>
              <a:t>7/31/12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7/31/12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7/31/12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7/31/12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7/31/12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7/31/12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77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21733" y="381000"/>
            <a:ext cx="8534400" cy="1752600"/>
          </a:xfrm>
        </p:spPr>
        <p:txBody>
          <a:bodyPr>
            <a:normAutofit/>
          </a:bodyPr>
          <a:lstStyle/>
          <a:p>
            <a:r>
              <a:rPr lang="en-US" sz="4400" dirty="0"/>
              <a:t>d</a:t>
            </a:r>
            <a:r>
              <a:rPr lang="en-US" sz="4400" dirty="0" smtClean="0"/>
              <a:t>raft-ietf-ecrit-data-only-</a:t>
            </a:r>
            <a:r>
              <a:rPr lang="en-US" sz="4400" dirty="0" err="1" smtClean="0"/>
              <a:t>ea</a:t>
            </a:r>
            <a:endParaRPr lang="en-US" sz="44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Brian Rosen</a:t>
            </a:r>
          </a:p>
          <a:p>
            <a:r>
              <a:rPr lang="en-US" dirty="0" err="1" smtClean="0"/>
              <a:t>Hannes</a:t>
            </a:r>
            <a:r>
              <a:rPr lang="en-US" dirty="0" smtClean="0"/>
              <a:t> </a:t>
            </a:r>
            <a:r>
              <a:rPr lang="en-US" dirty="0" err="1" smtClean="0"/>
              <a:t>Tschofenig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557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 way to send emergency data to a PSAP (citizen to authority alert)</a:t>
            </a:r>
          </a:p>
          <a:p>
            <a:r>
              <a:rPr lang="en-US" dirty="0" smtClean="0"/>
              <a:t>Examples include sensor alerts of various kinds (alarm, medical, telematics, ...)</a:t>
            </a:r>
          </a:p>
          <a:p>
            <a:r>
              <a:rPr lang="en-US" dirty="0" smtClean="0"/>
              <a:t>Uses SIP so that we can employ –</a:t>
            </a:r>
            <a:r>
              <a:rPr lang="en-US" dirty="0" err="1" smtClean="0"/>
              <a:t>phonebcp</a:t>
            </a:r>
            <a:r>
              <a:rPr lang="en-US" dirty="0" smtClean="0"/>
              <a:t>/location conveyance/… as is</a:t>
            </a:r>
          </a:p>
          <a:p>
            <a:r>
              <a:rPr lang="en-US" dirty="0" smtClean="0"/>
              <a:t>Uses “Additional Data” to carry sensor and other device or alert specific data</a:t>
            </a:r>
          </a:p>
        </p:txBody>
      </p:sp>
    </p:spTree>
    <p:extLst>
      <p:ext uri="{BB962C8B-B14F-4D97-AF65-F5344CB8AC3E}">
        <p14:creationId xmlns:p14="http://schemas.microsoft.com/office/powerpoint/2010/main" val="2324770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Authors believe document is done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Reviews?</a:t>
            </a:r>
          </a:p>
          <a:p>
            <a:r>
              <a:rPr lang="en-US" dirty="0" smtClean="0"/>
              <a:t>Finish!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5273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13</TotalTime>
  <Words>90</Words>
  <Application>Microsoft Macintosh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Breeze</vt:lpstr>
      <vt:lpstr>draft-ietf-ecrit-data-only-ea</vt:lpstr>
      <vt:lpstr>Purpose</vt:lpstr>
      <vt:lpstr>Authors believe document is done</vt:lpstr>
    </vt:vector>
  </TitlesOfParts>
  <Company>NeuStar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draft-ietf-ecrit-data-only-ea-02</dc:title>
  <dc:creator>Brian Rosen</dc:creator>
  <cp:lastModifiedBy>Brian Rosen</cp:lastModifiedBy>
  <cp:revision>3</cp:revision>
  <dcterms:created xsi:type="dcterms:W3CDTF">2011-07-24T20:01:26Z</dcterms:created>
  <dcterms:modified xsi:type="dcterms:W3CDTF">2012-07-31T15:58:12Z</dcterms:modified>
</cp:coreProperties>
</file>