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38A7053-7214-234E-9D12-FB39E8A393B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draft-ietf-ecrit-additional-data-</a:t>
            </a:r>
            <a:r>
              <a:rPr lang="en-US" dirty="0" smtClean="0"/>
              <a:t>04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Brian Rosen</a:t>
            </a:r>
            <a:endParaRPr lang="en-US" dirty="0"/>
          </a:p>
          <a:p>
            <a:r>
              <a:rPr lang="en-US" dirty="0" err="1" smtClean="0"/>
              <a:t>Hannes</a:t>
            </a:r>
            <a:r>
              <a:rPr lang="en-US" dirty="0" smtClean="0"/>
              <a:t> </a:t>
            </a:r>
            <a:r>
              <a:rPr lang="en-US" dirty="0" err="1" smtClean="0"/>
              <a:t>Tschofening</a:t>
            </a:r>
            <a:endParaRPr lang="en-US" dirty="0"/>
          </a:p>
          <a:p>
            <a:r>
              <a:rPr lang="en-US" dirty="0" smtClean="0"/>
              <a:t>Roger Marshall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160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of what this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Way to get data from service providers and devices into a PSAP (and then to responders)</a:t>
            </a:r>
          </a:p>
          <a:p>
            <a:r>
              <a:rPr lang="en-US" dirty="0" smtClean="0"/>
              <a:t>Contains</a:t>
            </a:r>
          </a:p>
          <a:p>
            <a:pPr lvl="1"/>
            <a:r>
              <a:rPr lang="en-US" dirty="0" smtClean="0"/>
              <a:t>SP ID, contact and “class of service” data</a:t>
            </a:r>
          </a:p>
          <a:p>
            <a:pPr lvl="1"/>
            <a:r>
              <a:rPr lang="en-US" dirty="0" smtClean="0"/>
              <a:t>Subscriber data</a:t>
            </a:r>
          </a:p>
          <a:p>
            <a:pPr lvl="1"/>
            <a:r>
              <a:rPr lang="en-US" dirty="0" smtClean="0"/>
              <a:t>Device data</a:t>
            </a:r>
          </a:p>
          <a:p>
            <a:pPr lvl="1"/>
            <a:r>
              <a:rPr lang="en-US" dirty="0" smtClean="0"/>
              <a:t>Hook for device/service specific data</a:t>
            </a:r>
          </a:p>
          <a:p>
            <a:r>
              <a:rPr lang="en-US" dirty="0" smtClean="0"/>
              <a:t>Comes in</a:t>
            </a:r>
          </a:p>
          <a:p>
            <a:pPr lvl="1"/>
            <a:r>
              <a:rPr lang="en-US" dirty="0" smtClean="0"/>
              <a:t>Call Info header in SIP (or </a:t>
            </a:r>
            <a:r>
              <a:rPr lang="en-US" dirty="0" err="1" smtClean="0"/>
              <a:t>cid</a:t>
            </a:r>
            <a:r>
              <a:rPr lang="en-US" dirty="0" smtClean="0"/>
              <a:t>, with data in body) for device or origination SP data</a:t>
            </a:r>
          </a:p>
          <a:p>
            <a:pPr lvl="1"/>
            <a:r>
              <a:rPr lang="en-US" dirty="0" smtClean="0"/>
              <a:t>Provided-by element of PIDF for access </a:t>
            </a:r>
            <a:r>
              <a:rPr lang="en-US" dirty="0" err="1" smtClean="0"/>
              <a:t>SPdata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674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from prior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Updates due to suggestions from </a:t>
            </a:r>
            <a:r>
              <a:rPr lang="en-US" dirty="0" smtClean="0"/>
              <a:t>NENA</a:t>
            </a:r>
          </a:p>
          <a:p>
            <a:pPr lvl="1"/>
            <a:r>
              <a:rPr lang="en-US" dirty="0" smtClean="0"/>
              <a:t>Main Telephone Number property in vCard</a:t>
            </a:r>
          </a:p>
          <a:p>
            <a:pPr lvl="1"/>
            <a:r>
              <a:rPr lang="en-US" dirty="0" smtClean="0"/>
              <a:t>Add way to have a data provider who is a contractor to a service provider</a:t>
            </a:r>
          </a:p>
          <a:p>
            <a:pPr lvl="1"/>
            <a:r>
              <a:rPr lang="en-US" dirty="0" smtClean="0"/>
              <a:t>Allow multiple Services Delivered by Provider</a:t>
            </a:r>
          </a:p>
          <a:p>
            <a:pPr lvl="1"/>
            <a:r>
              <a:rPr lang="en-US" dirty="0" smtClean="0"/>
              <a:t>Add text on privacy flags in identity headers</a:t>
            </a:r>
            <a:endParaRPr lang="en-US" dirty="0" smtClean="0"/>
          </a:p>
          <a:p>
            <a:r>
              <a:rPr lang="en-US" dirty="0" smtClean="0"/>
              <a:t>Links between MIME blocks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694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version this week with </a:t>
            </a:r>
            <a:r>
              <a:rPr lang="en-US" smtClean="0"/>
              <a:t>a couple more </a:t>
            </a:r>
            <a:r>
              <a:rPr lang="en-US" dirty="0" smtClean="0"/>
              <a:t>comments (including Randy’s)</a:t>
            </a:r>
          </a:p>
          <a:p>
            <a:r>
              <a:rPr lang="en-US" dirty="0" smtClean="0"/>
              <a:t>Are we happy with MIME block links or should we just have one MIME with multiple XML blocks?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506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84</TotalTime>
  <Words>177</Words>
  <Application>Microsoft Macintosh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Breeze</vt:lpstr>
      <vt:lpstr>draft-ietf-ecrit-additional-data-04</vt:lpstr>
      <vt:lpstr>Reminder of what this is</vt:lpstr>
      <vt:lpstr>Changes from prior version</vt:lpstr>
      <vt:lpstr>What’s next</vt:lpstr>
    </vt:vector>
  </TitlesOfParts>
  <Company>NeuStar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draft-ietf-ecrit-additional-data-02</dc:title>
  <dc:creator>Brian Rosen</dc:creator>
  <cp:lastModifiedBy>Brian Rosen</cp:lastModifiedBy>
  <cp:revision>7</cp:revision>
  <dcterms:created xsi:type="dcterms:W3CDTF">2011-11-15T06:27:54Z</dcterms:created>
  <dcterms:modified xsi:type="dcterms:W3CDTF">2012-07-31T15:52:05Z</dcterms:modified>
</cp:coreProperties>
</file>