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106" d="100"/>
          <a:sy n="106" d="100"/>
        </p:scale>
        <p:origin x="-81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BDBD0-33C9-5749-A097-76936AA8C359}" type="datetimeFigureOut">
              <a:rPr lang="en-US" smtClean="0"/>
              <a:t>7/31/12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421C6-445A-3F41-9DB3-20E33500D1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BDBD0-33C9-5749-A097-76936AA8C359}" type="datetimeFigureOut">
              <a:rPr lang="en-US" smtClean="0"/>
              <a:t>7/31/12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421C6-445A-3F41-9DB3-20E33500D1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BDBD0-33C9-5749-A097-76936AA8C359}" type="datetimeFigureOut">
              <a:rPr lang="en-US" smtClean="0"/>
              <a:t>7/31/12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421C6-445A-3F41-9DB3-20E33500D1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BDBD0-33C9-5749-A097-76936AA8C359}" type="datetimeFigureOut">
              <a:rPr lang="en-US" smtClean="0"/>
              <a:t>7/31/12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421C6-445A-3F41-9DB3-20E33500D1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BDBD0-33C9-5749-A097-76936AA8C359}" type="datetimeFigureOut">
              <a:rPr lang="en-US" smtClean="0"/>
              <a:t>7/31/12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421C6-445A-3F41-9DB3-20E33500D1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BDBD0-33C9-5749-A097-76936AA8C359}" type="datetimeFigureOut">
              <a:rPr lang="en-US" smtClean="0"/>
              <a:t>7/31/12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421C6-445A-3F41-9DB3-20E33500D1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BDBD0-33C9-5749-A097-76936AA8C359}" type="datetimeFigureOut">
              <a:rPr lang="en-US" smtClean="0"/>
              <a:t>7/31/12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421C6-445A-3F41-9DB3-20E33500D1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BDBD0-33C9-5749-A097-76936AA8C359}" type="datetimeFigureOut">
              <a:rPr lang="en-US" smtClean="0"/>
              <a:t>7/31/12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421C6-445A-3F41-9DB3-20E33500D1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BDBD0-33C9-5749-A097-76936AA8C359}" type="datetimeFigureOut">
              <a:rPr lang="en-US" smtClean="0"/>
              <a:t>7/31/12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421C6-445A-3F41-9DB3-20E33500D1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BDBD0-33C9-5749-A097-76936AA8C359}" type="datetimeFigureOut">
              <a:rPr lang="en-US" smtClean="0"/>
              <a:t>7/31/12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421C6-445A-3F41-9DB3-20E33500D1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BDBD0-33C9-5749-A097-76936AA8C359}" type="datetimeFigureOut">
              <a:rPr lang="en-US" smtClean="0"/>
              <a:t>7/31/12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421C6-445A-3F41-9DB3-20E33500D1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7BDBD0-33C9-5749-A097-76936AA8C359}" type="datetimeFigureOut">
              <a:rPr lang="en-US" smtClean="0"/>
              <a:t>7/31/12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6421C6-445A-3F41-9DB3-20E33500D1D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tools.ietf.org/html/rfc6444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Out of Jurisdiction Emergency Routing</a:t>
            </a:r>
            <a:br>
              <a:rPr lang="en-US" b="1" dirty="0" smtClean="0"/>
            </a:br>
            <a:r>
              <a:rPr lang="en-US" sz="2222" b="1" dirty="0" smtClean="0"/>
              <a:t>draft-winterbottom-ecrit-priv-loc-01.txt</a:t>
            </a:r>
            <a:br>
              <a:rPr lang="en-US" sz="2222" b="1" dirty="0" smtClean="0"/>
            </a:br>
            <a:r>
              <a:rPr lang="en-US" sz="2222" b="1" dirty="0" smtClean="0"/>
              <a:t/>
            </a:r>
            <a:br>
              <a:rPr lang="en-US" sz="2222" b="1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James </a:t>
            </a:r>
            <a:r>
              <a:rPr lang="en-US" dirty="0" err="1" smtClean="0">
                <a:latin typeface="Calibri (Body)"/>
                <a:cs typeface="Calibri (Body)"/>
              </a:rPr>
              <a:t>Winterbottom</a:t>
            </a:r>
            <a:r>
              <a:rPr lang="en-US" dirty="0" smtClean="0"/>
              <a:t>, Hannes Tschofenig, Laura </a:t>
            </a:r>
            <a:r>
              <a:rPr lang="en-US" dirty="0" err="1" smtClean="0"/>
              <a:t>Liess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Device-Centric Emergency Services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>
              <a:buNone/>
            </a:pPr>
            <a:endParaRPr lang="en-US" dirty="0" smtClean="0">
              <a:latin typeface="Courier"/>
              <a:cs typeface="Courier"/>
            </a:endParaRPr>
          </a:p>
          <a:p>
            <a:pPr>
              <a:buNone/>
            </a:pPr>
            <a:r>
              <a:rPr lang="en-US" dirty="0" smtClean="0">
                <a:latin typeface="Courier"/>
                <a:cs typeface="Courier"/>
              </a:rPr>
              <a:t>        +---Location Request---+</a:t>
            </a:r>
          </a:p>
          <a:p>
            <a:pPr>
              <a:buNone/>
            </a:pPr>
            <a:r>
              <a:rPr lang="en-US" dirty="0" smtClean="0">
                <a:latin typeface="Courier"/>
                <a:cs typeface="Courier"/>
              </a:rPr>
              <a:t>        |         (1)          |</a:t>
            </a:r>
          </a:p>
          <a:p>
            <a:pPr>
              <a:buNone/>
            </a:pPr>
            <a:r>
              <a:rPr lang="en-US" dirty="0" smtClean="0">
                <a:latin typeface="Courier"/>
                <a:cs typeface="Courier"/>
              </a:rPr>
              <a:t>    +---+----+             +---V---+</a:t>
            </a:r>
          </a:p>
          <a:p>
            <a:pPr>
              <a:buNone/>
            </a:pPr>
            <a:r>
              <a:rPr lang="en-US" dirty="0" smtClean="0">
                <a:latin typeface="Courier"/>
                <a:cs typeface="Courier"/>
              </a:rPr>
              <a:t>    |        |&lt;--Location--|  LIS  |</a:t>
            </a:r>
          </a:p>
          <a:p>
            <a:pPr>
              <a:buNone/>
            </a:pPr>
            <a:r>
              <a:rPr lang="en-US" dirty="0" smtClean="0">
                <a:latin typeface="Courier"/>
                <a:cs typeface="Courier"/>
              </a:rPr>
              <a:t>    | Caller |    (2)      +-------+             +--------+</a:t>
            </a:r>
          </a:p>
          <a:p>
            <a:pPr>
              <a:buNone/>
            </a:pPr>
            <a:r>
              <a:rPr lang="en-US" dirty="0" smtClean="0">
                <a:latin typeface="Courier"/>
                <a:cs typeface="Courier"/>
              </a:rPr>
              <a:t>    |        |                                   | ESRP/  |</a:t>
            </a:r>
          </a:p>
          <a:p>
            <a:pPr>
              <a:buNone/>
            </a:pPr>
            <a:r>
              <a:rPr lang="en-US" dirty="0" smtClean="0">
                <a:latin typeface="Courier"/>
                <a:cs typeface="Courier"/>
              </a:rPr>
              <a:t>    |        |----Find Service-------+           |  PSAP  |</a:t>
            </a:r>
          </a:p>
          <a:p>
            <a:pPr>
              <a:buNone/>
            </a:pPr>
            <a:r>
              <a:rPr lang="en-US" dirty="0" smtClean="0">
                <a:latin typeface="Courier"/>
                <a:cs typeface="Courier"/>
              </a:rPr>
              <a:t>    +------^-+     (3)               |           +--------+</a:t>
            </a:r>
          </a:p>
          <a:p>
            <a:pPr>
              <a:buNone/>
            </a:pPr>
            <a:r>
              <a:rPr lang="en-US" dirty="0" smtClean="0">
                <a:latin typeface="Courier"/>
                <a:cs typeface="Courier"/>
              </a:rPr>
              <a:t>       |   |                +--------V----+          ^</a:t>
            </a:r>
          </a:p>
          <a:p>
            <a:pPr>
              <a:buNone/>
            </a:pPr>
            <a:r>
              <a:rPr lang="en-US" dirty="0" smtClean="0">
                <a:latin typeface="Courier"/>
                <a:cs typeface="Courier"/>
              </a:rPr>
              <a:t>       |   +-----Service----| </a:t>
            </a:r>
            <a:r>
              <a:rPr lang="en-US" dirty="0" err="1" smtClean="0">
                <a:latin typeface="Courier"/>
                <a:cs typeface="Courier"/>
              </a:rPr>
              <a:t>LoST</a:t>
            </a:r>
            <a:r>
              <a:rPr lang="en-US" dirty="0" smtClean="0">
                <a:latin typeface="Courier"/>
                <a:cs typeface="Courier"/>
              </a:rPr>
              <a:t> Server |          |</a:t>
            </a:r>
          </a:p>
          <a:p>
            <a:pPr>
              <a:buNone/>
            </a:pPr>
            <a:r>
              <a:rPr lang="en-US" dirty="0" smtClean="0">
                <a:latin typeface="Courier"/>
                <a:cs typeface="Courier"/>
              </a:rPr>
              <a:t>       |         (4)        +-------------+      +---+---+</a:t>
            </a:r>
          </a:p>
          <a:p>
            <a:pPr>
              <a:buNone/>
            </a:pPr>
            <a:r>
              <a:rPr lang="en-US" dirty="0" smtClean="0">
                <a:latin typeface="Courier"/>
                <a:cs typeface="Courier"/>
              </a:rPr>
              <a:t>       +-------------Call Initiation------------&gt;|  VSP  |</a:t>
            </a:r>
          </a:p>
          <a:p>
            <a:pPr>
              <a:buNone/>
            </a:pPr>
            <a:r>
              <a:rPr lang="en-US" dirty="0" smtClean="0">
                <a:latin typeface="Courier"/>
                <a:cs typeface="Courier"/>
              </a:rPr>
              <a:t>                        (5)                      +-------+</a:t>
            </a:r>
          </a:p>
          <a:p>
            <a:pPr>
              <a:buNone/>
            </a:pPr>
            <a:endParaRPr lang="en-US" sz="4211" dirty="0" smtClean="0">
              <a:latin typeface="Calibri (Body)"/>
              <a:cs typeface="Calibri (Body)"/>
            </a:endParaRPr>
          </a:p>
          <a:p>
            <a:pPr>
              <a:buNone/>
            </a:pPr>
            <a:endParaRPr lang="en-US" sz="4211" dirty="0" smtClean="0">
              <a:latin typeface="Calibri (Body)"/>
              <a:cs typeface="Calibri (Body)"/>
            </a:endParaRPr>
          </a:p>
          <a:p>
            <a:pPr algn="ctr">
              <a:buNone/>
            </a:pPr>
            <a:r>
              <a:rPr lang="en-US" sz="4211" dirty="0" smtClean="0">
                <a:latin typeface="Calibri (Body)"/>
                <a:cs typeface="Calibri (Body)"/>
              </a:rPr>
              <a:t>Challenges with the approach have been described in </a:t>
            </a:r>
            <a:r>
              <a:rPr lang="en-US" sz="4211" dirty="0" smtClean="0">
                <a:latin typeface="Calibri (Body)"/>
                <a:cs typeface="Calibri (Body)"/>
                <a:hlinkClick r:id="rId2"/>
              </a:rPr>
              <a:t>http://tools.ietf.org/html/rfc6444</a:t>
            </a:r>
            <a:r>
              <a:rPr lang="en-US" sz="4211" dirty="0" smtClean="0">
                <a:latin typeface="Calibri (Body)"/>
                <a:cs typeface="Calibri (Body)"/>
              </a:rPr>
              <a:t> </a:t>
            </a:r>
            <a:endParaRPr lang="en-US" sz="4211" dirty="0">
              <a:latin typeface="Calibri (Body)"/>
              <a:cs typeface="Calibri (Body)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Softswitch</a:t>
            </a:r>
            <a:r>
              <a:rPr lang="en-US" dirty="0" smtClean="0"/>
              <a:t>-Centric Calling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en-US" dirty="0" smtClean="0">
                <a:latin typeface="Courier"/>
                <a:cs typeface="Courier"/>
              </a:rPr>
              <a:t>                               +---Location Request---+</a:t>
            </a:r>
          </a:p>
          <a:p>
            <a:pPr>
              <a:buNone/>
            </a:pPr>
            <a:r>
              <a:rPr lang="en-US" dirty="0" smtClean="0">
                <a:latin typeface="Courier"/>
                <a:cs typeface="Courier"/>
              </a:rPr>
              <a:t>                               |         (2)          |</a:t>
            </a:r>
          </a:p>
          <a:p>
            <a:pPr>
              <a:buNone/>
            </a:pPr>
            <a:r>
              <a:rPr lang="en-US" dirty="0" smtClean="0">
                <a:latin typeface="Courier"/>
                <a:cs typeface="Courier"/>
              </a:rPr>
              <a:t>                           +---V---+                  |</a:t>
            </a:r>
          </a:p>
          <a:p>
            <a:pPr>
              <a:buNone/>
            </a:pPr>
            <a:r>
              <a:rPr lang="en-US" dirty="0" smtClean="0">
                <a:latin typeface="Courier"/>
                <a:cs typeface="Courier"/>
              </a:rPr>
              <a:t>                           |  LIS  |                  |</a:t>
            </a:r>
          </a:p>
          <a:p>
            <a:pPr>
              <a:buNone/>
            </a:pPr>
            <a:r>
              <a:rPr lang="en-US" dirty="0" smtClean="0">
                <a:latin typeface="Courier"/>
                <a:cs typeface="Courier"/>
              </a:rPr>
              <a:t>                           +----+--+             +----+----+</a:t>
            </a:r>
          </a:p>
          <a:p>
            <a:pPr>
              <a:buNone/>
            </a:pPr>
            <a:r>
              <a:rPr lang="en-US" dirty="0" smtClean="0">
                <a:latin typeface="Courier"/>
                <a:cs typeface="Courier"/>
              </a:rPr>
              <a:t>                                |                |         |</a:t>
            </a:r>
          </a:p>
          <a:p>
            <a:pPr>
              <a:buNone/>
            </a:pPr>
            <a:r>
              <a:rPr lang="en-US" dirty="0" smtClean="0">
                <a:latin typeface="Courier"/>
                <a:cs typeface="Courier"/>
              </a:rPr>
              <a:t>                                +----Location---&gt;|  Soft   |</a:t>
            </a:r>
          </a:p>
          <a:p>
            <a:pPr>
              <a:buNone/>
            </a:pPr>
            <a:r>
              <a:rPr lang="en-US" dirty="0" smtClean="0">
                <a:latin typeface="Courier"/>
                <a:cs typeface="Courier"/>
              </a:rPr>
              <a:t>    +--------+                          (3)      | Switch  |</a:t>
            </a:r>
          </a:p>
          <a:p>
            <a:pPr>
              <a:buNone/>
            </a:pPr>
            <a:r>
              <a:rPr lang="en-US" dirty="0" smtClean="0">
                <a:latin typeface="Courier"/>
                <a:cs typeface="Courier"/>
              </a:rPr>
              <a:t>    | Caller |------Call Initiation------------&gt; |         |</a:t>
            </a:r>
          </a:p>
          <a:p>
            <a:pPr>
              <a:buNone/>
            </a:pPr>
            <a:r>
              <a:rPr lang="en-US" dirty="0" smtClean="0">
                <a:latin typeface="Courier"/>
                <a:cs typeface="Courier"/>
              </a:rPr>
              <a:t>    +--------+          (1)                      +-+-^---+-+</a:t>
            </a:r>
          </a:p>
          <a:p>
            <a:pPr>
              <a:buNone/>
            </a:pPr>
            <a:r>
              <a:rPr lang="en-US" dirty="0" smtClean="0">
                <a:latin typeface="Courier"/>
                <a:cs typeface="Courier"/>
              </a:rPr>
              <a:t>                    +-------------+                | |   |</a:t>
            </a:r>
          </a:p>
          <a:p>
            <a:pPr>
              <a:buNone/>
            </a:pPr>
            <a:r>
              <a:rPr lang="en-US" dirty="0" smtClean="0">
                <a:latin typeface="Courier"/>
                <a:cs typeface="Courier"/>
              </a:rPr>
              <a:t>                    | </a:t>
            </a:r>
            <a:r>
              <a:rPr lang="en-US" dirty="0" err="1" smtClean="0">
                <a:latin typeface="Courier"/>
                <a:cs typeface="Courier"/>
              </a:rPr>
              <a:t>LoST</a:t>
            </a:r>
            <a:r>
              <a:rPr lang="en-US" dirty="0" smtClean="0">
                <a:latin typeface="Courier"/>
                <a:cs typeface="Courier"/>
              </a:rPr>
              <a:t> Server |&lt;-Find Service--+ |   |</a:t>
            </a:r>
          </a:p>
          <a:p>
            <a:pPr>
              <a:buNone/>
            </a:pPr>
            <a:r>
              <a:rPr lang="en-US" dirty="0" smtClean="0">
                <a:latin typeface="Courier"/>
                <a:cs typeface="Courier"/>
              </a:rPr>
              <a:t>                    +------+------+     (4)          |   |</a:t>
            </a:r>
          </a:p>
          <a:p>
            <a:pPr>
              <a:buNone/>
            </a:pPr>
            <a:r>
              <a:rPr lang="en-US" dirty="0" smtClean="0">
                <a:latin typeface="Courier"/>
                <a:cs typeface="Courier"/>
              </a:rPr>
              <a:t>                           |                         |   |</a:t>
            </a:r>
          </a:p>
          <a:p>
            <a:pPr>
              <a:buNone/>
            </a:pPr>
            <a:r>
              <a:rPr lang="en-US" dirty="0" smtClean="0">
                <a:latin typeface="Courier"/>
                <a:cs typeface="Courier"/>
              </a:rPr>
              <a:t>                           +----------Service--------+   |</a:t>
            </a:r>
          </a:p>
          <a:p>
            <a:pPr>
              <a:buNone/>
            </a:pPr>
            <a:r>
              <a:rPr lang="en-US" dirty="0" smtClean="0">
                <a:latin typeface="Courier"/>
                <a:cs typeface="Courier"/>
              </a:rPr>
              <a:t>                                       (5)               |</a:t>
            </a:r>
          </a:p>
          <a:p>
            <a:pPr>
              <a:buNone/>
            </a:pPr>
            <a:r>
              <a:rPr lang="en-US" dirty="0" smtClean="0">
                <a:latin typeface="Courier"/>
                <a:cs typeface="Courier"/>
              </a:rPr>
              <a:t>                             +-----------+               |</a:t>
            </a:r>
          </a:p>
          <a:p>
            <a:pPr>
              <a:buNone/>
            </a:pPr>
            <a:r>
              <a:rPr lang="en-US" dirty="0" smtClean="0">
                <a:latin typeface="Courier"/>
                <a:cs typeface="Courier"/>
              </a:rPr>
              <a:t>                             | ESRP/PSAP |&lt;------Call----+</a:t>
            </a:r>
          </a:p>
          <a:p>
            <a:pPr>
              <a:buNone/>
            </a:pPr>
            <a:r>
              <a:rPr lang="en-US" dirty="0" smtClean="0">
                <a:latin typeface="Courier"/>
                <a:cs typeface="Courier"/>
              </a:rPr>
              <a:t>                             +-----------+       (6)</a:t>
            </a:r>
            <a:endParaRPr lang="en-US" dirty="0">
              <a:latin typeface="Courier"/>
              <a:cs typeface="Courier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7200" y="6054490"/>
            <a:ext cx="82295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dirty="0" smtClean="0">
                <a:latin typeface="Calibri (Body)"/>
                <a:cs typeface="Calibri (Body)"/>
              </a:rPr>
              <a:t>Approach had been explored </a:t>
            </a:r>
            <a:r>
              <a:rPr lang="en-US" dirty="0" smtClean="0">
                <a:latin typeface="Calibri (Body)"/>
                <a:cs typeface="Calibri (Body)"/>
              </a:rPr>
              <a:t>in various countries, such as UK, Canada, etc. </a:t>
            </a:r>
            <a:r>
              <a:rPr lang="en-US" dirty="0" smtClean="0">
                <a:latin typeface="Calibri (Body)"/>
                <a:cs typeface="Calibri (Body)"/>
              </a:rPr>
              <a:t>Various challenges exist, such as </a:t>
            </a:r>
            <a:r>
              <a:rPr lang="en-US" dirty="0" smtClean="0">
                <a:latin typeface="Calibri (Body)"/>
                <a:cs typeface="Calibri (Body)"/>
              </a:rPr>
              <a:t>lack of </a:t>
            </a:r>
            <a:r>
              <a:rPr lang="en-US" dirty="0" err="1" smtClean="0">
                <a:latin typeface="Calibri (Body)"/>
                <a:cs typeface="Calibri (Body)"/>
              </a:rPr>
              <a:t>LoST</a:t>
            </a:r>
            <a:r>
              <a:rPr lang="en-US" dirty="0" smtClean="0">
                <a:latin typeface="Calibri (Body)"/>
                <a:cs typeface="Calibri (Body)"/>
              </a:rPr>
              <a:t> infrastructure.</a:t>
            </a:r>
            <a:endParaRPr lang="en-US" dirty="0">
              <a:latin typeface="Calibri (Body)"/>
              <a:cs typeface="Calibri (Body)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Problem Description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Security</a:t>
            </a:r>
            <a:r>
              <a:rPr lang="en-US" dirty="0" smtClean="0"/>
              <a:t>: One concern is about the possibility of the software of the end device being able to tamper with location. </a:t>
            </a:r>
          </a:p>
          <a:p>
            <a:endParaRPr lang="en-US" dirty="0" smtClean="0"/>
          </a:p>
          <a:p>
            <a:r>
              <a:rPr lang="en-US" b="1" dirty="0" smtClean="0"/>
              <a:t>Privacy</a:t>
            </a:r>
            <a:r>
              <a:rPr lang="en-US" dirty="0" smtClean="0"/>
              <a:t>: There is the desire to allow location information to be provided to emergency organizations rather than any other party, including the end device or a VSP.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Observations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Rough location information is required to route emergency calls.</a:t>
            </a:r>
          </a:p>
          <a:p>
            <a:r>
              <a:rPr lang="en-US" sz="2400" dirty="0" smtClean="0"/>
              <a:t>The VSP needs the ability to determine the correct LIS to retrieve location information.</a:t>
            </a:r>
          </a:p>
          <a:p>
            <a:r>
              <a:rPr lang="en-US" sz="2400" dirty="0" smtClean="0"/>
              <a:t>The VSP needs the ability to contact a </a:t>
            </a:r>
            <a:r>
              <a:rPr lang="en-US" sz="2400" dirty="0" err="1" smtClean="0"/>
              <a:t>LoST</a:t>
            </a:r>
            <a:r>
              <a:rPr lang="en-US" sz="2400" dirty="0" smtClean="0"/>
              <a:t> server to acquire routing information from.</a:t>
            </a:r>
          </a:p>
          <a:p>
            <a:r>
              <a:rPr lang="en-US" sz="2400" dirty="0" smtClean="0"/>
              <a:t>The end host does not acquire or convey location to the emergency network.</a:t>
            </a:r>
          </a:p>
          <a:p>
            <a:r>
              <a:rPr lang="en-US" sz="2400" dirty="0" smtClean="0"/>
              <a:t>Access network provider aim to provide location only to emergency service authorities.</a:t>
            </a:r>
          </a:p>
          <a:p>
            <a:r>
              <a:rPr lang="en-US" sz="2400" dirty="0" smtClean="0"/>
              <a:t>Precise location information is required to dispatch first responders.</a:t>
            </a:r>
            <a:endParaRPr lang="en-US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Approach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VSP queries the LIS using HELD and the IP address of the calling device as an identity extension. </a:t>
            </a:r>
          </a:p>
          <a:p>
            <a:r>
              <a:rPr lang="en-US" dirty="0" smtClean="0"/>
              <a:t>The LIS determines the location and uses it request routing information for the local </a:t>
            </a:r>
            <a:r>
              <a:rPr lang="en-US" dirty="0" err="1" smtClean="0"/>
              <a:t>LoST</a:t>
            </a:r>
            <a:r>
              <a:rPr lang="en-US" dirty="0" smtClean="0"/>
              <a:t> server. </a:t>
            </a:r>
          </a:p>
          <a:p>
            <a:r>
              <a:rPr lang="en-US" dirty="0" smtClean="0"/>
              <a:t>The LIS return a location URI and the local Emergency Service Routing Proxy (ESRP) URI to the VSP.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794</Words>
  <Application>Microsoft Macintosh PowerPoint</Application>
  <PresentationFormat>On-screen Show (4:3)</PresentationFormat>
  <Paragraphs>56</Paragraphs>
  <Slides>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Out of Jurisdiction Emergency Routing draft-winterbottom-ecrit-priv-loc-01.txt  </vt:lpstr>
      <vt:lpstr>Device-Centric Emergency Services Model</vt:lpstr>
      <vt:lpstr>Softswitch-Centric Calling Model</vt:lpstr>
      <vt:lpstr>Problem Description</vt:lpstr>
      <vt:lpstr>Observations</vt:lpstr>
      <vt:lpstr>Our Approach</vt:lpstr>
    </vt:vector>
  </TitlesOfParts>
  <Company>Nokia Siemens Networks - COO RTP IE Internet SDE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Out of Jurisdiction Emergency Routing draft-winterbottom-ecrit-priv-loc-01.txt  </dc:title>
  <dc:creator>Hannes Tschofenig</dc:creator>
  <cp:lastModifiedBy>Hannes Tschofenig</cp:lastModifiedBy>
  <cp:revision>1</cp:revision>
  <dcterms:created xsi:type="dcterms:W3CDTF">2012-07-31T14:51:04Z</dcterms:created>
  <dcterms:modified xsi:type="dcterms:W3CDTF">2012-07-31T16:56:10Z</dcterms:modified>
</cp:coreProperties>
</file>