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9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40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4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4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9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3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56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20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5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47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1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C7A7E-89B1-E74F-8611-8416EA49A4C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4803D-104B-FF4F-B29C-AC631F7AF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3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ecrit</a:t>
            </a:r>
            <a:r>
              <a:rPr lang="en-US" dirty="0" smtClean="0"/>
              <a:t>-rough-</a:t>
            </a:r>
            <a:r>
              <a:rPr lang="en-US" dirty="0" err="1" smtClean="0"/>
              <a:t>loc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Richard Barnes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12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-00: April 2010</a:t>
            </a:r>
          </a:p>
          <a:p>
            <a:r>
              <a:rPr lang="en-US" dirty="0" smtClean="0"/>
              <a:t>WGLC on -04: April 2011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-05: July 2012</a:t>
            </a:r>
          </a:p>
          <a:p>
            <a:pPr lvl="1"/>
            <a:r>
              <a:rPr lang="en-US" dirty="0" smtClean="0"/>
              <a:t>Update to reflect some new discussions</a:t>
            </a:r>
          </a:p>
          <a:p>
            <a:pPr lvl="1"/>
            <a:r>
              <a:rPr lang="en-US" dirty="0" smtClean="0"/>
              <a:t>Editorial revisions</a:t>
            </a:r>
            <a:endParaRPr lang="en-US" dirty="0"/>
          </a:p>
          <a:p>
            <a:r>
              <a:rPr lang="en-US" dirty="0" smtClean="0"/>
              <a:t>Propose discussing changes, then re-WGLC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192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-05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Mentions geocoding as a possible approach to civic address filtering</a:t>
            </a:r>
          </a:p>
          <a:p>
            <a:r>
              <a:rPr lang="en-US" dirty="0"/>
              <a:t>Re-</a:t>
            </a:r>
            <a:r>
              <a:rPr lang="en-US" dirty="0" smtClean="0"/>
              <a:t>phrased requirements in </a:t>
            </a:r>
            <a:r>
              <a:rPr lang="en-US" dirty="0" err="1" smtClean="0"/>
              <a:t>phonebcp</a:t>
            </a:r>
            <a:r>
              <a:rPr lang="en-US" dirty="0" smtClean="0"/>
              <a:t> format</a:t>
            </a:r>
          </a:p>
          <a:p>
            <a:r>
              <a:rPr lang="en-US" dirty="0" smtClean="0"/>
              <a:t>Removed non-emergency services section</a:t>
            </a:r>
          </a:p>
          <a:p>
            <a:r>
              <a:rPr lang="en-US" dirty="0" smtClean="0"/>
              <a:t>Privileged </a:t>
            </a:r>
            <a:r>
              <a:rPr lang="en-US" dirty="0" err="1" smtClean="0"/>
              <a:t>LoST</a:t>
            </a:r>
            <a:r>
              <a:rPr lang="en-US" dirty="0" smtClean="0"/>
              <a:t> Servers</a:t>
            </a:r>
          </a:p>
        </p:txBody>
      </p:sp>
    </p:spTree>
    <p:extLst>
      <p:ext uri="{BB962C8B-B14F-4D97-AF65-F5344CB8AC3E}">
        <p14:creationId xmlns:p14="http://schemas.microsoft.com/office/powerpoint/2010/main" val="745235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Original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 operator wants to support emergency services, but doesn’t want to provide precise location</a:t>
            </a:r>
          </a:p>
          <a:p>
            <a:r>
              <a:rPr lang="en-US" dirty="0" smtClean="0"/>
              <a:t>What level of location is </a:t>
            </a:r>
            <a:r>
              <a:rPr lang="en-US" b="1" dirty="0" smtClean="0"/>
              <a:t>necessary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By value: Precise enough for </a:t>
            </a:r>
            <a:r>
              <a:rPr lang="en-US" dirty="0" err="1" smtClean="0"/>
              <a:t>LoST</a:t>
            </a:r>
            <a:r>
              <a:rPr lang="en-US" dirty="0" smtClean="0"/>
              <a:t> routing</a:t>
            </a:r>
          </a:p>
          <a:p>
            <a:pPr lvl="1"/>
            <a:r>
              <a:rPr lang="en-US" dirty="0" smtClean="0"/>
              <a:t>By reference: Full precision, but access controlled</a:t>
            </a:r>
          </a:p>
        </p:txBody>
      </p:sp>
    </p:spTree>
    <p:extLst>
      <p:ext uri="{BB962C8B-B14F-4D97-AF65-F5344CB8AC3E}">
        <p14:creationId xmlns:p14="http://schemas.microsoft.com/office/powerpoint/2010/main" val="2696551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Feedback from ETSI community on </a:t>
            </a:r>
          </a:p>
          <a:p>
            <a:pPr lvl="1"/>
            <a:r>
              <a:rPr lang="en-US" dirty="0" smtClean="0"/>
              <a:t>Increased need for location privacy</a:t>
            </a:r>
          </a:p>
          <a:p>
            <a:pPr lvl="1"/>
            <a:r>
              <a:rPr lang="en-US" dirty="0" smtClean="0"/>
              <a:t>Planned structure of some </a:t>
            </a:r>
            <a:r>
              <a:rPr lang="en-US" dirty="0" err="1" smtClean="0"/>
              <a:t>LoST</a:t>
            </a:r>
            <a:r>
              <a:rPr lang="en-US" dirty="0" smtClean="0"/>
              <a:t> deployments</a:t>
            </a:r>
          </a:p>
          <a:p>
            <a:r>
              <a:rPr lang="en-US" dirty="0" smtClean="0"/>
              <a:t>Added the notion of “privileged” </a:t>
            </a:r>
            <a:r>
              <a:rPr lang="en-US" dirty="0" err="1" smtClean="0"/>
              <a:t>LoST</a:t>
            </a:r>
            <a:r>
              <a:rPr lang="en-US" dirty="0" smtClean="0"/>
              <a:t> servers</a:t>
            </a:r>
          </a:p>
          <a:p>
            <a:pPr lvl="1"/>
            <a:r>
              <a:rPr lang="en-US" dirty="0" smtClean="0"/>
              <a:t>Authorized to access precise location</a:t>
            </a:r>
          </a:p>
          <a:p>
            <a:r>
              <a:rPr lang="en-US" dirty="0" smtClean="0"/>
              <a:t>Definition of “good enough location for ECRIT”</a:t>
            </a:r>
          </a:p>
          <a:p>
            <a:pPr lvl="1"/>
            <a:r>
              <a:rPr lang="en-US" dirty="0" smtClean="0"/>
              <a:t>-04: Precise enough to get to mapping</a:t>
            </a:r>
          </a:p>
          <a:p>
            <a:pPr lvl="1"/>
            <a:r>
              <a:rPr lang="en-US" dirty="0" smtClean="0"/>
              <a:t>-05: Precise enough to get to a privileged </a:t>
            </a:r>
            <a:r>
              <a:rPr lang="en-US" dirty="0" err="1" smtClean="0"/>
              <a:t>LoST</a:t>
            </a:r>
            <a:r>
              <a:rPr lang="en-US" dirty="0" smtClean="0"/>
              <a:t> 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357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Privileged </a:t>
            </a:r>
            <a:r>
              <a:rPr lang="en-US" dirty="0" err="1" smtClean="0"/>
              <a:t>LoST</a:t>
            </a:r>
            <a:r>
              <a:rPr lang="en-US" dirty="0" smtClean="0"/>
              <a:t> Servers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23167" y="5015468"/>
            <a:ext cx="1554480" cy="6299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45487" y="4988560"/>
            <a:ext cx="1554480" cy="6299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45487" y="3779520"/>
            <a:ext cx="1554480" cy="6299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LoST</a:t>
            </a:r>
            <a:r>
              <a:rPr lang="en-US" dirty="0" smtClean="0"/>
              <a:t> Server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445487" y="2854960"/>
            <a:ext cx="1554480" cy="629920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LoST</a:t>
            </a:r>
            <a:r>
              <a:rPr lang="en-US" dirty="0" smtClean="0"/>
              <a:t> Server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45487" y="1940560"/>
            <a:ext cx="1554480" cy="629920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LoST</a:t>
            </a:r>
            <a:r>
              <a:rPr lang="en-US" dirty="0" smtClean="0"/>
              <a:t> Server</a:t>
            </a:r>
            <a:endParaRPr lang="en-US" dirty="0"/>
          </a:p>
        </p:txBody>
      </p:sp>
      <p:cxnSp>
        <p:nvCxnSpPr>
          <p:cNvPr id="11" name="Straight Connector 10"/>
          <p:cNvCxnSpPr>
            <a:stCxn id="9" idx="2"/>
            <a:endCxn id="8" idx="0"/>
          </p:cNvCxnSpPr>
          <p:nvPr/>
        </p:nvCxnSpPr>
        <p:spPr>
          <a:xfrm>
            <a:off x="6222727" y="2570480"/>
            <a:ext cx="0" cy="28448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3" name="Straight Connector 12"/>
          <p:cNvCxnSpPr>
            <a:stCxn id="8" idx="2"/>
            <a:endCxn id="7" idx="0"/>
          </p:cNvCxnSpPr>
          <p:nvPr/>
        </p:nvCxnSpPr>
        <p:spPr>
          <a:xfrm>
            <a:off x="6222727" y="3484880"/>
            <a:ext cx="0" cy="294640"/>
          </a:xfrm>
          <a:prstGeom prst="lin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677647" y="5537200"/>
            <a:ext cx="17678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677647" y="4409440"/>
            <a:ext cx="1767840" cy="812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9" name="Straight Arrow Connector 18"/>
          <p:cNvCxnSpPr>
            <a:stCxn id="7" idx="2"/>
            <a:endCxn id="6" idx="0"/>
          </p:cNvCxnSpPr>
          <p:nvPr/>
        </p:nvCxnSpPr>
        <p:spPr>
          <a:xfrm>
            <a:off x="6222727" y="4409440"/>
            <a:ext cx="0" cy="579120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677647" y="4216400"/>
            <a:ext cx="1767840" cy="812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22" name="TextBox 21"/>
          <p:cNvSpPr txBox="1"/>
          <p:nvPr/>
        </p:nvSpPr>
        <p:spPr>
          <a:xfrm>
            <a:off x="4266927" y="5482828"/>
            <a:ext cx="5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URI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 rot="20141426">
            <a:off x="4439647" y="4710668"/>
            <a:ext cx="5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URI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222727" y="4516996"/>
            <a:ext cx="1203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Deref</a:t>
            </a:r>
            <a:r>
              <a:rPr lang="en-US" b="1" dirty="0" smtClean="0"/>
              <a:t>(URI)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 rot="20141426">
            <a:off x="3919582" y="4267200"/>
            <a:ext cx="111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mappings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57200" y="1767840"/>
            <a:ext cx="4795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Client discovers privileged </a:t>
            </a:r>
            <a:r>
              <a:rPr lang="en-US" b="1" dirty="0" err="1" smtClean="0"/>
              <a:t>LoST</a:t>
            </a:r>
            <a:r>
              <a:rPr lang="en-US" b="1" smtClean="0"/>
              <a:t> server</a:t>
            </a:r>
            <a:endParaRPr lang="en-US" b="1" dirty="0" smtClean="0"/>
          </a:p>
          <a:p>
            <a:pPr marL="742950" lvl="1" indent="-285750">
              <a:buFont typeface="Arial"/>
              <a:buChar char="•"/>
            </a:pPr>
            <a:r>
              <a:rPr lang="en-US" b="1" dirty="0" smtClean="0"/>
              <a:t>Local discovery (DHCP / DNS)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 smtClean="0"/>
              <a:t>Recursion using rough </a:t>
            </a:r>
            <a:r>
              <a:rPr lang="en-US" b="1" dirty="0" err="1" smtClean="0"/>
              <a:t>LbyV</a:t>
            </a:r>
            <a:endParaRPr lang="en-US" b="1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LoST</a:t>
            </a:r>
            <a:r>
              <a:rPr lang="en-US" dirty="0" smtClean="0"/>
              <a:t> server accesses LIS via </a:t>
            </a:r>
            <a:r>
              <a:rPr lang="en-US" dirty="0" err="1"/>
              <a:t>d</a:t>
            </a:r>
            <a:r>
              <a:rPr lang="en-US" dirty="0" err="1" smtClean="0"/>
              <a:t>eref</a:t>
            </a:r>
            <a:r>
              <a:rPr lang="en-US" dirty="0" smtClean="0"/>
              <a:t> or identity</a:t>
            </a:r>
          </a:p>
        </p:txBody>
      </p:sp>
    </p:spTree>
    <p:extLst>
      <p:ext uri="{BB962C8B-B14F-4D97-AF65-F5344CB8AC3E}">
        <p14:creationId xmlns:p14="http://schemas.microsoft.com/office/powerpoint/2010/main" val="3378436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should this group address new requirements from ETSI?</a:t>
            </a:r>
          </a:p>
          <a:p>
            <a:pPr lvl="1"/>
            <a:r>
              <a:rPr lang="en-US" dirty="0" err="1" smtClean="0"/>
              <a:t>LbyR</a:t>
            </a:r>
            <a:r>
              <a:rPr lang="en-US" dirty="0" smtClean="0"/>
              <a:t> in </a:t>
            </a:r>
            <a:r>
              <a:rPr lang="en-US" dirty="0" err="1" smtClean="0"/>
              <a:t>LoST</a:t>
            </a:r>
            <a:endParaRPr lang="en-US" dirty="0" smtClean="0"/>
          </a:p>
          <a:p>
            <a:pPr lvl="1"/>
            <a:r>
              <a:rPr lang="en-US" dirty="0" err="1" smtClean="0"/>
              <a:t>LoST</a:t>
            </a:r>
            <a:r>
              <a:rPr lang="en-US" dirty="0" smtClean="0"/>
              <a:t> in HELD (next presentation)</a:t>
            </a:r>
          </a:p>
          <a:p>
            <a:r>
              <a:rPr lang="en-US" dirty="0" smtClean="0"/>
              <a:t>Should we use this document to describe that solution?</a:t>
            </a:r>
          </a:p>
          <a:p>
            <a:r>
              <a:rPr lang="en-US" dirty="0" smtClean="0"/>
              <a:t>Feedback on other changes?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508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260</Words>
  <Application>Microsoft Macintosh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draft-ietf-ecrit-rough-loc</vt:lpstr>
      <vt:lpstr>Process</vt:lpstr>
      <vt:lpstr>Changes in -05</vt:lpstr>
      <vt:lpstr>The Original Approach</vt:lpstr>
      <vt:lpstr>New Requirements</vt:lpstr>
      <vt:lpstr>Privileged LoST Servers</vt:lpstr>
      <vt:lpstr>Questions</vt:lpstr>
    </vt:vector>
  </TitlesOfParts>
  <Company>BBN Technologies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CAA Discovery Options</dc:title>
  <dc:creator>Richard L. Barnes</dc:creator>
  <cp:lastModifiedBy>Richard L. Barnes</cp:lastModifiedBy>
  <cp:revision>10</cp:revision>
  <dcterms:created xsi:type="dcterms:W3CDTF">2012-07-30T17:34:33Z</dcterms:created>
  <dcterms:modified xsi:type="dcterms:W3CDTF">2012-07-31T17:20:35Z</dcterms:modified>
</cp:coreProperties>
</file>