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90" r:id="rId3"/>
    <p:sldId id="300" r:id="rId4"/>
    <p:sldId id="30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86" autoAdjust="0"/>
  </p:normalViewPr>
  <p:slideViewPr>
    <p:cSldViewPr>
      <p:cViewPr varScale="1">
        <p:scale>
          <a:sx n="79" d="100"/>
          <a:sy n="79" d="100"/>
        </p:scale>
        <p:origin x="-11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07437-B015-4331-933E-BFE8C721012A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9B93E-34D9-4F31-B270-FEACAC56B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1.</a:t>
            </a:r>
            <a:fld id="{7CFD14C5-7398-4BF5-8872-279ED3CC1AD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2209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Energy Management (EMAN) Applicability Statement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124200"/>
            <a:ext cx="8458200" cy="2743200"/>
          </a:xfrm>
        </p:spPr>
        <p:txBody>
          <a:bodyPr>
            <a:normAutofit fontScale="70000" lnSpcReduction="20000"/>
          </a:bodyPr>
          <a:lstStyle/>
          <a:p>
            <a:r>
              <a:rPr lang="en-US" sz="3300" dirty="0" smtClean="0"/>
              <a:t>draft-</a:t>
            </a:r>
            <a:r>
              <a:rPr lang="en-US" sz="3300" dirty="0" err="1" smtClean="0"/>
              <a:t>ietf</a:t>
            </a:r>
            <a:r>
              <a:rPr lang="en-US" sz="3300" dirty="0" smtClean="0"/>
              <a:t>-eman-applicability-statement-01</a:t>
            </a:r>
          </a:p>
          <a:p>
            <a:endParaRPr lang="en-US" sz="3300" dirty="0" smtClean="0"/>
          </a:p>
          <a:p>
            <a:r>
              <a:rPr lang="en-US" sz="3300" dirty="0" smtClean="0"/>
              <a:t>Brad Schoening</a:t>
            </a:r>
          </a:p>
          <a:p>
            <a:pPr eaLnBrk="1" hangingPunct="1"/>
            <a:r>
              <a:rPr lang="en-US" sz="3300" dirty="0" smtClean="0"/>
              <a:t>Mouli Chandramouli</a:t>
            </a:r>
          </a:p>
          <a:p>
            <a:pPr eaLnBrk="1" hangingPunct="1"/>
            <a:r>
              <a:rPr lang="en-US" sz="3300" u="sng" dirty="0" smtClean="0"/>
              <a:t>Bruce Nordman</a:t>
            </a:r>
          </a:p>
          <a:p>
            <a:pPr eaLnBrk="1" hangingPunct="1"/>
            <a:endParaRPr lang="en-US" sz="3300" u="sng" dirty="0" smtClean="0"/>
          </a:p>
          <a:p>
            <a:pPr eaLnBrk="1" hangingPunct="1"/>
            <a:r>
              <a:rPr lang="en-US" sz="3300" dirty="0" smtClean="0"/>
              <a:t>84 </a:t>
            </a:r>
            <a:r>
              <a:rPr lang="en-US" sz="3300" dirty="0" smtClean="0"/>
              <a:t>IETF </a:t>
            </a:r>
            <a:r>
              <a:rPr lang="en-US" sz="3300" dirty="0" smtClean="0"/>
              <a:t>Meeting,  Vancouver 2012</a:t>
            </a:r>
          </a:p>
          <a:p>
            <a:pPr eaLnBrk="1" hangingPunct="1"/>
            <a:endParaRPr lang="en-US" sz="2800" u="sng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01762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EMAN Applicability Statement </a:t>
            </a:r>
            <a:br>
              <a:rPr lang="en-US" sz="3600" dirty="0" smtClean="0"/>
            </a:br>
            <a:r>
              <a:rPr lang="en-US" sz="1800" dirty="0" smtClean="0"/>
              <a:t>draft-</a:t>
            </a:r>
            <a:r>
              <a:rPr lang="en-US" sz="1800" dirty="0" err="1" smtClean="0"/>
              <a:t>ietf</a:t>
            </a:r>
            <a:r>
              <a:rPr lang="en-US" sz="1800" dirty="0" smtClean="0"/>
              <a:t>-eman-applicability-statement-01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940675" cy="43532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What is new in this version   ?</a:t>
            </a:r>
          </a:p>
          <a:p>
            <a:pPr lvl="2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Closed the open issues discussed in the last meeting 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Waiting for other drafts (requirements, framework) to be finalized 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Use cases, Related standards (almost complete)</a:t>
            </a:r>
          </a:p>
          <a:p>
            <a:pPr lvl="2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Open </a:t>
            </a:r>
            <a:r>
              <a:rPr lang="en-US" dirty="0" smtClean="0"/>
              <a:t>issue </a:t>
            </a:r>
            <a:r>
              <a:rPr lang="en-US" dirty="0" smtClean="0"/>
              <a:t>–  </a:t>
            </a:r>
            <a:r>
              <a:rPr lang="en-US" dirty="0" err="1" smtClean="0"/>
              <a:t>ASHRAE</a:t>
            </a:r>
            <a:r>
              <a:rPr lang="en-US" dirty="0" smtClean="0"/>
              <a:t> – </a:t>
            </a:r>
            <a:r>
              <a:rPr lang="en-US" dirty="0" err="1" smtClean="0"/>
              <a:t>SPC</a:t>
            </a:r>
            <a:r>
              <a:rPr lang="en-US" dirty="0" smtClean="0"/>
              <a:t> 201 P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944562"/>
          </a:xfrm>
        </p:spPr>
        <p:txBody>
          <a:bodyPr>
            <a:noAutofit/>
          </a:bodyPr>
          <a:lstStyle/>
          <a:p>
            <a:r>
              <a:rPr lang="en-US" sz="3600" dirty="0" smtClean="0"/>
              <a:t>draft-</a:t>
            </a:r>
            <a:r>
              <a:rPr lang="en-US" sz="3600" dirty="0" err="1" smtClean="0"/>
              <a:t>ietf</a:t>
            </a:r>
            <a:r>
              <a:rPr lang="en-US" sz="3600" dirty="0" smtClean="0"/>
              <a:t>-eman-applicability-statement-01</a:t>
            </a:r>
            <a:endParaRPr lang="en-US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940675" cy="5105400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ASHRAE</a:t>
            </a:r>
            <a:r>
              <a:rPr lang="en-US" sz="3000" dirty="0" smtClean="0"/>
              <a:t> </a:t>
            </a:r>
            <a:r>
              <a:rPr lang="en-US" sz="3000" dirty="0" smtClean="0"/>
              <a:t>– </a:t>
            </a:r>
            <a:r>
              <a:rPr lang="en-US" sz="3000" dirty="0" err="1" smtClean="0"/>
              <a:t>SPC</a:t>
            </a:r>
            <a:r>
              <a:rPr lang="en-US" sz="3000" dirty="0" smtClean="0"/>
              <a:t> 201 P  </a:t>
            </a:r>
            <a:endParaRPr lang="en-US" sz="3000" dirty="0" smtClean="0"/>
          </a:p>
          <a:p>
            <a:pPr lvl="1"/>
            <a:r>
              <a:rPr lang="en-US" sz="2000" dirty="0" smtClean="0"/>
              <a:t>h</a:t>
            </a:r>
            <a:r>
              <a:rPr lang="en-US" sz="2000" dirty="0" smtClean="0"/>
              <a:t>as 4 components</a:t>
            </a:r>
          </a:p>
          <a:p>
            <a:pPr lvl="2"/>
            <a:r>
              <a:rPr lang="en-US" sz="2000" dirty="0" smtClean="0"/>
              <a:t>“</a:t>
            </a:r>
            <a:r>
              <a:rPr lang="en-US" sz="2000" dirty="0" smtClean="0"/>
              <a:t>Generator” </a:t>
            </a:r>
            <a:r>
              <a:rPr lang="en-US" sz="2000" dirty="0" smtClean="0"/>
              <a:t>produces electricity</a:t>
            </a:r>
            <a:endParaRPr lang="en-US" sz="2000" dirty="0" smtClean="0"/>
          </a:p>
          <a:p>
            <a:pPr lvl="2"/>
            <a:r>
              <a:rPr lang="en-US" sz="2000" dirty="0" smtClean="0"/>
              <a:t>“Load” </a:t>
            </a:r>
            <a:r>
              <a:rPr lang="en-US" sz="2000" dirty="0" smtClean="0"/>
              <a:t>“consumes electricity </a:t>
            </a:r>
            <a:endParaRPr lang="en-US" sz="2000" dirty="0" smtClean="0"/>
          </a:p>
          <a:p>
            <a:pPr lvl="2"/>
            <a:r>
              <a:rPr lang="en-US" sz="2000" dirty="0" smtClean="0"/>
              <a:t>“Meter” </a:t>
            </a:r>
            <a:r>
              <a:rPr lang="en-US" sz="2000" dirty="0" smtClean="0"/>
              <a:t>“measures </a:t>
            </a:r>
            <a:r>
              <a:rPr lang="en-US" sz="2000" dirty="0" smtClean="0"/>
              <a:t>electricity 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lvl="2"/>
            <a:r>
              <a:rPr lang="en-US" sz="2000" dirty="0" smtClean="0"/>
              <a:t>“Energy Manager” </a:t>
            </a:r>
            <a:r>
              <a:rPr lang="en-US" sz="2000" dirty="0" smtClean="0"/>
              <a:t>makes </a:t>
            </a:r>
            <a:r>
              <a:rPr lang="en-US" sz="2000" dirty="0" smtClean="0"/>
              <a:t>control </a:t>
            </a:r>
            <a:r>
              <a:rPr lang="en-US" sz="2000" dirty="0" smtClean="0"/>
              <a:t>decisions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 smtClean="0"/>
              <a:t>the concept of a “</a:t>
            </a:r>
            <a:r>
              <a:rPr lang="en-US" sz="2000" dirty="0" err="1" smtClean="0"/>
              <a:t>GlobalID</a:t>
            </a:r>
            <a:r>
              <a:rPr lang="en-US" sz="2000" dirty="0" smtClean="0"/>
              <a:t>” </a:t>
            </a:r>
            <a:r>
              <a:rPr lang="en-US" sz="2000" dirty="0" smtClean="0"/>
              <a:t>similar to  </a:t>
            </a:r>
            <a:r>
              <a:rPr lang="en-US" sz="2000" dirty="0" err="1" smtClean="0"/>
              <a:t>UUID</a:t>
            </a:r>
            <a:r>
              <a:rPr lang="en-US" sz="2000" dirty="0" smtClean="0"/>
              <a:t> – </a:t>
            </a:r>
            <a:r>
              <a:rPr lang="en-US" sz="2000" dirty="0" smtClean="0"/>
              <a:t>unique</a:t>
            </a:r>
          </a:p>
          <a:p>
            <a:pPr lvl="1"/>
            <a:r>
              <a:rPr lang="en-US" sz="2000" dirty="0" smtClean="0"/>
              <a:t>measurements can </a:t>
            </a:r>
            <a:r>
              <a:rPr lang="en-US" sz="2000" dirty="0" smtClean="0"/>
              <a:t>be actual, nominal, estimated, or </a:t>
            </a:r>
            <a:r>
              <a:rPr lang="en-US" sz="2000" dirty="0" smtClean="0"/>
              <a:t>derived</a:t>
            </a:r>
          </a:p>
          <a:p>
            <a:r>
              <a:rPr lang="en-US" sz="2400" dirty="0" smtClean="0"/>
              <a:t>Common concepts </a:t>
            </a:r>
          </a:p>
          <a:p>
            <a:pPr lvl="2"/>
            <a:r>
              <a:rPr lang="en-US" sz="1600" dirty="0" smtClean="0"/>
              <a:t>Nameplate</a:t>
            </a:r>
          </a:p>
          <a:p>
            <a:pPr lvl="2"/>
            <a:r>
              <a:rPr lang="en-US" sz="1600" dirty="0" smtClean="0"/>
              <a:t>Interval and Interval reading – (analogous to demand) </a:t>
            </a:r>
          </a:p>
          <a:p>
            <a:pPr lvl="2"/>
            <a:r>
              <a:rPr lang="en-US" sz="1600" dirty="0" err="1" smtClean="0"/>
              <a:t>IEC</a:t>
            </a:r>
            <a:r>
              <a:rPr lang="en-US" sz="1600" dirty="0" smtClean="0"/>
              <a:t> 16850 </a:t>
            </a:r>
          </a:p>
          <a:p>
            <a:pPr lvl="2"/>
            <a:r>
              <a:rPr lang="en-US" sz="1600" dirty="0" smtClean="0"/>
              <a:t>Use of curtailment to Power levels </a:t>
            </a:r>
          </a:p>
          <a:p>
            <a:pPr lvl="1"/>
            <a:r>
              <a:rPr lang="en-US" sz="2000" dirty="0" smtClean="0"/>
              <a:t>Power Quality – measurements</a:t>
            </a:r>
            <a:endParaRPr lang="en-US" sz="2000" dirty="0" smtClean="0"/>
          </a:p>
          <a:p>
            <a:pPr lvl="1"/>
            <a:endParaRPr lang="en-US" sz="2600" dirty="0" smtClean="0"/>
          </a:p>
          <a:p>
            <a:pPr lvl="1"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400" dirty="0" smtClean="0"/>
          </a:p>
          <a:p>
            <a:pPr lvl="1">
              <a:buFont typeface="Wingdings" pitchFamily="2" charset="2"/>
              <a:buChar char="§"/>
            </a:pPr>
            <a:endParaRPr lang="en-US" sz="2400" dirty="0" smtClean="0"/>
          </a:p>
          <a:p>
            <a:pPr lvl="2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sz="16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401762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EMAN Applicability Statement </a:t>
            </a:r>
            <a:br>
              <a:rPr lang="en-US" sz="3600" dirty="0" smtClean="0"/>
            </a:br>
            <a:r>
              <a:rPr lang="en-US" sz="1800" dirty="0" smtClean="0"/>
              <a:t>draft-</a:t>
            </a:r>
            <a:r>
              <a:rPr lang="en-US" sz="1800" dirty="0" err="1" smtClean="0"/>
              <a:t>ietf</a:t>
            </a:r>
            <a:r>
              <a:rPr lang="en-US" sz="1800" dirty="0" smtClean="0"/>
              <a:t>-eman-applicability-statement-01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940675" cy="435327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Next steps </a:t>
            </a:r>
          </a:p>
          <a:p>
            <a:pPr lvl="2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A section of </a:t>
            </a:r>
            <a:r>
              <a:rPr lang="en-US" dirty="0" err="1" smtClean="0"/>
              <a:t>ASHRAE</a:t>
            </a:r>
            <a:r>
              <a:rPr lang="en-US" dirty="0" smtClean="0"/>
              <a:t> </a:t>
            </a:r>
            <a:r>
              <a:rPr lang="en-US" dirty="0" err="1" smtClean="0"/>
              <a:t>SPC</a:t>
            </a:r>
            <a:r>
              <a:rPr lang="en-US" dirty="0" smtClean="0"/>
              <a:t> </a:t>
            </a:r>
            <a:r>
              <a:rPr lang="en-US" dirty="0" err="1" smtClean="0"/>
              <a:t>201P</a:t>
            </a:r>
            <a:r>
              <a:rPr lang="en-US" dirty="0" smtClean="0"/>
              <a:t> on the Applicability statement </a:t>
            </a:r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How EMA</a:t>
            </a:r>
            <a:r>
              <a:rPr lang="en-US" dirty="0" smtClean="0"/>
              <a:t>N technology can be implemented (once the other drafts are completed)</a:t>
            </a:r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smtClean="0"/>
              <a:t>Suggestions welcome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</TotalTime>
  <Words>179</Words>
  <Application>Microsoft Office PowerPoint</Application>
  <PresentationFormat>On-screen Show (4:3)</PresentationFormat>
  <Paragraphs>48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Energy Management (EMAN) Applicability Statement</vt:lpstr>
      <vt:lpstr>  EMAN Applicability Statement  draft-ietf-eman-applicability-statement-01    </vt:lpstr>
      <vt:lpstr>draft-ietf-eman-applicability-statement-01</vt:lpstr>
      <vt:lpstr>  EMAN Applicability Statement  draft-ietf-eman-applicability-statement-01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moulchan</cp:lastModifiedBy>
  <cp:revision>283</cp:revision>
  <dcterms:created xsi:type="dcterms:W3CDTF">2010-11-09T03:21:35Z</dcterms:created>
  <dcterms:modified xsi:type="dcterms:W3CDTF">2012-07-30T12:51:23Z</dcterms:modified>
</cp:coreProperties>
</file>