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6" r:id="rId3"/>
    <p:sldId id="267" r:id="rId4"/>
    <p:sldId id="262" r:id="rId5"/>
    <p:sldId id="263" r:id="rId6"/>
    <p:sldId id="264" r:id="rId7"/>
    <p:sldId id="265" r:id="rId8"/>
    <p:sldId id="261" r:id="rId9"/>
    <p:sldId id="260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15C6DC-830C-4BB5-B8AE-016182A82F2A}" type="datetimeFigureOut">
              <a:rPr lang="zh-CN" altLang="en-US" smtClean="0"/>
              <a:pPr/>
              <a:t>2012/7/28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37AE6-CF60-4FD5-B202-7C3AA17D36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Most EAP methods don't specify naming rules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37AE6-CF60-4FD5-B202-7C3AA17D367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(intermediate AAA terminates the EAP tunnel and have a </a:t>
            </a:r>
            <a:br>
              <a:rPr lang="en-US" altLang="zh-CN" dirty="0" smtClean="0"/>
            </a:br>
            <a:r>
              <a:rPr lang="en-US" altLang="zh-CN" dirty="0" smtClean="0"/>
              <a:t>&gt; separate AAA server for the inner method)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37AE6-CF60-4FD5-B202-7C3AA17D367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/draft-ietf-karp-ops-model-03.txt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/>
              <a:t>EAP Mutual Cryptographic Binding</a:t>
            </a:r>
            <a:br>
              <a:rPr lang="en-US" altLang="zh-CN" b="1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3600" dirty="0" smtClean="0"/>
              <a:t> </a:t>
            </a:r>
            <a:r>
              <a:rPr lang="en-US" altLang="zh-CN" sz="3200" dirty="0" smtClean="0">
                <a:hlinkClick r:id="rId2"/>
              </a:rPr>
              <a:t>draft-ietf-karp-ops-model-03</a:t>
            </a: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4293096"/>
            <a:ext cx="6400800" cy="1752600"/>
          </a:xfrm>
        </p:spPr>
        <p:txBody>
          <a:bodyPr>
            <a:noAutofit/>
          </a:bodyPr>
          <a:lstStyle/>
          <a:p>
            <a:r>
              <a:rPr lang="en-US" altLang="zh-CN" sz="2400" dirty="0" smtClean="0">
                <a:solidFill>
                  <a:srgbClr val="0070C0"/>
                </a:solidFill>
              </a:rPr>
              <a:t>S. Hartman</a:t>
            </a:r>
          </a:p>
          <a:p>
            <a:r>
              <a:rPr lang="en-US" altLang="zh-CN" sz="2400" dirty="0" smtClean="0">
                <a:solidFill>
                  <a:srgbClr val="0070C0"/>
                </a:solidFill>
              </a:rPr>
              <a:t>M. Wasserman</a:t>
            </a:r>
          </a:p>
          <a:p>
            <a:r>
              <a:rPr lang="en-US" altLang="zh-CN" sz="2400" dirty="0" smtClean="0">
                <a:solidFill>
                  <a:srgbClr val="0070C0"/>
                </a:solidFill>
              </a:rPr>
              <a:t>D. Zhang</a:t>
            </a:r>
            <a:endParaRPr lang="zh-CN" altLang="en-US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Background (1)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In the past, work focuses on protecting the interests of servers providing services</a:t>
            </a:r>
          </a:p>
          <a:p>
            <a:pPr lvl="1"/>
            <a:r>
              <a:rPr lang="en-US" altLang="zh-CN" sz="2400" dirty="0" smtClean="0"/>
              <a:t>avoiding an attacker using </a:t>
            </a:r>
            <a:r>
              <a:rPr lang="en-US" altLang="zh-CN" sz="2400" dirty="0" smtClean="0"/>
              <a:t>a tunnel </a:t>
            </a:r>
            <a:r>
              <a:rPr lang="en-US" altLang="zh-CN" sz="2400" dirty="0" smtClean="0"/>
              <a:t>to capture the keys: tunnel MITM attack</a:t>
            </a:r>
            <a:endParaRPr lang="en-US" altLang="zh-CN" sz="2400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441632"/>
            <a:ext cx="6729636" cy="3416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Background </a:t>
            </a:r>
            <a:r>
              <a:rPr lang="en-US" altLang="zh-CN" dirty="0" smtClean="0"/>
              <a:t>(2)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The peer relies more on the information provided by EAP servers</a:t>
            </a:r>
          </a:p>
          <a:p>
            <a:r>
              <a:rPr lang="en-US" altLang="zh-CN" dirty="0" smtClean="0"/>
              <a:t>Legal servers which provides different services may have benefit confliction and may become attackers</a:t>
            </a:r>
          </a:p>
          <a:p>
            <a:pPr lvl="1"/>
            <a:r>
              <a:rPr lang="en-US" altLang="zh-CN" dirty="0" err="1" smtClean="0"/>
              <a:t>e.g.,“Lying</a:t>
            </a:r>
            <a:r>
              <a:rPr lang="en-US" altLang="zh-CN" dirty="0" smtClean="0"/>
              <a:t> NAS”</a:t>
            </a:r>
          </a:p>
          <a:p>
            <a:r>
              <a:rPr lang="en-US" altLang="zh-CN" dirty="0" smtClean="0"/>
              <a:t>The interests of peer must also be protected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An attack which bypasses MSK-Based Crypto-Binding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657084" cy="4556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the attacker can success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The peer fails to check the identity of the attacker</a:t>
            </a:r>
          </a:p>
          <a:p>
            <a:r>
              <a:rPr lang="en-US" altLang="zh-CN" dirty="0" smtClean="0"/>
              <a:t>An authentication method is allowed to be executed within or out of the tunnel</a:t>
            </a:r>
          </a:p>
          <a:p>
            <a:r>
              <a:rPr lang="en-US" altLang="zh-CN" dirty="0" smtClean="0"/>
              <a:t>MSK-based crypto-binding use the MSK which is transferred from the EAP server which originally generates it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to Mitigate this Issue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Improve certificate validation</a:t>
            </a:r>
          </a:p>
          <a:p>
            <a:pPr lvl="1"/>
            <a:r>
              <a:rPr lang="en-US" altLang="zh-CN" dirty="0" smtClean="0"/>
              <a:t>A trust anchor is needed</a:t>
            </a:r>
          </a:p>
          <a:p>
            <a:pPr lvl="1"/>
            <a:r>
              <a:rPr lang="en-US" altLang="zh-CN" dirty="0" smtClean="0"/>
              <a:t>Naming rules is needed</a:t>
            </a:r>
          </a:p>
          <a:p>
            <a:r>
              <a:rPr lang="en-US" altLang="zh-CN" dirty="0" smtClean="0"/>
              <a:t>Strict security policies</a:t>
            </a:r>
          </a:p>
          <a:p>
            <a:r>
              <a:rPr lang="en-US" altLang="zh-CN" dirty="0" smtClean="0"/>
              <a:t>EMSK-based Crypto-binding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EMSK-based </a:t>
            </a:r>
            <a:r>
              <a:rPr lang="en-US" altLang="zh-CN" dirty="0" smtClean="0"/>
              <a:t>Crypto-binding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Advantage: simple and intuitive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Provide transparent security with on additional </a:t>
            </a:r>
            <a:r>
              <a:rPr lang="en-US" altLang="zh-CN" dirty="0" err="1" smtClean="0"/>
              <a:t>config</a:t>
            </a:r>
            <a:endParaRPr lang="en-US" altLang="zh-CN" dirty="0" smtClean="0"/>
          </a:p>
          <a:p>
            <a:r>
              <a:rPr lang="en-US" altLang="zh-CN" dirty="0" smtClean="0"/>
              <a:t>Disadvantages: incapable in some </a:t>
            </a:r>
            <a:r>
              <a:rPr lang="en-US" altLang="zh-CN" dirty="0" err="1" smtClean="0"/>
              <a:t>caseses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Inner authentication method cannot generate EMSK</a:t>
            </a:r>
          </a:p>
          <a:p>
            <a:pPr lvl="1"/>
            <a:r>
              <a:rPr lang="en-US" altLang="zh-CN" dirty="0" smtClean="0"/>
              <a:t>The case where there are a </a:t>
            </a:r>
            <a:r>
              <a:rPr lang="en-US" altLang="zh-CN" dirty="0" smtClean="0"/>
              <a:t>intermediate AAA terminates the EAP tunnel and </a:t>
            </a:r>
            <a:r>
              <a:rPr lang="en-US" altLang="zh-CN" dirty="0" smtClean="0"/>
              <a:t>a separate </a:t>
            </a:r>
            <a:r>
              <a:rPr lang="en-US" altLang="zh-CN" dirty="0" smtClean="0"/>
              <a:t>AAA server for the inner method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Update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b="1" dirty="0" smtClean="0"/>
              <a:t>Correct typos and mistakes in the reference </a:t>
            </a:r>
          </a:p>
          <a:p>
            <a:pPr lvl="1"/>
            <a:r>
              <a:rPr lang="en-US" altLang="zh-CN" sz="2000" dirty="0" smtClean="0"/>
              <a:t>E.g., [RFC3778]-&gt;[RFC3748]</a:t>
            </a:r>
          </a:p>
          <a:p>
            <a:r>
              <a:rPr lang="en-US" altLang="zh-CN" sz="2400" b="1" dirty="0" smtClean="0"/>
              <a:t>Mutual Cryptographic Binding -&gt; EMSK-based cryptographic binding</a:t>
            </a:r>
          </a:p>
          <a:p>
            <a:r>
              <a:rPr lang="en-US" altLang="zh-CN" sz="2400" b="1" dirty="0" smtClean="0"/>
              <a:t>Add figures missed in the last version of the draft</a:t>
            </a:r>
          </a:p>
          <a:p>
            <a:r>
              <a:rPr lang="en-US" altLang="zh-CN" sz="2400" b="1" dirty="0" smtClean="0"/>
              <a:t>Point out that</a:t>
            </a:r>
            <a:r>
              <a:rPr lang="en-US" altLang="zh-CN" sz="2400" dirty="0" smtClean="0"/>
              <a:t>:</a:t>
            </a:r>
            <a:endParaRPr lang="en-US" altLang="zh-CN" sz="2000" dirty="0" smtClean="0"/>
          </a:p>
          <a:p>
            <a:pPr lvl="1"/>
            <a:r>
              <a:rPr lang="en-US" altLang="zh-CN" sz="2000" dirty="0" smtClean="0"/>
              <a:t>EMSK-Based cryptographic binding MAY be provided as an optional facility</a:t>
            </a:r>
          </a:p>
          <a:p>
            <a:pPr lvl="1"/>
            <a:r>
              <a:rPr lang="en-US" altLang="zh-CN" sz="2000" dirty="0" smtClean="0"/>
              <a:t>A peer may use other means to authenticate the NAS. For instance, the peer has sufficient information configured to validate the certificate and identity of an EAP server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35896" y="2924944"/>
            <a:ext cx="5050904" cy="32012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6000" dirty="0" smtClean="0"/>
              <a:t>END</a:t>
            </a:r>
            <a:endParaRPr lang="zh-CN" altLang="en-US" sz="6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6058</TotalTime>
  <Words>303</Words>
  <Application>Microsoft Office PowerPoint</Application>
  <PresentationFormat>全屏显示(4:3)</PresentationFormat>
  <Paragraphs>43</Paragraphs>
  <Slides>9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EAP Mutual Cryptographic Binding   draft-ietf-karp-ops-model-03</vt:lpstr>
      <vt:lpstr>Background (1)</vt:lpstr>
      <vt:lpstr>Background (2)</vt:lpstr>
      <vt:lpstr>An attack which bypasses MSK-Based Crypto-Binding</vt:lpstr>
      <vt:lpstr>How the attacker can success</vt:lpstr>
      <vt:lpstr>How to Mitigate this Issue</vt:lpstr>
      <vt:lpstr>EMSK-based Crypto-binding</vt:lpstr>
      <vt:lpstr>Update</vt:lpstr>
      <vt:lpstr>幻灯片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Database of Long-Lived Symmetric Cryptographic Keys   draft-ietf-karp-crypto-key-table-03</dc:title>
  <dc:creator>Zhangdacheng (Dacheng)</dc:creator>
  <cp:lastModifiedBy>LocalAccount</cp:lastModifiedBy>
  <cp:revision>601</cp:revision>
  <dcterms:created xsi:type="dcterms:W3CDTF">2012-07-19T02:54:11Z</dcterms:created>
  <dcterms:modified xsi:type="dcterms:W3CDTF">2012-07-28T10:02:27Z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(2)eFeMJUFHQ89WyZYboQOYwn2CLT0M3J/VLnNQIDhFdE0U2s+g4GajXVJBXyIBQyJUOP6ROdFa_x000d_
dnuHBVgxld25oBsoJQVACoR3v42EHO0IwKueGG0Qkcqii9JyJKqHj7maIFNOZ6mtd1O+P37J_x000d_
or1puBYMBd5qXg/6EQkwpS7XxaE6t6rhMSUHtfKtsVe+TP1iyb6iimxEOlaZZuCVHuUk58+c_x000d_
/yfCk0y/geyO+a0uCE</vt:lpwstr>
  </property>
  <property fmtid="{D5CDD505-2E9C-101B-9397-08002B2CF9AE}" pid="3" name="_ms_pID_7253431">
    <vt:lpwstr>yDaOYxuhVdNgyb/RysM0mXAnU2ZLMKjludCBTns7OQnNg1SeHHiorl_x000d_
nSUKf60vyKVNsA08BKYMyMCCZljZIWWBO3aL7Pc+My7HY9u5ra4zpA==</vt:lpwstr>
  </property>
  <property fmtid="{D5CDD505-2E9C-101B-9397-08002B2CF9AE}" pid="4" name="sflag">
    <vt:lpwstr>1343466189</vt:lpwstr>
  </property>
</Properties>
</file>