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4" r:id="rId4"/>
    <p:sldId id="275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2012-07-13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HTTP 2.0 and </a:t>
            </a:r>
            <a:r>
              <a:rPr lang="en-US" dirty="0" err="1" smtClean="0"/>
              <a:t>WebSockets</a:t>
            </a:r>
            <a:r>
              <a:rPr lang="en-US" dirty="0" smtClean="0"/>
              <a:t> Coordination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Brian Raymor (Microsoft)</a:t>
            </a:r>
          </a:p>
          <a:p>
            <a:r>
              <a:rPr lang="en-US" dirty="0" smtClean="0"/>
              <a:t>Greg Wilkins (</a:t>
            </a:r>
            <a:r>
              <a:rPr lang="en-US" dirty="0" err="1" smtClean="0"/>
              <a:t>Intalio</a:t>
            </a:r>
            <a:r>
              <a:rPr lang="en-US" dirty="0" smtClean="0"/>
              <a:t>)</a:t>
            </a:r>
          </a:p>
          <a:p>
            <a:r>
              <a:rPr lang="en-US" dirty="0"/>
              <a:t>Willy </a:t>
            </a:r>
            <a:r>
              <a:rPr lang="en-US" dirty="0" err="1"/>
              <a:t>Tarreau</a:t>
            </a:r>
            <a:r>
              <a:rPr lang="en-US" dirty="0"/>
              <a:t> (</a:t>
            </a:r>
            <a:r>
              <a:rPr lang="en-US" dirty="0" err="1" smtClean="0"/>
              <a:t>Exceliance</a:t>
            </a:r>
            <a:r>
              <a:rPr lang="en-US" smtClean="0"/>
              <a:t>)</a:t>
            </a:r>
            <a:endParaRPr lang="en-US" dirty="0" smtClean="0"/>
          </a:p>
          <a:p>
            <a:r>
              <a:rPr lang="en-US" dirty="0" smtClean="0"/>
              <a:t>Gabriel Montenegro (Microsoft)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755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HyBi</a:t>
            </a:r>
          </a:p>
          <a:p>
            <a:r>
              <a:rPr lang="en-US" dirty="0" smtClean="0"/>
              <a:t>RFC6455 (</a:t>
            </a:r>
            <a:r>
              <a:rPr lang="en-US" dirty="0" err="1" smtClean="0"/>
              <a:t>websockets</a:t>
            </a:r>
            <a:r>
              <a:rPr lang="en-US" dirty="0" smtClean="0"/>
              <a:t>) defines </a:t>
            </a:r>
          </a:p>
          <a:p>
            <a:pPr lvl="1"/>
            <a:r>
              <a:rPr lang="en-US" dirty="0" smtClean="0"/>
              <a:t>a (1) </a:t>
            </a:r>
            <a:r>
              <a:rPr lang="en-US" b="1" dirty="0" smtClean="0"/>
              <a:t>negotiation</a:t>
            </a:r>
            <a:r>
              <a:rPr lang="en-US" dirty="0" smtClean="0"/>
              <a:t> to switch protocols beyond HTTP 1.1 into a </a:t>
            </a:r>
            <a:r>
              <a:rPr lang="en-US" i="1" dirty="0" err="1" smtClean="0"/>
              <a:t>websockets</a:t>
            </a:r>
            <a:r>
              <a:rPr lang="en-US" i="1" dirty="0" smtClean="0"/>
              <a:t> session, </a:t>
            </a:r>
            <a:r>
              <a:rPr lang="en-US" dirty="0" smtClean="0"/>
              <a:t>plus any (2) </a:t>
            </a:r>
            <a:r>
              <a:rPr lang="en-US" b="1" dirty="0" smtClean="0"/>
              <a:t>session maintenance</a:t>
            </a:r>
            <a:endParaRPr lang="en-US" dirty="0" smtClean="0"/>
          </a:p>
          <a:p>
            <a:pPr lvl="1"/>
            <a:r>
              <a:rPr lang="en-US" b="1" dirty="0" smtClean="0"/>
              <a:t>(3) binary framing</a:t>
            </a:r>
          </a:p>
          <a:p>
            <a:r>
              <a:rPr lang="en-US" dirty="0" smtClean="0"/>
              <a:t>Ongoing work to define (4) </a:t>
            </a:r>
            <a:r>
              <a:rPr lang="en-US" b="1" dirty="0" smtClean="0"/>
              <a:t>multiplexing</a:t>
            </a:r>
            <a:r>
              <a:rPr lang="en-US" dirty="0" smtClean="0"/>
              <a:t> for </a:t>
            </a:r>
            <a:r>
              <a:rPr lang="en-US" i="1" dirty="0" err="1" smtClean="0"/>
              <a:t>websockets</a:t>
            </a:r>
            <a:r>
              <a:rPr lang="en-US" dirty="0" smtClean="0"/>
              <a:t>, along with (5) </a:t>
            </a:r>
            <a:r>
              <a:rPr lang="en-US" b="1" dirty="0" smtClean="0"/>
              <a:t>flow control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HTTPbis</a:t>
            </a:r>
            <a:r>
              <a:rPr lang="en-US" dirty="0" smtClean="0"/>
              <a:t> (HTTP 2.0)</a:t>
            </a:r>
          </a:p>
          <a:p>
            <a:r>
              <a:rPr lang="en-US" dirty="0" smtClean="0"/>
              <a:t>Current proposals define</a:t>
            </a:r>
          </a:p>
          <a:p>
            <a:pPr lvl="1"/>
            <a:r>
              <a:rPr lang="en-US" dirty="0" smtClean="0"/>
              <a:t>a (1) </a:t>
            </a:r>
            <a:r>
              <a:rPr lang="en-US" b="1" dirty="0" smtClean="0"/>
              <a:t>negotiation</a:t>
            </a:r>
            <a:r>
              <a:rPr lang="en-US" dirty="0" smtClean="0"/>
              <a:t> to switch protocols beyond HTTP 1.1 into an </a:t>
            </a:r>
            <a:r>
              <a:rPr lang="en-US" i="1" dirty="0" smtClean="0"/>
              <a:t>HTTP 2.0 session, </a:t>
            </a:r>
            <a:r>
              <a:rPr lang="en-US" dirty="0" smtClean="0"/>
              <a:t>plus any (2) </a:t>
            </a:r>
            <a:r>
              <a:rPr lang="en-US" b="1" dirty="0" smtClean="0"/>
              <a:t>session maintenance</a:t>
            </a:r>
            <a:endParaRPr lang="en-US" dirty="0" smtClean="0"/>
          </a:p>
          <a:p>
            <a:pPr lvl="1"/>
            <a:r>
              <a:rPr lang="en-US" b="1" dirty="0" smtClean="0"/>
              <a:t>(3) binary framing</a:t>
            </a:r>
          </a:p>
          <a:p>
            <a:r>
              <a:rPr lang="en-US" dirty="0" smtClean="0"/>
              <a:t>Current proposals define (4) </a:t>
            </a:r>
            <a:r>
              <a:rPr lang="en-US" b="1" dirty="0" smtClean="0"/>
              <a:t>multiplexing</a:t>
            </a:r>
            <a:r>
              <a:rPr lang="en-US" dirty="0" smtClean="0"/>
              <a:t> for </a:t>
            </a:r>
            <a:r>
              <a:rPr lang="en-US" i="1" dirty="0" smtClean="0"/>
              <a:t>HTTP 2.0 </a:t>
            </a:r>
            <a:r>
              <a:rPr lang="en-US" dirty="0" smtClean="0"/>
              <a:t>, along with (5) </a:t>
            </a:r>
            <a:r>
              <a:rPr lang="en-US" b="1" dirty="0" smtClean="0"/>
              <a:t>flow control</a:t>
            </a:r>
            <a:endParaRPr lang="en-US" sz="7300" dirty="0" smtClean="0"/>
          </a:p>
          <a:p>
            <a:pPr marL="0" indent="0" algn="ctr">
              <a:buNone/>
            </a:pPr>
            <a:r>
              <a:rPr lang="en-US" sz="6500" dirty="0" smtClean="0"/>
              <a:t>Let’s </a:t>
            </a:r>
            <a:r>
              <a:rPr lang="en-US" sz="6500" dirty="0"/>
              <a:t>avoid this duplication/proliferation of </a:t>
            </a:r>
            <a:r>
              <a:rPr lang="en-US" sz="6500" dirty="0" smtClean="0"/>
              <a:t>protocols. </a:t>
            </a:r>
          </a:p>
        </p:txBody>
      </p:sp>
    </p:spTree>
    <p:extLst>
      <p:ext uri="{BB962C8B-B14F-4D97-AF65-F5344CB8AC3E}">
        <p14:creationId xmlns:p14="http://schemas.microsoft.com/office/powerpoint/2010/main" val="3319497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Coordination between HTTP 2.0 and </a:t>
            </a:r>
            <a:r>
              <a:rPr lang="en-US" dirty="0" err="1" smtClean="0"/>
              <a:t>Websockets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Alternative #1:</a:t>
            </a:r>
            <a:r>
              <a:rPr lang="en-US" dirty="0" smtClean="0"/>
              <a:t> Operate both over a </a:t>
            </a:r>
            <a:r>
              <a:rPr lang="en-US" b="1" dirty="0" smtClean="0"/>
              <a:t>currently defined common layer </a:t>
            </a:r>
            <a:r>
              <a:rPr lang="en-US" dirty="0" smtClean="0"/>
              <a:t>for </a:t>
            </a:r>
            <a:r>
              <a:rPr lang="en-US" dirty="0" err="1" smtClean="0"/>
              <a:t>framing&amp;multiplexing</a:t>
            </a:r>
            <a:endParaRPr lang="en-US" dirty="0" smtClean="0"/>
          </a:p>
          <a:p>
            <a:r>
              <a:rPr lang="en-US" dirty="0" smtClean="0"/>
              <a:t>Well, out of all this, the only thing currently defined in an RFC is </a:t>
            </a:r>
            <a:r>
              <a:rPr lang="en-US" i="1" dirty="0" smtClean="0"/>
              <a:t>framing</a:t>
            </a:r>
            <a:r>
              <a:rPr lang="en-US" dirty="0" smtClean="0"/>
              <a:t> for </a:t>
            </a:r>
            <a:r>
              <a:rPr lang="en-US" dirty="0" err="1" smtClean="0"/>
              <a:t>websockets</a:t>
            </a:r>
            <a:r>
              <a:rPr lang="en-US" dirty="0" smtClean="0"/>
              <a:t> (RFC6455). </a:t>
            </a:r>
          </a:p>
          <a:p>
            <a:r>
              <a:rPr lang="en-US" dirty="0" smtClean="0"/>
              <a:t>Would HTTP 2.0 adopt RFC6455 framing as is? </a:t>
            </a:r>
          </a:p>
          <a:p>
            <a:pPr lvl="1"/>
            <a:r>
              <a:rPr lang="en-US" dirty="0" smtClean="0"/>
              <a:t>Current S+M proposal, but what to do about WS masking, WS variable length encodings, </a:t>
            </a:r>
            <a:r>
              <a:rPr lang="en-US" dirty="0" err="1" smtClean="0"/>
              <a:t>etc</a:t>
            </a:r>
            <a:r>
              <a:rPr lang="en-US" dirty="0"/>
              <a:t>?</a:t>
            </a:r>
            <a:endParaRPr lang="en-US" dirty="0" smtClean="0"/>
          </a:p>
          <a:p>
            <a:r>
              <a:rPr lang="en-US" dirty="0" smtClean="0"/>
              <a:t>Who would get to define multiplexing and have the other adopt it?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Alternative #2:</a:t>
            </a:r>
            <a:r>
              <a:rPr lang="en-US" dirty="0" smtClean="0"/>
              <a:t> Operate both over a </a:t>
            </a:r>
            <a:r>
              <a:rPr lang="en-US" b="1" dirty="0" smtClean="0"/>
              <a:t>to-be-defined common layer</a:t>
            </a:r>
            <a:r>
              <a:rPr lang="en-US" dirty="0" smtClean="0"/>
              <a:t>: “</a:t>
            </a:r>
            <a:r>
              <a:rPr lang="en-US" i="1" dirty="0" smtClean="0"/>
              <a:t>HTTP/2.0 framing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HTTP 2.0 will soon be chartered to define such a “2.0” layer.</a:t>
            </a:r>
          </a:p>
          <a:p>
            <a:r>
              <a:rPr lang="en-US" dirty="0" smtClean="0"/>
              <a:t>HTTP 2.0 defines it as a common layer that can be reused.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websockets</a:t>
            </a:r>
            <a:r>
              <a:rPr lang="en-US" dirty="0" smtClean="0"/>
              <a:t> 2.0” (some future version) would adopt this common layer to include multiplexing via the “</a:t>
            </a:r>
            <a:r>
              <a:rPr lang="en-US" i="1" dirty="0"/>
              <a:t>HTTP/2.0 framing</a:t>
            </a:r>
            <a:r>
              <a:rPr lang="en-US" dirty="0" smtClean="0"/>
              <a:t>” proposal from HTTP 2.0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90012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“</a:t>
            </a:r>
            <a:r>
              <a:rPr lang="en-US" i="1" dirty="0"/>
              <a:t>HTTP/2.0 framing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A separable protocol layer to be defined as part of HTTP/2.0 that will frame HTTP messages.  It is likely that this framing layer will be derived from the current HTTP/2.0 proposals (SPDY framing </a:t>
            </a:r>
            <a:r>
              <a:rPr lang="en-US" dirty="0" smtClean="0"/>
              <a:t>or </a:t>
            </a:r>
            <a:r>
              <a:rPr lang="en-US" dirty="0" err="1" smtClean="0"/>
              <a:t>websockets</a:t>
            </a:r>
            <a:r>
              <a:rPr lang="en-US" dirty="0" smtClean="0"/>
              <a:t>/1.0</a:t>
            </a:r>
            <a:r>
              <a:rPr lang="en-US" dirty="0"/>
              <a:t>) and will support message fragmentation and multiplexing.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Challenges:</a:t>
            </a:r>
          </a:p>
          <a:p>
            <a:r>
              <a:rPr lang="en-US" dirty="0" smtClean="0"/>
              <a:t>What to do about masking (required by </a:t>
            </a:r>
            <a:r>
              <a:rPr lang="en-US" dirty="0" err="1" smtClean="0"/>
              <a:t>Websockets</a:t>
            </a:r>
            <a:r>
              <a:rPr lang="en-US" dirty="0" smtClean="0"/>
              <a:t> 1.0)</a:t>
            </a:r>
          </a:p>
          <a:p>
            <a:r>
              <a:rPr lang="en-US" dirty="0" smtClean="0"/>
              <a:t>semantics for Ping, Close</a:t>
            </a:r>
          </a:p>
          <a:p>
            <a:r>
              <a:rPr lang="en-US" dirty="0" smtClean="0"/>
              <a:t>Closing channels/streams</a:t>
            </a:r>
          </a:p>
          <a:p>
            <a:r>
              <a:rPr lang="en-US" dirty="0" smtClean="0"/>
              <a:t>Initiation of stream/channel (client-only in WS 1.0 mux currently)</a:t>
            </a:r>
          </a:p>
          <a:p>
            <a:r>
              <a:rPr lang="en-US" dirty="0" smtClean="0"/>
              <a:t>Stream/Channel Prioritization (currently not in WS 1.0 mux)</a:t>
            </a:r>
          </a:p>
          <a:p>
            <a:r>
              <a:rPr lang="en-US" dirty="0" smtClean="0"/>
              <a:t>Flow Control (a hard thing to get right, fraught with tradeoffs)</a:t>
            </a:r>
          </a:p>
          <a:p>
            <a:r>
              <a:rPr lang="en-US" dirty="0" smtClean="0"/>
              <a:t>Encoding of channel/stream numbers (currently complex in WS 1.0 mux)</a:t>
            </a:r>
          </a:p>
          <a:p>
            <a:r>
              <a:rPr lang="en-US" dirty="0" smtClean="0"/>
              <a:t>Hop-to-hop nature of HTTP </a:t>
            </a:r>
            <a:r>
              <a:rPr lang="en-US" dirty="0" err="1" smtClean="0"/>
              <a:t>vs</a:t>
            </a:r>
            <a:r>
              <a:rPr lang="en-US" dirty="0" smtClean="0"/>
              <a:t> end-to-end nature of 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801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Proposal: Alternative #2: Aim for only one future </a:t>
            </a:r>
            <a:r>
              <a:rPr lang="en-US" dirty="0" err="1" smtClean="0"/>
              <a:t>framing&amp;multiplexing</a:t>
            </a:r>
            <a:r>
              <a:rPr lang="en-US" dirty="0" smtClean="0"/>
              <a:t> (“</a:t>
            </a:r>
            <a:r>
              <a:rPr lang="en-US" i="1" dirty="0"/>
              <a:t>HTTP/2.0 framing</a:t>
            </a:r>
            <a:r>
              <a:rPr lang="en-US" dirty="0" smtClean="0"/>
              <a:t>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HTTPbis</a:t>
            </a:r>
            <a:r>
              <a:rPr lang="en-US" dirty="0" smtClean="0"/>
              <a:t> WG:</a:t>
            </a:r>
          </a:p>
          <a:p>
            <a:pPr lvl="1"/>
            <a:r>
              <a:rPr lang="en-US" dirty="0" smtClean="0"/>
              <a:t>defines </a:t>
            </a:r>
            <a:r>
              <a:rPr lang="en-US" i="1" dirty="0"/>
              <a:t>HTTP/2.0 framing</a:t>
            </a:r>
            <a:endParaRPr lang="en-US" i="1" dirty="0" smtClean="0"/>
          </a:p>
          <a:p>
            <a:pPr lvl="1"/>
            <a:r>
              <a:rPr lang="en-US" dirty="0" smtClean="0"/>
              <a:t>Immediate application for HTTP 2.0</a:t>
            </a:r>
          </a:p>
          <a:p>
            <a:pPr lvl="1"/>
            <a:r>
              <a:rPr lang="en-US" dirty="0"/>
              <a:t>Make carrying </a:t>
            </a:r>
            <a:r>
              <a:rPr lang="en-US" dirty="0" err="1"/>
              <a:t>websocket</a:t>
            </a:r>
            <a:r>
              <a:rPr lang="en-US" dirty="0"/>
              <a:t> messages a requirement of HTTP/2.0 framing</a:t>
            </a:r>
            <a:endParaRPr lang="en-US" dirty="0" smtClean="0"/>
          </a:p>
          <a:p>
            <a:r>
              <a:rPr lang="en-US" dirty="0" err="1" smtClean="0"/>
              <a:t>HyBi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eventually </a:t>
            </a:r>
            <a:r>
              <a:rPr lang="en-US" dirty="0" err="1" smtClean="0"/>
              <a:t>recharters</a:t>
            </a:r>
            <a:r>
              <a:rPr lang="en-US" dirty="0" smtClean="0"/>
              <a:t> to work on “</a:t>
            </a:r>
            <a:r>
              <a:rPr lang="en-US" dirty="0" err="1" smtClean="0"/>
              <a:t>Websockets</a:t>
            </a:r>
            <a:r>
              <a:rPr lang="en-US" dirty="0" smtClean="0"/>
              <a:t> 2.0”</a:t>
            </a:r>
          </a:p>
          <a:p>
            <a:pPr lvl="1"/>
            <a:r>
              <a:rPr lang="en-US" dirty="0" err="1" smtClean="0"/>
              <a:t>Websockets</a:t>
            </a:r>
            <a:r>
              <a:rPr lang="en-US" dirty="0" smtClean="0"/>
              <a:t> 2.0 uses </a:t>
            </a:r>
            <a:r>
              <a:rPr lang="en-US" i="1" dirty="0"/>
              <a:t>HTTP/2.0 framing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116081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3640</TotalTime>
  <Words>474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HTTP 2.0 and WebSockets Coordination</vt:lpstr>
      <vt:lpstr>Motivation</vt:lpstr>
      <vt:lpstr>Coordination between HTTP 2.0 and Websockets</vt:lpstr>
      <vt:lpstr>What is “HTTP/2.0 framing”</vt:lpstr>
      <vt:lpstr>Proposal: Alternative #2: Aim for only one future framing&amp;multiplexing (“HTTP/2.0 framing”)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 2.0 Speed+Mobility</dc:title>
  <dc:creator>Gabriel Montenegro</dc:creator>
  <cp:lastModifiedBy>Gabriel Montenegro</cp:lastModifiedBy>
  <cp:revision>51</cp:revision>
  <dcterms:created xsi:type="dcterms:W3CDTF">2006-08-16T00:00:00Z</dcterms:created>
  <dcterms:modified xsi:type="dcterms:W3CDTF">2012-07-13T19:27:30Z</dcterms:modified>
</cp:coreProperties>
</file>