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8042-D1BA-F34F-9598-759447137D34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31E8-FB11-9D49-AA6D-A92560A37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646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8042-D1BA-F34F-9598-759447137D34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31E8-FB11-9D49-AA6D-A92560A37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3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8042-D1BA-F34F-9598-759447137D34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31E8-FB11-9D49-AA6D-A92560A37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430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8042-D1BA-F34F-9598-759447137D34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31E8-FB11-9D49-AA6D-A92560A37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39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8042-D1BA-F34F-9598-759447137D34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31E8-FB11-9D49-AA6D-A92560A37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89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8042-D1BA-F34F-9598-759447137D34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31E8-FB11-9D49-AA6D-A92560A37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15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8042-D1BA-F34F-9598-759447137D34}" type="datetimeFigureOut">
              <a:rPr lang="en-US" smtClean="0"/>
              <a:t>8/1/12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31E8-FB11-9D49-AA6D-A92560A37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694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8042-D1BA-F34F-9598-759447137D34}" type="datetimeFigureOut">
              <a:rPr lang="en-US" smtClean="0"/>
              <a:t>8/1/12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31E8-FB11-9D49-AA6D-A92560A37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89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8042-D1BA-F34F-9598-759447137D34}" type="datetimeFigureOut">
              <a:rPr lang="en-US" smtClean="0"/>
              <a:t>8/1/12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31E8-FB11-9D49-AA6D-A92560A37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804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8042-D1BA-F34F-9598-759447137D34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31E8-FB11-9D49-AA6D-A92560A37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022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8042-D1BA-F34F-9598-759447137D34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31E8-FB11-9D49-AA6D-A92560A37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654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C8042-D1BA-F34F-9598-759447137D34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831E8-FB11-9D49-AA6D-A92560A37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136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oogle_Logo_3564x118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459" y="2184054"/>
            <a:ext cx="7495082" cy="248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056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Vigil Security,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Russell Housley</dc:creator>
  <cp:lastModifiedBy>Russell Housley</cp:lastModifiedBy>
  <cp:revision>1</cp:revision>
  <dcterms:created xsi:type="dcterms:W3CDTF">2012-08-01T23:07:52Z</dcterms:created>
  <dcterms:modified xsi:type="dcterms:W3CDTF">2012-08-01T23:09:01Z</dcterms:modified>
</cp:coreProperties>
</file>