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</p:sldMasterIdLst>
  <p:notesMasterIdLst>
    <p:notesMasterId r:id="rId20"/>
  </p:notesMasterIdLst>
  <p:sldIdLst>
    <p:sldId id="265" r:id="rId13"/>
    <p:sldId id="262" r:id="rId14"/>
    <p:sldId id="257" r:id="rId15"/>
    <p:sldId id="258" r:id="rId16"/>
    <p:sldId id="259" r:id="rId17"/>
    <p:sldId id="263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80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2605BD-6A91-FD47-BB9C-D7577DAE6160}" type="datetimeFigureOut">
              <a:rPr lang="en-US" smtClean="0"/>
              <a:t>8/1/12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78EBF-D840-924D-996F-5D24D680B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9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47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55705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568956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57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291" indent="0" algn="ctr">
              <a:buNone/>
              <a:defRPr/>
            </a:lvl2pPr>
            <a:lvl3pPr marL="642585" indent="0" algn="ctr">
              <a:buNone/>
              <a:defRPr/>
            </a:lvl3pPr>
            <a:lvl4pPr marL="963876" indent="0" algn="ctr">
              <a:buNone/>
              <a:defRPr/>
            </a:lvl4pPr>
            <a:lvl5pPr marL="1285171" indent="0" algn="ctr">
              <a:buNone/>
              <a:defRPr/>
            </a:lvl5pPr>
            <a:lvl6pPr marL="1606464" indent="0" algn="ctr">
              <a:buNone/>
              <a:defRPr/>
            </a:lvl6pPr>
            <a:lvl7pPr marL="1927756" indent="0" algn="ctr">
              <a:buNone/>
              <a:defRPr/>
            </a:lvl7pPr>
            <a:lvl8pPr marL="2249051" indent="0" algn="ctr">
              <a:buNone/>
              <a:defRPr/>
            </a:lvl8pPr>
            <a:lvl9pPr marL="257034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80371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69897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291" indent="0">
              <a:buNone/>
              <a:defRPr sz="1300"/>
            </a:lvl2pPr>
            <a:lvl3pPr marL="642585" indent="0">
              <a:buNone/>
              <a:defRPr sz="1100"/>
            </a:lvl3pPr>
            <a:lvl4pPr marL="963876" indent="0">
              <a:buNone/>
              <a:defRPr sz="1000"/>
            </a:lvl4pPr>
            <a:lvl5pPr marL="1285171" indent="0">
              <a:buNone/>
              <a:defRPr sz="1000"/>
            </a:lvl5pPr>
            <a:lvl6pPr marL="1606464" indent="0">
              <a:buNone/>
              <a:defRPr sz="1000"/>
            </a:lvl6pPr>
            <a:lvl7pPr marL="1927756" indent="0">
              <a:buNone/>
              <a:defRPr sz="1000"/>
            </a:lvl7pPr>
            <a:lvl8pPr marL="2249051" indent="0">
              <a:buNone/>
              <a:defRPr sz="1000"/>
            </a:lvl8pPr>
            <a:lvl9pPr marL="257034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4590434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640" y="3429000"/>
            <a:ext cx="1754684" cy="211633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5480" y="3429000"/>
            <a:ext cx="1754684" cy="211633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79495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291" indent="0">
              <a:buNone/>
              <a:defRPr sz="1400" b="1"/>
            </a:lvl2pPr>
            <a:lvl3pPr marL="642585" indent="0">
              <a:buNone/>
              <a:defRPr sz="1300" b="1"/>
            </a:lvl3pPr>
            <a:lvl4pPr marL="963876" indent="0">
              <a:buNone/>
              <a:defRPr sz="1100" b="1"/>
            </a:lvl4pPr>
            <a:lvl5pPr marL="1285171" indent="0">
              <a:buNone/>
              <a:defRPr sz="1100" b="1"/>
            </a:lvl5pPr>
            <a:lvl6pPr marL="1606464" indent="0">
              <a:buNone/>
              <a:defRPr sz="1100" b="1"/>
            </a:lvl6pPr>
            <a:lvl7pPr marL="1927756" indent="0">
              <a:buNone/>
              <a:defRPr sz="1100" b="1"/>
            </a:lvl7pPr>
            <a:lvl8pPr marL="2249051" indent="0">
              <a:buNone/>
              <a:defRPr sz="1100" b="1"/>
            </a:lvl8pPr>
            <a:lvl9pPr marL="2570344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291" indent="0">
              <a:buNone/>
              <a:defRPr sz="1400" b="1"/>
            </a:lvl2pPr>
            <a:lvl3pPr marL="642585" indent="0">
              <a:buNone/>
              <a:defRPr sz="1300" b="1"/>
            </a:lvl3pPr>
            <a:lvl4pPr marL="963876" indent="0">
              <a:buNone/>
              <a:defRPr sz="1100" b="1"/>
            </a:lvl4pPr>
            <a:lvl5pPr marL="1285171" indent="0">
              <a:buNone/>
              <a:defRPr sz="1100" b="1"/>
            </a:lvl5pPr>
            <a:lvl6pPr marL="1606464" indent="0">
              <a:buNone/>
              <a:defRPr sz="1100" b="1"/>
            </a:lvl6pPr>
            <a:lvl7pPr marL="1927756" indent="0">
              <a:buNone/>
              <a:defRPr sz="1100" b="1"/>
            </a:lvl7pPr>
            <a:lvl8pPr marL="2249051" indent="0">
              <a:buNone/>
              <a:defRPr sz="1100" b="1"/>
            </a:lvl8pPr>
            <a:lvl9pPr marL="2570344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180235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32561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838779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7" y="273483"/>
            <a:ext cx="3008189" cy="116197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57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291" indent="0">
              <a:buNone/>
              <a:defRPr sz="800"/>
            </a:lvl2pPr>
            <a:lvl3pPr marL="642585" indent="0">
              <a:buNone/>
              <a:defRPr sz="700"/>
            </a:lvl3pPr>
            <a:lvl4pPr marL="963876" indent="0">
              <a:buNone/>
              <a:defRPr sz="600"/>
            </a:lvl4pPr>
            <a:lvl5pPr marL="1285171" indent="0">
              <a:buNone/>
              <a:defRPr sz="600"/>
            </a:lvl5pPr>
            <a:lvl6pPr marL="1606464" indent="0">
              <a:buNone/>
              <a:defRPr sz="600"/>
            </a:lvl6pPr>
            <a:lvl7pPr marL="1927756" indent="0">
              <a:buNone/>
              <a:defRPr sz="600"/>
            </a:lvl7pPr>
            <a:lvl8pPr marL="2249051" indent="0">
              <a:buNone/>
              <a:defRPr sz="600"/>
            </a:lvl8pPr>
            <a:lvl9pPr marL="2570344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5336199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45" y="4800824"/>
            <a:ext cx="5486177" cy="56703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45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291" indent="0">
              <a:buNone/>
              <a:defRPr sz="2000"/>
            </a:lvl2pPr>
            <a:lvl3pPr marL="642585" indent="0">
              <a:buNone/>
              <a:defRPr sz="1700"/>
            </a:lvl3pPr>
            <a:lvl4pPr marL="963876" indent="0">
              <a:buNone/>
              <a:defRPr sz="1400"/>
            </a:lvl4pPr>
            <a:lvl5pPr marL="1285171" indent="0">
              <a:buNone/>
              <a:defRPr sz="1400"/>
            </a:lvl5pPr>
            <a:lvl6pPr marL="1606464" indent="0">
              <a:buNone/>
              <a:defRPr sz="1400"/>
            </a:lvl6pPr>
            <a:lvl7pPr marL="1927756" indent="0">
              <a:buNone/>
              <a:defRPr sz="1400"/>
            </a:lvl7pPr>
            <a:lvl8pPr marL="2249051" indent="0">
              <a:buNone/>
              <a:defRPr sz="1400"/>
            </a:lvl8pPr>
            <a:lvl9pPr marL="2570344" indent="0">
              <a:buNone/>
              <a:defRPr sz="14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45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291" indent="0">
              <a:buNone/>
              <a:defRPr sz="800"/>
            </a:lvl2pPr>
            <a:lvl3pPr marL="642585" indent="0">
              <a:buNone/>
              <a:defRPr sz="700"/>
            </a:lvl3pPr>
            <a:lvl4pPr marL="963876" indent="0">
              <a:buNone/>
              <a:defRPr sz="600"/>
            </a:lvl4pPr>
            <a:lvl5pPr marL="1285171" indent="0">
              <a:buNone/>
              <a:defRPr sz="600"/>
            </a:lvl5pPr>
            <a:lvl6pPr marL="1606464" indent="0">
              <a:buNone/>
              <a:defRPr sz="600"/>
            </a:lvl6pPr>
            <a:lvl7pPr marL="1927756" indent="0">
              <a:buNone/>
              <a:defRPr sz="600"/>
            </a:lvl7pPr>
            <a:lvl8pPr marL="2249051" indent="0">
              <a:buNone/>
              <a:defRPr sz="600"/>
            </a:lvl8pPr>
            <a:lvl9pPr marL="2570344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7867541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03211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4207" y="964406"/>
            <a:ext cx="1986855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641" y="964406"/>
            <a:ext cx="5853410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822359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266043" y="973336"/>
            <a:ext cx="904131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641" y="973336"/>
            <a:ext cx="2605236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129804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58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275" indent="0" algn="ctr">
              <a:buNone/>
              <a:defRPr/>
            </a:lvl2pPr>
            <a:lvl3pPr marL="642552" indent="0" algn="ctr">
              <a:buNone/>
              <a:defRPr/>
            </a:lvl3pPr>
            <a:lvl4pPr marL="963826" indent="0" algn="ctr">
              <a:buNone/>
              <a:defRPr/>
            </a:lvl4pPr>
            <a:lvl5pPr marL="1285105" indent="0" algn="ctr">
              <a:buNone/>
              <a:defRPr/>
            </a:lvl5pPr>
            <a:lvl6pPr marL="1606382" indent="0" algn="ctr">
              <a:buNone/>
              <a:defRPr/>
            </a:lvl6pPr>
            <a:lvl7pPr marL="1927658" indent="0" algn="ctr">
              <a:buNone/>
              <a:defRPr/>
            </a:lvl7pPr>
            <a:lvl8pPr marL="2248936" indent="0" algn="ctr">
              <a:buNone/>
              <a:defRPr/>
            </a:lvl8pPr>
            <a:lvl9pPr marL="257021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308870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272762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275" indent="0">
              <a:buNone/>
              <a:defRPr sz="1300"/>
            </a:lvl2pPr>
            <a:lvl3pPr marL="642552" indent="0">
              <a:buNone/>
              <a:defRPr sz="1100"/>
            </a:lvl3pPr>
            <a:lvl4pPr marL="963826" indent="0">
              <a:buNone/>
              <a:defRPr sz="1000"/>
            </a:lvl4pPr>
            <a:lvl5pPr marL="1285105" indent="0">
              <a:buNone/>
              <a:defRPr sz="1000"/>
            </a:lvl5pPr>
            <a:lvl6pPr marL="1606382" indent="0">
              <a:buNone/>
              <a:defRPr sz="1000"/>
            </a:lvl6pPr>
            <a:lvl7pPr marL="1927658" indent="0">
              <a:buNone/>
              <a:defRPr sz="1000"/>
            </a:lvl7pPr>
            <a:lvl8pPr marL="2248936" indent="0">
              <a:buNone/>
              <a:defRPr sz="1000"/>
            </a:lvl8pPr>
            <a:lvl9pPr marL="257021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15053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640" y="1946683"/>
            <a:ext cx="1754684" cy="401835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5480" y="1946683"/>
            <a:ext cx="1754684" cy="401835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991553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275" indent="0">
              <a:buNone/>
              <a:defRPr sz="1400" b="1"/>
            </a:lvl2pPr>
            <a:lvl3pPr marL="642552" indent="0">
              <a:buNone/>
              <a:defRPr sz="1300" b="1"/>
            </a:lvl3pPr>
            <a:lvl4pPr marL="963826" indent="0">
              <a:buNone/>
              <a:defRPr sz="1100" b="1"/>
            </a:lvl4pPr>
            <a:lvl5pPr marL="1285105" indent="0">
              <a:buNone/>
              <a:defRPr sz="1100" b="1"/>
            </a:lvl5pPr>
            <a:lvl6pPr marL="1606382" indent="0">
              <a:buNone/>
              <a:defRPr sz="1100" b="1"/>
            </a:lvl6pPr>
            <a:lvl7pPr marL="1927658" indent="0">
              <a:buNone/>
              <a:defRPr sz="1100" b="1"/>
            </a:lvl7pPr>
            <a:lvl8pPr marL="2248936" indent="0">
              <a:buNone/>
              <a:defRPr sz="1100" b="1"/>
            </a:lvl8pPr>
            <a:lvl9pPr marL="2570212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275" indent="0">
              <a:buNone/>
              <a:defRPr sz="1400" b="1"/>
            </a:lvl2pPr>
            <a:lvl3pPr marL="642552" indent="0">
              <a:buNone/>
              <a:defRPr sz="1300" b="1"/>
            </a:lvl3pPr>
            <a:lvl4pPr marL="963826" indent="0">
              <a:buNone/>
              <a:defRPr sz="1100" b="1"/>
            </a:lvl4pPr>
            <a:lvl5pPr marL="1285105" indent="0">
              <a:buNone/>
              <a:defRPr sz="1100" b="1"/>
            </a:lvl5pPr>
            <a:lvl6pPr marL="1606382" indent="0">
              <a:buNone/>
              <a:defRPr sz="1100" b="1"/>
            </a:lvl6pPr>
            <a:lvl7pPr marL="1927658" indent="0">
              <a:buNone/>
              <a:defRPr sz="1100" b="1"/>
            </a:lvl7pPr>
            <a:lvl8pPr marL="2248936" indent="0">
              <a:buNone/>
              <a:defRPr sz="1100" b="1"/>
            </a:lvl8pPr>
            <a:lvl9pPr marL="2570212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60129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15436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6205417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8" y="273484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58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275" indent="0">
              <a:buNone/>
              <a:defRPr sz="800"/>
            </a:lvl2pPr>
            <a:lvl3pPr marL="642552" indent="0">
              <a:buNone/>
              <a:defRPr sz="700"/>
            </a:lvl3pPr>
            <a:lvl4pPr marL="963826" indent="0">
              <a:buNone/>
              <a:defRPr sz="600"/>
            </a:lvl4pPr>
            <a:lvl5pPr marL="1285105" indent="0">
              <a:buNone/>
              <a:defRPr sz="600"/>
            </a:lvl5pPr>
            <a:lvl6pPr marL="1606382" indent="0">
              <a:buNone/>
              <a:defRPr sz="600"/>
            </a:lvl6pPr>
            <a:lvl7pPr marL="1927658" indent="0">
              <a:buNone/>
              <a:defRPr sz="600"/>
            </a:lvl7pPr>
            <a:lvl8pPr marL="2248936" indent="0">
              <a:buNone/>
              <a:defRPr sz="600"/>
            </a:lvl8pPr>
            <a:lvl9pPr marL="257021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9331778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46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46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275" indent="0">
              <a:buNone/>
              <a:defRPr sz="2000"/>
            </a:lvl2pPr>
            <a:lvl3pPr marL="642552" indent="0">
              <a:buNone/>
              <a:defRPr sz="1700"/>
            </a:lvl3pPr>
            <a:lvl4pPr marL="963826" indent="0">
              <a:buNone/>
              <a:defRPr sz="1400"/>
            </a:lvl4pPr>
            <a:lvl5pPr marL="1285105" indent="0">
              <a:buNone/>
              <a:defRPr sz="1400"/>
            </a:lvl5pPr>
            <a:lvl6pPr marL="1606382" indent="0">
              <a:buNone/>
              <a:defRPr sz="1400"/>
            </a:lvl6pPr>
            <a:lvl7pPr marL="1927658" indent="0">
              <a:buNone/>
              <a:defRPr sz="1400"/>
            </a:lvl7pPr>
            <a:lvl8pPr marL="2248936" indent="0">
              <a:buNone/>
              <a:defRPr sz="1400"/>
            </a:lvl8pPr>
            <a:lvl9pPr marL="2570212" indent="0">
              <a:buNone/>
              <a:defRPr sz="14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46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275" indent="0">
              <a:buNone/>
              <a:defRPr sz="800"/>
            </a:lvl2pPr>
            <a:lvl3pPr marL="642552" indent="0">
              <a:buNone/>
              <a:defRPr sz="700"/>
            </a:lvl3pPr>
            <a:lvl4pPr marL="963826" indent="0">
              <a:buNone/>
              <a:defRPr sz="600"/>
            </a:lvl4pPr>
            <a:lvl5pPr marL="1285105" indent="0">
              <a:buNone/>
              <a:defRPr sz="600"/>
            </a:lvl5pPr>
            <a:lvl6pPr marL="1606382" indent="0">
              <a:buNone/>
              <a:defRPr sz="600"/>
            </a:lvl6pPr>
            <a:lvl7pPr marL="1927658" indent="0">
              <a:buNone/>
              <a:defRPr sz="600"/>
            </a:lvl7pPr>
            <a:lvl8pPr marL="2248936" indent="0">
              <a:buNone/>
              <a:defRPr sz="600"/>
            </a:lvl8pPr>
            <a:lvl9pPr marL="257021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044224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49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24" indent="0" algn="ctr">
              <a:buNone/>
              <a:defRPr/>
            </a:lvl2pPr>
            <a:lvl3pPr marL="642849" indent="0" algn="ctr">
              <a:buNone/>
              <a:defRPr/>
            </a:lvl3pPr>
            <a:lvl4pPr marL="964274" indent="0" algn="ctr">
              <a:buNone/>
              <a:defRPr/>
            </a:lvl4pPr>
            <a:lvl5pPr marL="1285697" indent="0" algn="ctr">
              <a:buNone/>
              <a:defRPr/>
            </a:lvl5pPr>
            <a:lvl6pPr marL="1607123" indent="0" algn="ctr">
              <a:buNone/>
              <a:defRPr/>
            </a:lvl6pPr>
            <a:lvl7pPr marL="1928546" indent="0" algn="ctr">
              <a:buNone/>
              <a:defRPr/>
            </a:lvl7pPr>
            <a:lvl8pPr marL="2249971" indent="0" algn="ctr">
              <a:buNone/>
              <a:defRPr/>
            </a:lvl8pPr>
            <a:lvl9pPr marL="257139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54034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96957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1180" y="178594"/>
            <a:ext cx="2009180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641" y="178594"/>
            <a:ext cx="5920383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86049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  <a:prstGeom prst="rect">
            <a:avLst/>
          </a:prstGeom>
        </p:spPr>
        <p:txBody>
          <a:bodyPr vert="horz" lIns="64251" tIns="32125" rIns="64251" bIns="32125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59"/>
            <a:ext cx="6400354" cy="1752451"/>
          </a:xfrm>
          <a:prstGeom prst="rect">
            <a:avLst/>
          </a:prstGeom>
        </p:spPr>
        <p:txBody>
          <a:bodyPr vert="horz" lIns="64251" tIns="32125" rIns="64251" bIns="32125"/>
          <a:lstStyle>
            <a:lvl1pPr marL="0" indent="0" algn="ctr">
              <a:buNone/>
              <a:defRPr/>
            </a:lvl1pPr>
            <a:lvl2pPr marL="321258" indent="0" algn="ctr">
              <a:buNone/>
              <a:defRPr/>
            </a:lvl2pPr>
            <a:lvl3pPr marL="642519" indent="0" algn="ctr">
              <a:buNone/>
              <a:defRPr/>
            </a:lvl3pPr>
            <a:lvl4pPr marL="963776" indent="0" algn="ctr">
              <a:buNone/>
              <a:defRPr/>
            </a:lvl4pPr>
            <a:lvl5pPr marL="1285039" indent="0" algn="ctr">
              <a:buNone/>
              <a:defRPr/>
            </a:lvl5pPr>
            <a:lvl6pPr marL="1606299" indent="0" algn="ctr">
              <a:buNone/>
              <a:defRPr/>
            </a:lvl6pPr>
            <a:lvl7pPr marL="1927559" indent="0" algn="ctr">
              <a:buNone/>
              <a:defRPr/>
            </a:lvl7pPr>
            <a:lvl8pPr marL="2248821" indent="0" algn="ctr">
              <a:buNone/>
              <a:defRPr/>
            </a:lvl8pPr>
            <a:lvl9pPr marL="257008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40077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 vert="horz" lIns="64251" tIns="32125" rIns="64251" bIns="32125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47" y="1600659"/>
            <a:ext cx="8228707" cy="4525119"/>
          </a:xfrm>
          <a:prstGeom prst="rect">
            <a:avLst/>
          </a:prstGeom>
        </p:spPr>
        <p:txBody>
          <a:bodyPr vert="horz" lIns="64251" tIns="32125" rIns="64251" bIns="32125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62071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  <a:prstGeom prst="rect">
            <a:avLst/>
          </a:prstGeom>
        </p:spPr>
        <p:txBody>
          <a:bodyPr vert="horz" lIns="64251" tIns="32125" rIns="64251" bIns="32125"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  <a:prstGeom prst="rect">
            <a:avLst/>
          </a:prstGeom>
        </p:spPr>
        <p:txBody>
          <a:bodyPr vert="horz" lIns="64251" tIns="32125" rIns="64251" bIns="32125" anchor="b"/>
          <a:lstStyle>
            <a:lvl1pPr marL="0" indent="0">
              <a:buNone/>
              <a:defRPr sz="1400"/>
            </a:lvl1pPr>
            <a:lvl2pPr marL="321258" indent="0">
              <a:buNone/>
              <a:defRPr sz="1300"/>
            </a:lvl2pPr>
            <a:lvl3pPr marL="642519" indent="0">
              <a:buNone/>
              <a:defRPr sz="1100"/>
            </a:lvl3pPr>
            <a:lvl4pPr marL="963776" indent="0">
              <a:buNone/>
              <a:defRPr sz="1000"/>
            </a:lvl4pPr>
            <a:lvl5pPr marL="1285039" indent="0">
              <a:buNone/>
              <a:defRPr sz="1000"/>
            </a:lvl5pPr>
            <a:lvl6pPr marL="1606299" indent="0">
              <a:buNone/>
              <a:defRPr sz="1000"/>
            </a:lvl6pPr>
            <a:lvl7pPr marL="1927559" indent="0">
              <a:buNone/>
              <a:defRPr sz="1000"/>
            </a:lvl7pPr>
            <a:lvl8pPr marL="2248821" indent="0">
              <a:buNone/>
              <a:defRPr sz="1000"/>
            </a:lvl8pPr>
            <a:lvl9pPr marL="257008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067970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 vert="horz" lIns="64251" tIns="32125" rIns="64251" bIns="32125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600659"/>
            <a:ext cx="4060775" cy="4525119"/>
          </a:xfrm>
          <a:prstGeom prst="rect">
            <a:avLst/>
          </a:prstGeom>
        </p:spPr>
        <p:txBody>
          <a:bodyPr vert="horz" lIns="64251" tIns="32125" rIns="64251" bIns="32125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659"/>
            <a:ext cx="4060775" cy="4525119"/>
          </a:xfrm>
          <a:prstGeom prst="rect">
            <a:avLst/>
          </a:prstGeom>
        </p:spPr>
        <p:txBody>
          <a:bodyPr vert="horz" lIns="64251" tIns="32125" rIns="64251" bIns="32125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578777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 vert="horz" lIns="64251" tIns="32125" rIns="64251" bIns="32125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  <a:prstGeom prst="rect">
            <a:avLst/>
          </a:prstGeom>
        </p:spPr>
        <p:txBody>
          <a:bodyPr vert="horz" lIns="64251" tIns="32125" rIns="64251" bIns="32125" anchor="b"/>
          <a:lstStyle>
            <a:lvl1pPr marL="0" indent="0">
              <a:buNone/>
              <a:defRPr sz="1700" b="1"/>
            </a:lvl1pPr>
            <a:lvl2pPr marL="321258" indent="0">
              <a:buNone/>
              <a:defRPr sz="1400" b="1"/>
            </a:lvl2pPr>
            <a:lvl3pPr marL="642519" indent="0">
              <a:buNone/>
              <a:defRPr sz="1300" b="1"/>
            </a:lvl3pPr>
            <a:lvl4pPr marL="963776" indent="0">
              <a:buNone/>
              <a:defRPr sz="1100" b="1"/>
            </a:lvl4pPr>
            <a:lvl5pPr marL="1285039" indent="0">
              <a:buNone/>
              <a:defRPr sz="1100" b="1"/>
            </a:lvl5pPr>
            <a:lvl6pPr marL="1606299" indent="0">
              <a:buNone/>
              <a:defRPr sz="1100" b="1"/>
            </a:lvl6pPr>
            <a:lvl7pPr marL="1927559" indent="0">
              <a:buNone/>
              <a:defRPr sz="1100" b="1"/>
            </a:lvl7pPr>
            <a:lvl8pPr marL="2248821" indent="0">
              <a:buNone/>
              <a:defRPr sz="1100" b="1"/>
            </a:lvl8pPr>
            <a:lvl9pPr marL="2570081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  <a:prstGeom prst="rect">
            <a:avLst/>
          </a:prstGeom>
        </p:spPr>
        <p:txBody>
          <a:bodyPr vert="horz" lIns="64251" tIns="32125" rIns="64251" bIns="32125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  <a:prstGeom prst="rect">
            <a:avLst/>
          </a:prstGeom>
        </p:spPr>
        <p:txBody>
          <a:bodyPr vert="horz" lIns="64251" tIns="32125" rIns="64251" bIns="32125" anchor="b"/>
          <a:lstStyle>
            <a:lvl1pPr marL="0" indent="0">
              <a:buNone/>
              <a:defRPr sz="1700" b="1"/>
            </a:lvl1pPr>
            <a:lvl2pPr marL="321258" indent="0">
              <a:buNone/>
              <a:defRPr sz="1400" b="1"/>
            </a:lvl2pPr>
            <a:lvl3pPr marL="642519" indent="0">
              <a:buNone/>
              <a:defRPr sz="1300" b="1"/>
            </a:lvl3pPr>
            <a:lvl4pPr marL="963776" indent="0">
              <a:buNone/>
              <a:defRPr sz="1100" b="1"/>
            </a:lvl4pPr>
            <a:lvl5pPr marL="1285039" indent="0">
              <a:buNone/>
              <a:defRPr sz="1100" b="1"/>
            </a:lvl5pPr>
            <a:lvl6pPr marL="1606299" indent="0">
              <a:buNone/>
              <a:defRPr sz="1100" b="1"/>
            </a:lvl6pPr>
            <a:lvl7pPr marL="1927559" indent="0">
              <a:buNone/>
              <a:defRPr sz="1100" b="1"/>
            </a:lvl7pPr>
            <a:lvl8pPr marL="2248821" indent="0">
              <a:buNone/>
              <a:defRPr sz="1100" b="1"/>
            </a:lvl8pPr>
            <a:lvl9pPr marL="2570081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  <a:prstGeom prst="rect">
            <a:avLst/>
          </a:prstGeom>
        </p:spPr>
        <p:txBody>
          <a:bodyPr vert="horz" lIns="64251" tIns="32125" rIns="64251" bIns="32125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95107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 vert="horz" lIns="64251" tIns="32125" rIns="64251" bIns="32125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63668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384096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9" y="273485"/>
            <a:ext cx="3008189" cy="1161975"/>
          </a:xfrm>
          <a:prstGeom prst="rect">
            <a:avLst/>
          </a:prstGeom>
        </p:spPr>
        <p:txBody>
          <a:bodyPr vert="horz" lIns="64251" tIns="32125" rIns="64251" bIns="32125"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  <a:prstGeom prst="rect">
            <a:avLst/>
          </a:prstGeom>
        </p:spPr>
        <p:txBody>
          <a:bodyPr vert="horz" lIns="64251" tIns="32125" rIns="64251" bIns="32125"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59" y="1435448"/>
            <a:ext cx="3008189" cy="4690318"/>
          </a:xfrm>
          <a:prstGeom prst="rect">
            <a:avLst/>
          </a:prstGeom>
        </p:spPr>
        <p:txBody>
          <a:bodyPr vert="horz" lIns="64251" tIns="32125" rIns="64251" bIns="32125"/>
          <a:lstStyle>
            <a:lvl1pPr marL="0" indent="0">
              <a:buNone/>
              <a:defRPr sz="1000"/>
            </a:lvl1pPr>
            <a:lvl2pPr marL="321258" indent="0">
              <a:buNone/>
              <a:defRPr sz="800"/>
            </a:lvl2pPr>
            <a:lvl3pPr marL="642519" indent="0">
              <a:buNone/>
              <a:defRPr sz="700"/>
            </a:lvl3pPr>
            <a:lvl4pPr marL="963776" indent="0">
              <a:buNone/>
              <a:defRPr sz="600"/>
            </a:lvl4pPr>
            <a:lvl5pPr marL="1285039" indent="0">
              <a:buNone/>
              <a:defRPr sz="600"/>
            </a:lvl5pPr>
            <a:lvl6pPr marL="1606299" indent="0">
              <a:buNone/>
              <a:defRPr sz="600"/>
            </a:lvl6pPr>
            <a:lvl7pPr marL="1927559" indent="0">
              <a:buNone/>
              <a:defRPr sz="600"/>
            </a:lvl7pPr>
            <a:lvl8pPr marL="2248821" indent="0">
              <a:buNone/>
              <a:defRPr sz="600"/>
            </a:lvl8pPr>
            <a:lvl9pPr marL="2570081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0883634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681647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47" y="4800824"/>
            <a:ext cx="5486177" cy="567035"/>
          </a:xfrm>
          <a:prstGeom prst="rect">
            <a:avLst/>
          </a:prstGeom>
        </p:spPr>
        <p:txBody>
          <a:bodyPr vert="horz" lIns="64251" tIns="32125" rIns="64251" bIns="32125"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47" y="612800"/>
            <a:ext cx="5486177" cy="4114354"/>
          </a:xfrm>
          <a:prstGeom prst="rect">
            <a:avLst/>
          </a:prstGeom>
        </p:spPr>
        <p:txBody>
          <a:bodyPr vert="horz" lIns="64251" tIns="32125" rIns="64251" bIns="32125"/>
          <a:lstStyle>
            <a:lvl1pPr marL="0" indent="0">
              <a:buNone/>
              <a:defRPr sz="2200"/>
            </a:lvl1pPr>
            <a:lvl2pPr marL="321258" indent="0">
              <a:buNone/>
              <a:defRPr sz="2000"/>
            </a:lvl2pPr>
            <a:lvl3pPr marL="642519" indent="0">
              <a:buNone/>
              <a:defRPr sz="1700"/>
            </a:lvl3pPr>
            <a:lvl4pPr marL="963776" indent="0">
              <a:buNone/>
              <a:defRPr sz="1400"/>
            </a:lvl4pPr>
            <a:lvl5pPr marL="1285039" indent="0">
              <a:buNone/>
              <a:defRPr sz="1400"/>
            </a:lvl5pPr>
            <a:lvl6pPr marL="1606299" indent="0">
              <a:buNone/>
              <a:defRPr sz="1400"/>
            </a:lvl6pPr>
            <a:lvl7pPr marL="1927559" indent="0">
              <a:buNone/>
              <a:defRPr sz="1400"/>
            </a:lvl7pPr>
            <a:lvl8pPr marL="2248821" indent="0">
              <a:buNone/>
              <a:defRPr sz="1400"/>
            </a:lvl8pPr>
            <a:lvl9pPr marL="2570081" indent="0">
              <a:buNone/>
              <a:defRPr sz="14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47" y="5367860"/>
            <a:ext cx="5486177" cy="804788"/>
          </a:xfrm>
          <a:prstGeom prst="rect">
            <a:avLst/>
          </a:prstGeom>
        </p:spPr>
        <p:txBody>
          <a:bodyPr vert="horz" lIns="64251" tIns="32125" rIns="64251" bIns="32125"/>
          <a:lstStyle>
            <a:lvl1pPr marL="0" indent="0">
              <a:buNone/>
              <a:defRPr sz="1000"/>
            </a:lvl1pPr>
            <a:lvl2pPr marL="321258" indent="0">
              <a:buNone/>
              <a:defRPr sz="800"/>
            </a:lvl2pPr>
            <a:lvl3pPr marL="642519" indent="0">
              <a:buNone/>
              <a:defRPr sz="700"/>
            </a:lvl3pPr>
            <a:lvl4pPr marL="963776" indent="0">
              <a:buNone/>
              <a:defRPr sz="600"/>
            </a:lvl4pPr>
            <a:lvl5pPr marL="1285039" indent="0">
              <a:buNone/>
              <a:defRPr sz="600"/>
            </a:lvl5pPr>
            <a:lvl6pPr marL="1606299" indent="0">
              <a:buNone/>
              <a:defRPr sz="600"/>
            </a:lvl6pPr>
            <a:lvl7pPr marL="1927559" indent="0">
              <a:buNone/>
              <a:defRPr sz="600"/>
            </a:lvl7pPr>
            <a:lvl8pPr marL="2248821" indent="0">
              <a:buNone/>
              <a:defRPr sz="600"/>
            </a:lvl8pPr>
            <a:lvl9pPr marL="2570081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6906315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 vert="horz" lIns="64251" tIns="32125" rIns="64251" bIns="32125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1600659"/>
            <a:ext cx="8228707" cy="4525119"/>
          </a:xfrm>
          <a:prstGeom prst="rect">
            <a:avLst/>
          </a:prstGeom>
        </p:spPr>
        <p:txBody>
          <a:bodyPr vert="eaVert" lIns="64251" tIns="32125" rIns="64251" bIns="32125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64915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74588"/>
            <a:ext cx="2057176" cy="5851178"/>
          </a:xfrm>
          <a:prstGeom prst="rect">
            <a:avLst/>
          </a:prstGeom>
        </p:spPr>
        <p:txBody>
          <a:bodyPr vert="eaVert" lIns="64251" tIns="32125" rIns="64251" bIns="32125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74588"/>
            <a:ext cx="6064374" cy="5851178"/>
          </a:xfrm>
          <a:prstGeom prst="rect">
            <a:avLst/>
          </a:prstGeom>
        </p:spPr>
        <p:txBody>
          <a:bodyPr vert="eaVert" lIns="64251" tIns="32125" rIns="64251" bIns="32125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17007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424" indent="0">
              <a:buNone/>
              <a:defRPr sz="1300"/>
            </a:lvl2pPr>
            <a:lvl3pPr marL="642849" indent="0">
              <a:buNone/>
              <a:defRPr sz="1100"/>
            </a:lvl3pPr>
            <a:lvl4pPr marL="964274" indent="0">
              <a:buNone/>
              <a:defRPr sz="1000"/>
            </a:lvl4pPr>
            <a:lvl5pPr marL="1285697" indent="0">
              <a:buNone/>
              <a:defRPr sz="1000"/>
            </a:lvl5pPr>
            <a:lvl6pPr marL="1607123" indent="0">
              <a:buNone/>
              <a:defRPr sz="1000"/>
            </a:lvl6pPr>
            <a:lvl7pPr marL="1928546" indent="0">
              <a:buNone/>
              <a:defRPr sz="1000"/>
            </a:lvl7pPr>
            <a:lvl8pPr marL="2249971" indent="0">
              <a:buNone/>
              <a:defRPr sz="1000"/>
            </a:lvl8pPr>
            <a:lvl9pPr marL="257139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434324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641" y="1946674"/>
            <a:ext cx="3964781" cy="401835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8" y="1946674"/>
            <a:ext cx="3964781" cy="401835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19440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24" indent="0">
              <a:buNone/>
              <a:defRPr sz="1400" b="1"/>
            </a:lvl2pPr>
            <a:lvl3pPr marL="642849" indent="0">
              <a:buNone/>
              <a:defRPr sz="1300" b="1"/>
            </a:lvl3pPr>
            <a:lvl4pPr marL="964274" indent="0">
              <a:buNone/>
              <a:defRPr sz="1100" b="1"/>
            </a:lvl4pPr>
            <a:lvl5pPr marL="1285697" indent="0">
              <a:buNone/>
              <a:defRPr sz="1100" b="1"/>
            </a:lvl5pPr>
            <a:lvl6pPr marL="1607123" indent="0">
              <a:buNone/>
              <a:defRPr sz="1100" b="1"/>
            </a:lvl6pPr>
            <a:lvl7pPr marL="1928546" indent="0">
              <a:buNone/>
              <a:defRPr sz="1100" b="1"/>
            </a:lvl7pPr>
            <a:lvl8pPr marL="2249971" indent="0">
              <a:buNone/>
              <a:defRPr sz="1100" b="1"/>
            </a:lvl8pPr>
            <a:lvl9pPr marL="2571396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24" indent="0">
              <a:buNone/>
              <a:defRPr sz="1400" b="1"/>
            </a:lvl2pPr>
            <a:lvl3pPr marL="642849" indent="0">
              <a:buNone/>
              <a:defRPr sz="1300" b="1"/>
            </a:lvl3pPr>
            <a:lvl4pPr marL="964274" indent="0">
              <a:buNone/>
              <a:defRPr sz="1100" b="1"/>
            </a:lvl4pPr>
            <a:lvl5pPr marL="1285697" indent="0">
              <a:buNone/>
              <a:defRPr sz="1100" b="1"/>
            </a:lvl5pPr>
            <a:lvl6pPr marL="1607123" indent="0">
              <a:buNone/>
              <a:defRPr sz="1100" b="1"/>
            </a:lvl6pPr>
            <a:lvl7pPr marL="1928546" indent="0">
              <a:buNone/>
              <a:defRPr sz="1100" b="1"/>
            </a:lvl7pPr>
            <a:lvl8pPr marL="2249971" indent="0">
              <a:buNone/>
              <a:defRPr sz="1100" b="1"/>
            </a:lvl8pPr>
            <a:lvl9pPr marL="2571396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45063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967243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8288864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9" y="273475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9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424" indent="0">
              <a:buNone/>
              <a:defRPr sz="800"/>
            </a:lvl2pPr>
            <a:lvl3pPr marL="642849" indent="0">
              <a:buNone/>
              <a:defRPr sz="700"/>
            </a:lvl3pPr>
            <a:lvl4pPr marL="964274" indent="0">
              <a:buNone/>
              <a:defRPr sz="600"/>
            </a:lvl4pPr>
            <a:lvl5pPr marL="1285697" indent="0">
              <a:buNone/>
              <a:defRPr sz="600"/>
            </a:lvl5pPr>
            <a:lvl6pPr marL="1607123" indent="0">
              <a:buNone/>
              <a:defRPr sz="600"/>
            </a:lvl6pPr>
            <a:lvl7pPr marL="1928546" indent="0">
              <a:buNone/>
              <a:defRPr sz="600"/>
            </a:lvl7pPr>
            <a:lvl8pPr marL="2249971" indent="0">
              <a:buNone/>
              <a:defRPr sz="600"/>
            </a:lvl8pPr>
            <a:lvl9pPr marL="2571396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451644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29957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7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7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424" indent="0">
              <a:buNone/>
              <a:defRPr sz="2000"/>
            </a:lvl2pPr>
            <a:lvl3pPr marL="642849" indent="0">
              <a:buNone/>
              <a:defRPr sz="1700"/>
            </a:lvl3pPr>
            <a:lvl4pPr marL="964274" indent="0">
              <a:buNone/>
              <a:defRPr sz="1400"/>
            </a:lvl4pPr>
            <a:lvl5pPr marL="1285697" indent="0">
              <a:buNone/>
              <a:defRPr sz="1400"/>
            </a:lvl5pPr>
            <a:lvl6pPr marL="1607123" indent="0">
              <a:buNone/>
              <a:defRPr sz="1400"/>
            </a:lvl6pPr>
            <a:lvl7pPr marL="1928546" indent="0">
              <a:buNone/>
              <a:defRPr sz="1400"/>
            </a:lvl7pPr>
            <a:lvl8pPr marL="2249971" indent="0">
              <a:buNone/>
              <a:defRPr sz="1400"/>
            </a:lvl8pPr>
            <a:lvl9pPr marL="2571396" indent="0">
              <a:buNone/>
              <a:defRPr sz="14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7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424" indent="0">
              <a:buNone/>
              <a:defRPr sz="800"/>
            </a:lvl2pPr>
            <a:lvl3pPr marL="642849" indent="0">
              <a:buNone/>
              <a:defRPr sz="700"/>
            </a:lvl3pPr>
            <a:lvl4pPr marL="964274" indent="0">
              <a:buNone/>
              <a:defRPr sz="600"/>
            </a:lvl4pPr>
            <a:lvl5pPr marL="1285697" indent="0">
              <a:buNone/>
              <a:defRPr sz="600"/>
            </a:lvl5pPr>
            <a:lvl6pPr marL="1607123" indent="0">
              <a:buNone/>
              <a:defRPr sz="600"/>
            </a:lvl6pPr>
            <a:lvl7pPr marL="1928546" indent="0">
              <a:buNone/>
              <a:defRPr sz="600"/>
            </a:lvl7pPr>
            <a:lvl8pPr marL="2249971" indent="0">
              <a:buNone/>
              <a:defRPr sz="600"/>
            </a:lvl8pPr>
            <a:lvl9pPr marL="2571396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0639617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424347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1180" y="178594"/>
            <a:ext cx="2009180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641" y="178594"/>
            <a:ext cx="5920383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23704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50"/>
            <a:ext cx="6400354" cy="1752451"/>
          </a:xfrm>
          <a:prstGeom prst="rect">
            <a:avLst/>
          </a:prstGeom>
        </p:spPr>
        <p:txBody>
          <a:bodyPr vert="horz" lIns="64281" tIns="32140" rIns="64281" bIns="32140"/>
          <a:lstStyle>
            <a:lvl1pPr marL="0" indent="0" algn="ctr">
              <a:buNone/>
              <a:defRPr/>
            </a:lvl1pPr>
            <a:lvl2pPr marL="321407" indent="0" algn="ctr">
              <a:buNone/>
              <a:defRPr/>
            </a:lvl2pPr>
            <a:lvl3pPr marL="642816" indent="0" algn="ctr">
              <a:buNone/>
              <a:defRPr/>
            </a:lvl3pPr>
            <a:lvl4pPr marL="964224" indent="0" algn="ctr">
              <a:buNone/>
              <a:defRPr/>
            </a:lvl4pPr>
            <a:lvl5pPr marL="1285631" indent="0" algn="ctr">
              <a:buNone/>
              <a:defRPr/>
            </a:lvl5pPr>
            <a:lvl6pPr marL="1607041" indent="0" algn="ctr">
              <a:buNone/>
              <a:defRPr/>
            </a:lvl6pPr>
            <a:lvl7pPr marL="1928447" indent="0" algn="ctr">
              <a:buNone/>
              <a:defRPr/>
            </a:lvl7pPr>
            <a:lvl8pPr marL="2249856" indent="0" algn="ctr">
              <a:buNone/>
              <a:defRPr/>
            </a:lvl8pPr>
            <a:lvl9pPr marL="257126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444217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47" y="1600650"/>
            <a:ext cx="8228707" cy="4525119"/>
          </a:xfrm>
          <a:prstGeom prst="rect">
            <a:avLst/>
          </a:prstGeom>
        </p:spPr>
        <p:txBody>
          <a:bodyPr vert="horz" lIns="64281" tIns="32140" rIns="64281" bIns="3214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449426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  <a:prstGeom prst="rect">
            <a:avLst/>
          </a:prstGeom>
        </p:spPr>
        <p:txBody>
          <a:bodyPr vert="horz" lIns="64281" tIns="32140" rIns="64281" bIns="32140" anchor="b"/>
          <a:lstStyle>
            <a:lvl1pPr marL="0" indent="0">
              <a:buNone/>
              <a:defRPr sz="1400"/>
            </a:lvl1pPr>
            <a:lvl2pPr marL="321407" indent="0">
              <a:buNone/>
              <a:defRPr sz="1300"/>
            </a:lvl2pPr>
            <a:lvl3pPr marL="642816" indent="0">
              <a:buNone/>
              <a:defRPr sz="1100"/>
            </a:lvl3pPr>
            <a:lvl4pPr marL="964224" indent="0">
              <a:buNone/>
              <a:defRPr sz="1000"/>
            </a:lvl4pPr>
            <a:lvl5pPr marL="1285631" indent="0">
              <a:buNone/>
              <a:defRPr sz="1000"/>
            </a:lvl5pPr>
            <a:lvl6pPr marL="1607041" indent="0">
              <a:buNone/>
              <a:defRPr sz="1000"/>
            </a:lvl6pPr>
            <a:lvl7pPr marL="1928447" indent="0">
              <a:buNone/>
              <a:defRPr sz="1000"/>
            </a:lvl7pPr>
            <a:lvl8pPr marL="2249856" indent="0">
              <a:buNone/>
              <a:defRPr sz="1000"/>
            </a:lvl8pPr>
            <a:lvl9pPr marL="257126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1195624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600650"/>
            <a:ext cx="4060775" cy="4525119"/>
          </a:xfrm>
          <a:prstGeom prst="rect">
            <a:avLst/>
          </a:prstGeom>
        </p:spPr>
        <p:txBody>
          <a:bodyPr vert="horz" lIns="64281" tIns="32140" rIns="64281" bIns="32140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650"/>
            <a:ext cx="4060775" cy="4525119"/>
          </a:xfrm>
          <a:prstGeom prst="rect">
            <a:avLst/>
          </a:prstGeom>
        </p:spPr>
        <p:txBody>
          <a:bodyPr vert="horz" lIns="64281" tIns="32140" rIns="64281" bIns="32140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311170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  <a:prstGeom prst="rect">
            <a:avLst/>
          </a:prstGeom>
        </p:spPr>
        <p:txBody>
          <a:bodyPr vert="horz" lIns="64281" tIns="32140" rIns="64281" bIns="32140" anchor="b"/>
          <a:lstStyle>
            <a:lvl1pPr marL="0" indent="0">
              <a:buNone/>
              <a:defRPr sz="1700" b="1"/>
            </a:lvl1pPr>
            <a:lvl2pPr marL="321407" indent="0">
              <a:buNone/>
              <a:defRPr sz="1400" b="1"/>
            </a:lvl2pPr>
            <a:lvl3pPr marL="642816" indent="0">
              <a:buNone/>
              <a:defRPr sz="1300" b="1"/>
            </a:lvl3pPr>
            <a:lvl4pPr marL="964224" indent="0">
              <a:buNone/>
              <a:defRPr sz="1100" b="1"/>
            </a:lvl4pPr>
            <a:lvl5pPr marL="1285631" indent="0">
              <a:buNone/>
              <a:defRPr sz="1100" b="1"/>
            </a:lvl5pPr>
            <a:lvl6pPr marL="1607041" indent="0">
              <a:buNone/>
              <a:defRPr sz="1100" b="1"/>
            </a:lvl6pPr>
            <a:lvl7pPr marL="1928447" indent="0">
              <a:buNone/>
              <a:defRPr sz="1100" b="1"/>
            </a:lvl7pPr>
            <a:lvl8pPr marL="2249856" indent="0">
              <a:buNone/>
              <a:defRPr sz="1100" b="1"/>
            </a:lvl8pPr>
            <a:lvl9pPr marL="2571264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  <a:prstGeom prst="rect">
            <a:avLst/>
          </a:prstGeom>
        </p:spPr>
        <p:txBody>
          <a:bodyPr vert="horz" lIns="64281" tIns="32140" rIns="64281" bIns="32140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  <a:prstGeom prst="rect">
            <a:avLst/>
          </a:prstGeom>
        </p:spPr>
        <p:txBody>
          <a:bodyPr vert="horz" lIns="64281" tIns="32140" rIns="64281" bIns="32140" anchor="b"/>
          <a:lstStyle>
            <a:lvl1pPr marL="0" indent="0">
              <a:buNone/>
              <a:defRPr sz="1700" b="1"/>
            </a:lvl1pPr>
            <a:lvl2pPr marL="321407" indent="0">
              <a:buNone/>
              <a:defRPr sz="1400" b="1"/>
            </a:lvl2pPr>
            <a:lvl3pPr marL="642816" indent="0">
              <a:buNone/>
              <a:defRPr sz="1300" b="1"/>
            </a:lvl3pPr>
            <a:lvl4pPr marL="964224" indent="0">
              <a:buNone/>
              <a:defRPr sz="1100" b="1"/>
            </a:lvl4pPr>
            <a:lvl5pPr marL="1285631" indent="0">
              <a:buNone/>
              <a:defRPr sz="1100" b="1"/>
            </a:lvl5pPr>
            <a:lvl6pPr marL="1607041" indent="0">
              <a:buNone/>
              <a:defRPr sz="1100" b="1"/>
            </a:lvl6pPr>
            <a:lvl7pPr marL="1928447" indent="0">
              <a:buNone/>
              <a:defRPr sz="1100" b="1"/>
            </a:lvl7pPr>
            <a:lvl8pPr marL="2249856" indent="0">
              <a:buNone/>
              <a:defRPr sz="1100" b="1"/>
            </a:lvl8pPr>
            <a:lvl9pPr marL="2571264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  <a:prstGeom prst="rect">
            <a:avLst/>
          </a:prstGeom>
        </p:spPr>
        <p:txBody>
          <a:bodyPr vert="horz" lIns="64281" tIns="32140" rIns="64281" bIns="32140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89029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93889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939792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1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457" indent="0">
              <a:buNone/>
              <a:defRPr sz="1300"/>
            </a:lvl2pPr>
            <a:lvl3pPr marL="642915" indent="0">
              <a:buNone/>
              <a:defRPr sz="1100"/>
            </a:lvl3pPr>
            <a:lvl4pPr marL="964372" indent="0">
              <a:buNone/>
              <a:defRPr sz="1000"/>
            </a:lvl4pPr>
            <a:lvl5pPr marL="1285829" indent="0">
              <a:buNone/>
              <a:defRPr sz="1000"/>
            </a:lvl5pPr>
            <a:lvl6pPr marL="1607287" indent="0">
              <a:buNone/>
              <a:defRPr sz="1000"/>
            </a:lvl6pPr>
            <a:lvl7pPr marL="1928744" indent="0">
              <a:buNone/>
              <a:defRPr sz="1000"/>
            </a:lvl7pPr>
            <a:lvl8pPr marL="2250201" indent="0">
              <a:buNone/>
              <a:defRPr sz="1000"/>
            </a:lvl8pPr>
            <a:lvl9pPr marL="257165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9286019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0" y="273476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  <a:prstGeom prst="rect">
            <a:avLst/>
          </a:prstGeom>
        </p:spPr>
        <p:txBody>
          <a:bodyPr vert="horz" lIns="64281" tIns="32140" rIns="64281" bIns="32140"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50" y="1435448"/>
            <a:ext cx="3008189" cy="4690318"/>
          </a:xfrm>
          <a:prstGeom prst="rect">
            <a:avLst/>
          </a:prstGeom>
        </p:spPr>
        <p:txBody>
          <a:bodyPr vert="horz" lIns="64281" tIns="32140" rIns="64281" bIns="32140"/>
          <a:lstStyle>
            <a:lvl1pPr marL="0" indent="0">
              <a:buNone/>
              <a:defRPr sz="1000"/>
            </a:lvl1pPr>
            <a:lvl2pPr marL="321407" indent="0">
              <a:buNone/>
              <a:defRPr sz="800"/>
            </a:lvl2pPr>
            <a:lvl3pPr marL="642816" indent="0">
              <a:buNone/>
              <a:defRPr sz="700"/>
            </a:lvl3pPr>
            <a:lvl4pPr marL="964224" indent="0">
              <a:buNone/>
              <a:defRPr sz="600"/>
            </a:lvl4pPr>
            <a:lvl5pPr marL="1285631" indent="0">
              <a:buNone/>
              <a:defRPr sz="600"/>
            </a:lvl5pPr>
            <a:lvl6pPr marL="1607041" indent="0">
              <a:buNone/>
              <a:defRPr sz="600"/>
            </a:lvl6pPr>
            <a:lvl7pPr marL="1928447" indent="0">
              <a:buNone/>
              <a:defRPr sz="600"/>
            </a:lvl7pPr>
            <a:lvl8pPr marL="2249856" indent="0">
              <a:buNone/>
              <a:defRPr sz="600"/>
            </a:lvl8pPr>
            <a:lvl9pPr marL="2571264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7402535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8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8" y="612800"/>
            <a:ext cx="5486177" cy="4114354"/>
          </a:xfrm>
          <a:prstGeom prst="rect">
            <a:avLst/>
          </a:prstGeom>
        </p:spPr>
        <p:txBody>
          <a:bodyPr vert="horz" lIns="64281" tIns="32140" rIns="64281" bIns="32140"/>
          <a:lstStyle>
            <a:lvl1pPr marL="0" indent="0">
              <a:buNone/>
              <a:defRPr sz="2200"/>
            </a:lvl1pPr>
            <a:lvl2pPr marL="321407" indent="0">
              <a:buNone/>
              <a:defRPr sz="2000"/>
            </a:lvl2pPr>
            <a:lvl3pPr marL="642816" indent="0">
              <a:buNone/>
              <a:defRPr sz="1700"/>
            </a:lvl3pPr>
            <a:lvl4pPr marL="964224" indent="0">
              <a:buNone/>
              <a:defRPr sz="1400"/>
            </a:lvl4pPr>
            <a:lvl5pPr marL="1285631" indent="0">
              <a:buNone/>
              <a:defRPr sz="1400"/>
            </a:lvl5pPr>
            <a:lvl6pPr marL="1607041" indent="0">
              <a:buNone/>
              <a:defRPr sz="1400"/>
            </a:lvl6pPr>
            <a:lvl7pPr marL="1928447" indent="0">
              <a:buNone/>
              <a:defRPr sz="1400"/>
            </a:lvl7pPr>
            <a:lvl8pPr marL="2249856" indent="0">
              <a:buNone/>
              <a:defRPr sz="1400"/>
            </a:lvl8pPr>
            <a:lvl9pPr marL="2571264" indent="0">
              <a:buNone/>
              <a:defRPr sz="14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8" y="5367860"/>
            <a:ext cx="5486177" cy="804788"/>
          </a:xfrm>
          <a:prstGeom prst="rect">
            <a:avLst/>
          </a:prstGeom>
        </p:spPr>
        <p:txBody>
          <a:bodyPr vert="horz" lIns="64281" tIns="32140" rIns="64281" bIns="32140"/>
          <a:lstStyle>
            <a:lvl1pPr marL="0" indent="0">
              <a:buNone/>
              <a:defRPr sz="1000"/>
            </a:lvl1pPr>
            <a:lvl2pPr marL="321407" indent="0">
              <a:buNone/>
              <a:defRPr sz="800"/>
            </a:lvl2pPr>
            <a:lvl3pPr marL="642816" indent="0">
              <a:buNone/>
              <a:defRPr sz="700"/>
            </a:lvl3pPr>
            <a:lvl4pPr marL="964224" indent="0">
              <a:buNone/>
              <a:defRPr sz="600"/>
            </a:lvl4pPr>
            <a:lvl5pPr marL="1285631" indent="0">
              <a:buNone/>
              <a:defRPr sz="600"/>
            </a:lvl5pPr>
            <a:lvl6pPr marL="1607041" indent="0">
              <a:buNone/>
              <a:defRPr sz="600"/>
            </a:lvl6pPr>
            <a:lvl7pPr marL="1928447" indent="0">
              <a:buNone/>
              <a:defRPr sz="600"/>
            </a:lvl7pPr>
            <a:lvl8pPr marL="2249856" indent="0">
              <a:buNone/>
              <a:defRPr sz="600"/>
            </a:lvl8pPr>
            <a:lvl9pPr marL="2571264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3123760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1600650"/>
            <a:ext cx="8228707" cy="4525119"/>
          </a:xfrm>
          <a:prstGeom prst="rect">
            <a:avLst/>
          </a:prstGeom>
        </p:spPr>
        <p:txBody>
          <a:bodyPr vert="eaVert" lIns="64281" tIns="32140" rIns="64281" bIns="3214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23824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1600650"/>
            <a:ext cx="2057176" cy="45251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1600650"/>
            <a:ext cx="6064374" cy="4525119"/>
          </a:xfrm>
          <a:prstGeom prst="rect">
            <a:avLst/>
          </a:prstGeom>
        </p:spPr>
        <p:txBody>
          <a:bodyPr vert="eaVert" lIns="64281" tIns="32140" rIns="64281" bIns="3214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96119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51"/>
            <a:ext cx="6400354" cy="1752451"/>
          </a:xfrm>
          <a:prstGeom prst="rect">
            <a:avLst/>
          </a:prstGeom>
        </p:spPr>
        <p:txBody>
          <a:bodyPr vert="horz" lIns="64277" tIns="32139" rIns="64277" bIns="32139"/>
          <a:lstStyle>
            <a:lvl1pPr marL="0" indent="0" algn="ctr">
              <a:buNone/>
              <a:defRPr/>
            </a:lvl1pPr>
            <a:lvl2pPr marL="321391" indent="0" algn="ctr">
              <a:buNone/>
              <a:defRPr/>
            </a:lvl2pPr>
            <a:lvl3pPr marL="642783" indent="0" algn="ctr">
              <a:buNone/>
              <a:defRPr/>
            </a:lvl3pPr>
            <a:lvl4pPr marL="964174" indent="0" algn="ctr">
              <a:buNone/>
              <a:defRPr/>
            </a:lvl4pPr>
            <a:lvl5pPr marL="1285565" indent="0" algn="ctr">
              <a:buNone/>
              <a:defRPr/>
            </a:lvl5pPr>
            <a:lvl6pPr marL="1606959" indent="0" algn="ctr">
              <a:buNone/>
              <a:defRPr/>
            </a:lvl6pPr>
            <a:lvl7pPr marL="1928348" indent="0" algn="ctr">
              <a:buNone/>
              <a:defRPr/>
            </a:lvl7pPr>
            <a:lvl8pPr marL="2249741" indent="0" algn="ctr">
              <a:buNone/>
              <a:defRPr/>
            </a:lvl8pPr>
            <a:lvl9pPr marL="257113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06800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47" y="1600651"/>
            <a:ext cx="8228707" cy="4525119"/>
          </a:xfrm>
          <a:prstGeom prst="rect">
            <a:avLst/>
          </a:prstGeom>
        </p:spPr>
        <p:txBody>
          <a:bodyPr vert="horz" lIns="64277" tIns="32139" rIns="64277" bIns="32139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34051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  <a:prstGeom prst="rect">
            <a:avLst/>
          </a:prstGeom>
        </p:spPr>
        <p:txBody>
          <a:bodyPr vert="horz" lIns="64277" tIns="32139" rIns="64277" bIns="32139" anchor="b"/>
          <a:lstStyle>
            <a:lvl1pPr marL="0" indent="0">
              <a:buNone/>
              <a:defRPr sz="1400"/>
            </a:lvl1pPr>
            <a:lvl2pPr marL="321391" indent="0">
              <a:buNone/>
              <a:defRPr sz="1300"/>
            </a:lvl2pPr>
            <a:lvl3pPr marL="642783" indent="0">
              <a:buNone/>
              <a:defRPr sz="1100"/>
            </a:lvl3pPr>
            <a:lvl4pPr marL="964174" indent="0">
              <a:buNone/>
              <a:defRPr sz="1000"/>
            </a:lvl4pPr>
            <a:lvl5pPr marL="1285565" indent="0">
              <a:buNone/>
              <a:defRPr sz="1000"/>
            </a:lvl5pPr>
            <a:lvl6pPr marL="1606959" indent="0">
              <a:buNone/>
              <a:defRPr sz="1000"/>
            </a:lvl6pPr>
            <a:lvl7pPr marL="1928348" indent="0">
              <a:buNone/>
              <a:defRPr sz="1000"/>
            </a:lvl7pPr>
            <a:lvl8pPr marL="2249741" indent="0">
              <a:buNone/>
              <a:defRPr sz="1000"/>
            </a:lvl8pPr>
            <a:lvl9pPr marL="257113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7459089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600651"/>
            <a:ext cx="4060775" cy="4525119"/>
          </a:xfrm>
          <a:prstGeom prst="rect">
            <a:avLst/>
          </a:prstGeom>
        </p:spPr>
        <p:txBody>
          <a:bodyPr vert="horz" lIns="64277" tIns="32139" rIns="64277" bIns="32139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651"/>
            <a:ext cx="4060775" cy="4525119"/>
          </a:xfrm>
          <a:prstGeom prst="rect">
            <a:avLst/>
          </a:prstGeom>
        </p:spPr>
        <p:txBody>
          <a:bodyPr vert="horz" lIns="64277" tIns="32139" rIns="64277" bIns="32139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74899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  <a:prstGeom prst="rect">
            <a:avLst/>
          </a:prstGeom>
        </p:spPr>
        <p:txBody>
          <a:bodyPr vert="horz" lIns="64277" tIns="32139" rIns="64277" bIns="32139" anchor="b"/>
          <a:lstStyle>
            <a:lvl1pPr marL="0" indent="0">
              <a:buNone/>
              <a:defRPr sz="1700" b="1"/>
            </a:lvl1pPr>
            <a:lvl2pPr marL="321391" indent="0">
              <a:buNone/>
              <a:defRPr sz="1400" b="1"/>
            </a:lvl2pPr>
            <a:lvl3pPr marL="642783" indent="0">
              <a:buNone/>
              <a:defRPr sz="1300" b="1"/>
            </a:lvl3pPr>
            <a:lvl4pPr marL="964174" indent="0">
              <a:buNone/>
              <a:defRPr sz="1100" b="1"/>
            </a:lvl4pPr>
            <a:lvl5pPr marL="1285565" indent="0">
              <a:buNone/>
              <a:defRPr sz="1100" b="1"/>
            </a:lvl5pPr>
            <a:lvl6pPr marL="1606959" indent="0">
              <a:buNone/>
              <a:defRPr sz="1100" b="1"/>
            </a:lvl6pPr>
            <a:lvl7pPr marL="1928348" indent="0">
              <a:buNone/>
              <a:defRPr sz="1100" b="1"/>
            </a:lvl7pPr>
            <a:lvl8pPr marL="2249741" indent="0">
              <a:buNone/>
              <a:defRPr sz="1100" b="1"/>
            </a:lvl8pPr>
            <a:lvl9pPr marL="2571133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  <a:prstGeom prst="rect">
            <a:avLst/>
          </a:prstGeom>
        </p:spPr>
        <p:txBody>
          <a:bodyPr vert="horz" lIns="64277" tIns="32139" rIns="64277" bIns="32139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  <a:prstGeom prst="rect">
            <a:avLst/>
          </a:prstGeom>
        </p:spPr>
        <p:txBody>
          <a:bodyPr vert="horz" lIns="64277" tIns="32139" rIns="64277" bIns="32139" anchor="b"/>
          <a:lstStyle>
            <a:lvl1pPr marL="0" indent="0">
              <a:buNone/>
              <a:defRPr sz="1700" b="1"/>
            </a:lvl1pPr>
            <a:lvl2pPr marL="321391" indent="0">
              <a:buNone/>
              <a:defRPr sz="1400" b="1"/>
            </a:lvl2pPr>
            <a:lvl3pPr marL="642783" indent="0">
              <a:buNone/>
              <a:defRPr sz="1300" b="1"/>
            </a:lvl3pPr>
            <a:lvl4pPr marL="964174" indent="0">
              <a:buNone/>
              <a:defRPr sz="1100" b="1"/>
            </a:lvl4pPr>
            <a:lvl5pPr marL="1285565" indent="0">
              <a:buNone/>
              <a:defRPr sz="1100" b="1"/>
            </a:lvl5pPr>
            <a:lvl6pPr marL="1606959" indent="0">
              <a:buNone/>
              <a:defRPr sz="1100" b="1"/>
            </a:lvl6pPr>
            <a:lvl7pPr marL="1928348" indent="0">
              <a:buNone/>
              <a:defRPr sz="1100" b="1"/>
            </a:lvl7pPr>
            <a:lvl8pPr marL="2249741" indent="0">
              <a:buNone/>
              <a:defRPr sz="1100" b="1"/>
            </a:lvl8pPr>
            <a:lvl9pPr marL="2571133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  <a:prstGeom prst="rect">
            <a:avLst/>
          </a:prstGeom>
        </p:spPr>
        <p:txBody>
          <a:bodyPr vert="horz" lIns="64277" tIns="32139" rIns="64277" bIns="32139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942929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913392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641" y="3420070"/>
            <a:ext cx="3920133" cy="211633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0930" y="3420070"/>
            <a:ext cx="3920133" cy="211633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897936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0914421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1" y="273477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  <a:prstGeom prst="rect">
            <a:avLst/>
          </a:prstGeom>
        </p:spPr>
        <p:txBody>
          <a:bodyPr vert="horz" lIns="64277" tIns="32139" rIns="64277" bIns="32139"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51" y="1435448"/>
            <a:ext cx="3008189" cy="4690318"/>
          </a:xfrm>
          <a:prstGeom prst="rect">
            <a:avLst/>
          </a:prstGeom>
        </p:spPr>
        <p:txBody>
          <a:bodyPr vert="horz" lIns="64277" tIns="32139" rIns="64277" bIns="32139"/>
          <a:lstStyle>
            <a:lvl1pPr marL="0" indent="0">
              <a:buNone/>
              <a:defRPr sz="1000"/>
            </a:lvl1pPr>
            <a:lvl2pPr marL="321391" indent="0">
              <a:buNone/>
              <a:defRPr sz="800"/>
            </a:lvl2pPr>
            <a:lvl3pPr marL="642783" indent="0">
              <a:buNone/>
              <a:defRPr sz="700"/>
            </a:lvl3pPr>
            <a:lvl4pPr marL="964174" indent="0">
              <a:buNone/>
              <a:defRPr sz="600"/>
            </a:lvl4pPr>
            <a:lvl5pPr marL="1285565" indent="0">
              <a:buNone/>
              <a:defRPr sz="600"/>
            </a:lvl5pPr>
            <a:lvl6pPr marL="1606959" indent="0">
              <a:buNone/>
              <a:defRPr sz="600"/>
            </a:lvl6pPr>
            <a:lvl7pPr marL="1928348" indent="0">
              <a:buNone/>
              <a:defRPr sz="600"/>
            </a:lvl7pPr>
            <a:lvl8pPr marL="2249741" indent="0">
              <a:buNone/>
              <a:defRPr sz="600"/>
            </a:lvl8pPr>
            <a:lvl9pPr marL="2571133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3670938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9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9" y="612800"/>
            <a:ext cx="5486177" cy="4114354"/>
          </a:xfrm>
          <a:prstGeom prst="rect">
            <a:avLst/>
          </a:prstGeom>
        </p:spPr>
        <p:txBody>
          <a:bodyPr vert="horz" lIns="64277" tIns="32139" rIns="64277" bIns="32139"/>
          <a:lstStyle>
            <a:lvl1pPr marL="0" indent="0">
              <a:buNone/>
              <a:defRPr sz="2200"/>
            </a:lvl1pPr>
            <a:lvl2pPr marL="321391" indent="0">
              <a:buNone/>
              <a:defRPr sz="2000"/>
            </a:lvl2pPr>
            <a:lvl3pPr marL="642783" indent="0">
              <a:buNone/>
              <a:defRPr sz="1700"/>
            </a:lvl3pPr>
            <a:lvl4pPr marL="964174" indent="0">
              <a:buNone/>
              <a:defRPr sz="1400"/>
            </a:lvl4pPr>
            <a:lvl5pPr marL="1285565" indent="0">
              <a:buNone/>
              <a:defRPr sz="1400"/>
            </a:lvl5pPr>
            <a:lvl6pPr marL="1606959" indent="0">
              <a:buNone/>
              <a:defRPr sz="1400"/>
            </a:lvl6pPr>
            <a:lvl7pPr marL="1928348" indent="0">
              <a:buNone/>
              <a:defRPr sz="1400"/>
            </a:lvl7pPr>
            <a:lvl8pPr marL="2249741" indent="0">
              <a:buNone/>
              <a:defRPr sz="1400"/>
            </a:lvl8pPr>
            <a:lvl9pPr marL="2571133" indent="0">
              <a:buNone/>
              <a:defRPr sz="14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9" y="5367860"/>
            <a:ext cx="5486177" cy="804788"/>
          </a:xfrm>
          <a:prstGeom prst="rect">
            <a:avLst/>
          </a:prstGeom>
        </p:spPr>
        <p:txBody>
          <a:bodyPr vert="horz" lIns="64277" tIns="32139" rIns="64277" bIns="32139"/>
          <a:lstStyle>
            <a:lvl1pPr marL="0" indent="0">
              <a:buNone/>
              <a:defRPr sz="1000"/>
            </a:lvl1pPr>
            <a:lvl2pPr marL="321391" indent="0">
              <a:buNone/>
              <a:defRPr sz="800"/>
            </a:lvl2pPr>
            <a:lvl3pPr marL="642783" indent="0">
              <a:buNone/>
              <a:defRPr sz="700"/>
            </a:lvl3pPr>
            <a:lvl4pPr marL="964174" indent="0">
              <a:buNone/>
              <a:defRPr sz="600"/>
            </a:lvl4pPr>
            <a:lvl5pPr marL="1285565" indent="0">
              <a:buNone/>
              <a:defRPr sz="600"/>
            </a:lvl5pPr>
            <a:lvl6pPr marL="1606959" indent="0">
              <a:buNone/>
              <a:defRPr sz="600"/>
            </a:lvl6pPr>
            <a:lvl7pPr marL="1928348" indent="0">
              <a:buNone/>
              <a:defRPr sz="600"/>
            </a:lvl7pPr>
            <a:lvl8pPr marL="2249741" indent="0">
              <a:buNone/>
              <a:defRPr sz="600"/>
            </a:lvl8pPr>
            <a:lvl9pPr marL="2571133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969016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1600651"/>
            <a:ext cx="8228707" cy="4525119"/>
          </a:xfrm>
          <a:prstGeom prst="rect">
            <a:avLst/>
          </a:prstGeom>
        </p:spPr>
        <p:txBody>
          <a:bodyPr vert="eaVert" lIns="64277" tIns="32139" rIns="64277" bIns="32139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91452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178594"/>
            <a:ext cx="2057176" cy="59471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178594"/>
            <a:ext cx="6064374" cy="5947172"/>
          </a:xfrm>
          <a:prstGeom prst="rect">
            <a:avLst/>
          </a:prstGeom>
        </p:spPr>
        <p:txBody>
          <a:bodyPr vert="eaVert" lIns="64277" tIns="32139" rIns="64277" bIns="32139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22141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52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374" indent="0" algn="ctr">
              <a:buNone/>
              <a:defRPr/>
            </a:lvl2pPr>
            <a:lvl3pPr marL="642750" indent="0" algn="ctr">
              <a:buNone/>
              <a:defRPr/>
            </a:lvl3pPr>
            <a:lvl4pPr marL="964124" indent="0" algn="ctr">
              <a:buNone/>
              <a:defRPr/>
            </a:lvl4pPr>
            <a:lvl5pPr marL="1285500" indent="0" algn="ctr">
              <a:buNone/>
              <a:defRPr/>
            </a:lvl5pPr>
            <a:lvl6pPr marL="1606877" indent="0" algn="ctr">
              <a:buNone/>
              <a:defRPr/>
            </a:lvl6pPr>
            <a:lvl7pPr marL="1928250" indent="0" algn="ctr">
              <a:buNone/>
              <a:defRPr/>
            </a:lvl7pPr>
            <a:lvl8pPr marL="2249626" indent="0" algn="ctr">
              <a:buNone/>
              <a:defRPr/>
            </a:lvl8pPr>
            <a:lvl9pPr marL="257100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14744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3588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374" indent="0">
              <a:buNone/>
              <a:defRPr sz="1300"/>
            </a:lvl2pPr>
            <a:lvl3pPr marL="642750" indent="0">
              <a:buNone/>
              <a:defRPr sz="1100"/>
            </a:lvl3pPr>
            <a:lvl4pPr marL="964124" indent="0">
              <a:buNone/>
              <a:defRPr sz="1000"/>
            </a:lvl4pPr>
            <a:lvl5pPr marL="1285500" indent="0">
              <a:buNone/>
              <a:defRPr sz="1000"/>
            </a:lvl5pPr>
            <a:lvl6pPr marL="1606877" indent="0">
              <a:buNone/>
              <a:defRPr sz="1000"/>
            </a:lvl6pPr>
            <a:lvl7pPr marL="1928250" indent="0">
              <a:buNone/>
              <a:defRPr sz="1000"/>
            </a:lvl7pPr>
            <a:lvl8pPr marL="2249626" indent="0">
              <a:buNone/>
              <a:defRPr sz="1000"/>
            </a:lvl8pPr>
            <a:lvl9pPr marL="257100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196810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641" y="5634633"/>
            <a:ext cx="3964781" cy="1098352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8" y="5634633"/>
            <a:ext cx="3964781" cy="1098352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68190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74" indent="0">
              <a:buNone/>
              <a:defRPr sz="1400" b="1"/>
            </a:lvl2pPr>
            <a:lvl3pPr marL="642750" indent="0">
              <a:buNone/>
              <a:defRPr sz="1300" b="1"/>
            </a:lvl3pPr>
            <a:lvl4pPr marL="964124" indent="0">
              <a:buNone/>
              <a:defRPr sz="1100" b="1"/>
            </a:lvl4pPr>
            <a:lvl5pPr marL="1285500" indent="0">
              <a:buNone/>
              <a:defRPr sz="1100" b="1"/>
            </a:lvl5pPr>
            <a:lvl6pPr marL="1606877" indent="0">
              <a:buNone/>
              <a:defRPr sz="1100" b="1"/>
            </a:lvl6pPr>
            <a:lvl7pPr marL="1928250" indent="0">
              <a:buNone/>
              <a:defRPr sz="1100" b="1"/>
            </a:lvl7pPr>
            <a:lvl8pPr marL="2249626" indent="0">
              <a:buNone/>
              <a:defRPr sz="1100" b="1"/>
            </a:lvl8pPr>
            <a:lvl9pPr marL="2571001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74" indent="0">
              <a:buNone/>
              <a:defRPr sz="1400" b="1"/>
            </a:lvl2pPr>
            <a:lvl3pPr marL="642750" indent="0">
              <a:buNone/>
              <a:defRPr sz="1300" b="1"/>
            </a:lvl3pPr>
            <a:lvl4pPr marL="964124" indent="0">
              <a:buNone/>
              <a:defRPr sz="1100" b="1"/>
            </a:lvl4pPr>
            <a:lvl5pPr marL="1285500" indent="0">
              <a:buNone/>
              <a:defRPr sz="1100" b="1"/>
            </a:lvl5pPr>
            <a:lvl6pPr marL="1606877" indent="0">
              <a:buNone/>
              <a:defRPr sz="1100" b="1"/>
            </a:lvl6pPr>
            <a:lvl7pPr marL="1928250" indent="0">
              <a:buNone/>
              <a:defRPr sz="1100" b="1"/>
            </a:lvl7pPr>
            <a:lvl8pPr marL="2249626" indent="0">
              <a:buNone/>
              <a:defRPr sz="1100" b="1"/>
            </a:lvl8pPr>
            <a:lvl9pPr marL="2571001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305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57571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93511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8341536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2" y="273478"/>
            <a:ext cx="3008189" cy="116197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52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374" indent="0">
              <a:buNone/>
              <a:defRPr sz="800"/>
            </a:lvl2pPr>
            <a:lvl3pPr marL="642750" indent="0">
              <a:buNone/>
              <a:defRPr sz="700"/>
            </a:lvl3pPr>
            <a:lvl4pPr marL="964124" indent="0">
              <a:buNone/>
              <a:defRPr sz="600"/>
            </a:lvl4pPr>
            <a:lvl5pPr marL="1285500" indent="0">
              <a:buNone/>
              <a:defRPr sz="600"/>
            </a:lvl5pPr>
            <a:lvl6pPr marL="1606877" indent="0">
              <a:buNone/>
              <a:defRPr sz="600"/>
            </a:lvl6pPr>
            <a:lvl7pPr marL="1928250" indent="0">
              <a:buNone/>
              <a:defRPr sz="600"/>
            </a:lvl7pPr>
            <a:lvl8pPr marL="2249626" indent="0">
              <a:buNone/>
              <a:defRPr sz="600"/>
            </a:lvl8pPr>
            <a:lvl9pPr marL="2571001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4974185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40" y="4800824"/>
            <a:ext cx="5486177" cy="56703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40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374" indent="0">
              <a:buNone/>
              <a:defRPr sz="2000"/>
            </a:lvl2pPr>
            <a:lvl3pPr marL="642750" indent="0">
              <a:buNone/>
              <a:defRPr sz="1700"/>
            </a:lvl3pPr>
            <a:lvl4pPr marL="964124" indent="0">
              <a:buNone/>
              <a:defRPr sz="1400"/>
            </a:lvl4pPr>
            <a:lvl5pPr marL="1285500" indent="0">
              <a:buNone/>
              <a:defRPr sz="1400"/>
            </a:lvl5pPr>
            <a:lvl6pPr marL="1606877" indent="0">
              <a:buNone/>
              <a:defRPr sz="1400"/>
            </a:lvl6pPr>
            <a:lvl7pPr marL="1928250" indent="0">
              <a:buNone/>
              <a:defRPr sz="1400"/>
            </a:lvl7pPr>
            <a:lvl8pPr marL="2249626" indent="0">
              <a:buNone/>
              <a:defRPr sz="1400"/>
            </a:lvl8pPr>
            <a:lvl9pPr marL="2571001" indent="0">
              <a:buNone/>
              <a:defRPr sz="14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40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374" indent="0">
              <a:buNone/>
              <a:defRPr sz="800"/>
            </a:lvl2pPr>
            <a:lvl3pPr marL="642750" indent="0">
              <a:buNone/>
              <a:defRPr sz="700"/>
            </a:lvl3pPr>
            <a:lvl4pPr marL="964124" indent="0">
              <a:buNone/>
              <a:defRPr sz="600"/>
            </a:lvl4pPr>
            <a:lvl5pPr marL="1285500" indent="0">
              <a:buNone/>
              <a:defRPr sz="600"/>
            </a:lvl5pPr>
            <a:lvl6pPr marL="1606877" indent="0">
              <a:buNone/>
              <a:defRPr sz="600"/>
            </a:lvl6pPr>
            <a:lvl7pPr marL="1928250" indent="0">
              <a:buNone/>
              <a:defRPr sz="600"/>
            </a:lvl7pPr>
            <a:lvl8pPr marL="2249626" indent="0">
              <a:buNone/>
              <a:defRPr sz="600"/>
            </a:lvl8pPr>
            <a:lvl9pPr marL="2571001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1745389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724912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1180" y="4786312"/>
            <a:ext cx="2009180" cy="19466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641" y="4786312"/>
            <a:ext cx="5920383" cy="194667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47209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53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357" indent="0" algn="ctr">
              <a:buNone/>
              <a:defRPr/>
            </a:lvl2pPr>
            <a:lvl3pPr marL="642717" indent="0" algn="ctr">
              <a:buNone/>
              <a:defRPr/>
            </a:lvl3pPr>
            <a:lvl4pPr marL="964075" indent="0" algn="ctr">
              <a:buNone/>
              <a:defRPr/>
            </a:lvl4pPr>
            <a:lvl5pPr marL="1285434" indent="0" algn="ctr">
              <a:buNone/>
              <a:defRPr/>
            </a:lvl5pPr>
            <a:lvl6pPr marL="1606794" indent="0" algn="ctr">
              <a:buNone/>
              <a:defRPr/>
            </a:lvl6pPr>
            <a:lvl7pPr marL="1928151" indent="0" algn="ctr">
              <a:buNone/>
              <a:defRPr/>
            </a:lvl7pPr>
            <a:lvl8pPr marL="2249511" indent="0" algn="ctr">
              <a:buNone/>
              <a:defRPr/>
            </a:lvl8pPr>
            <a:lvl9pPr marL="257087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12272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731587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357" indent="0">
              <a:buNone/>
              <a:defRPr sz="1300"/>
            </a:lvl2pPr>
            <a:lvl3pPr marL="642717" indent="0">
              <a:buNone/>
              <a:defRPr sz="1100"/>
            </a:lvl3pPr>
            <a:lvl4pPr marL="964075" indent="0">
              <a:buNone/>
              <a:defRPr sz="1000"/>
            </a:lvl4pPr>
            <a:lvl5pPr marL="1285434" indent="0">
              <a:buNone/>
              <a:defRPr sz="1000"/>
            </a:lvl5pPr>
            <a:lvl6pPr marL="1606794" indent="0">
              <a:buNone/>
              <a:defRPr sz="1000"/>
            </a:lvl6pPr>
            <a:lvl7pPr marL="1928151" indent="0">
              <a:buNone/>
              <a:defRPr sz="1000"/>
            </a:lvl7pPr>
            <a:lvl8pPr marL="2249511" indent="0">
              <a:buNone/>
              <a:defRPr sz="1000"/>
            </a:lvl8pPr>
            <a:lvl9pPr marL="257087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6041973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640" y="1946678"/>
            <a:ext cx="1754684" cy="401835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5480" y="1946678"/>
            <a:ext cx="1754684" cy="401835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920177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183954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57" indent="0">
              <a:buNone/>
              <a:defRPr sz="1400" b="1"/>
            </a:lvl2pPr>
            <a:lvl3pPr marL="642717" indent="0">
              <a:buNone/>
              <a:defRPr sz="1300" b="1"/>
            </a:lvl3pPr>
            <a:lvl4pPr marL="964075" indent="0">
              <a:buNone/>
              <a:defRPr sz="1100" b="1"/>
            </a:lvl4pPr>
            <a:lvl5pPr marL="1285434" indent="0">
              <a:buNone/>
              <a:defRPr sz="1100" b="1"/>
            </a:lvl5pPr>
            <a:lvl6pPr marL="1606794" indent="0">
              <a:buNone/>
              <a:defRPr sz="1100" b="1"/>
            </a:lvl6pPr>
            <a:lvl7pPr marL="1928151" indent="0">
              <a:buNone/>
              <a:defRPr sz="1100" b="1"/>
            </a:lvl7pPr>
            <a:lvl8pPr marL="2249511" indent="0">
              <a:buNone/>
              <a:defRPr sz="1100" b="1"/>
            </a:lvl8pPr>
            <a:lvl9pPr marL="2570870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57" indent="0">
              <a:buNone/>
              <a:defRPr sz="1400" b="1"/>
            </a:lvl2pPr>
            <a:lvl3pPr marL="642717" indent="0">
              <a:buNone/>
              <a:defRPr sz="1300" b="1"/>
            </a:lvl3pPr>
            <a:lvl4pPr marL="964075" indent="0">
              <a:buNone/>
              <a:defRPr sz="1100" b="1"/>
            </a:lvl4pPr>
            <a:lvl5pPr marL="1285434" indent="0">
              <a:buNone/>
              <a:defRPr sz="1100" b="1"/>
            </a:lvl5pPr>
            <a:lvl6pPr marL="1606794" indent="0">
              <a:buNone/>
              <a:defRPr sz="1100" b="1"/>
            </a:lvl6pPr>
            <a:lvl7pPr marL="1928151" indent="0">
              <a:buNone/>
              <a:defRPr sz="1100" b="1"/>
            </a:lvl7pPr>
            <a:lvl8pPr marL="2249511" indent="0">
              <a:buNone/>
              <a:defRPr sz="1100" b="1"/>
            </a:lvl8pPr>
            <a:lvl9pPr marL="2570870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04788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30002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8677978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3" y="273479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53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357" indent="0">
              <a:buNone/>
              <a:defRPr sz="800"/>
            </a:lvl2pPr>
            <a:lvl3pPr marL="642717" indent="0">
              <a:buNone/>
              <a:defRPr sz="700"/>
            </a:lvl3pPr>
            <a:lvl4pPr marL="964075" indent="0">
              <a:buNone/>
              <a:defRPr sz="600"/>
            </a:lvl4pPr>
            <a:lvl5pPr marL="1285434" indent="0">
              <a:buNone/>
              <a:defRPr sz="600"/>
            </a:lvl5pPr>
            <a:lvl6pPr marL="1606794" indent="0">
              <a:buNone/>
              <a:defRPr sz="600"/>
            </a:lvl6pPr>
            <a:lvl7pPr marL="1928151" indent="0">
              <a:buNone/>
              <a:defRPr sz="600"/>
            </a:lvl7pPr>
            <a:lvl8pPr marL="2249511" indent="0">
              <a:buNone/>
              <a:defRPr sz="600"/>
            </a:lvl8pPr>
            <a:lvl9pPr marL="2570870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5035156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41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41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357" indent="0">
              <a:buNone/>
              <a:defRPr sz="2000"/>
            </a:lvl2pPr>
            <a:lvl3pPr marL="642717" indent="0">
              <a:buNone/>
              <a:defRPr sz="1700"/>
            </a:lvl3pPr>
            <a:lvl4pPr marL="964075" indent="0">
              <a:buNone/>
              <a:defRPr sz="1400"/>
            </a:lvl4pPr>
            <a:lvl5pPr marL="1285434" indent="0">
              <a:buNone/>
              <a:defRPr sz="1400"/>
            </a:lvl5pPr>
            <a:lvl6pPr marL="1606794" indent="0">
              <a:buNone/>
              <a:defRPr sz="1400"/>
            </a:lvl6pPr>
            <a:lvl7pPr marL="1928151" indent="0">
              <a:buNone/>
              <a:defRPr sz="1400"/>
            </a:lvl7pPr>
            <a:lvl8pPr marL="2249511" indent="0">
              <a:buNone/>
              <a:defRPr sz="1400"/>
            </a:lvl8pPr>
            <a:lvl9pPr marL="2570870" indent="0">
              <a:buNone/>
              <a:defRPr sz="14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41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357" indent="0">
              <a:buNone/>
              <a:defRPr sz="800"/>
            </a:lvl2pPr>
            <a:lvl3pPr marL="642717" indent="0">
              <a:buNone/>
              <a:defRPr sz="700"/>
            </a:lvl3pPr>
            <a:lvl4pPr marL="964075" indent="0">
              <a:buNone/>
              <a:defRPr sz="600"/>
            </a:lvl4pPr>
            <a:lvl5pPr marL="1285434" indent="0">
              <a:buNone/>
              <a:defRPr sz="600"/>
            </a:lvl5pPr>
            <a:lvl6pPr marL="1606794" indent="0">
              <a:buNone/>
              <a:defRPr sz="600"/>
            </a:lvl6pPr>
            <a:lvl7pPr marL="1928151" indent="0">
              <a:buNone/>
              <a:defRPr sz="600"/>
            </a:lvl7pPr>
            <a:lvl8pPr marL="2249511" indent="0">
              <a:buNone/>
              <a:defRPr sz="600"/>
            </a:lvl8pPr>
            <a:lvl9pPr marL="2570870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180119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66137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1180" y="178594"/>
            <a:ext cx="2009180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641" y="178594"/>
            <a:ext cx="5920383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6947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54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341" indent="0" algn="ctr">
              <a:buNone/>
              <a:defRPr/>
            </a:lvl2pPr>
            <a:lvl3pPr marL="642684" indent="0" algn="ctr">
              <a:buNone/>
              <a:defRPr/>
            </a:lvl3pPr>
            <a:lvl4pPr marL="964025" indent="0" algn="ctr">
              <a:buNone/>
              <a:defRPr/>
            </a:lvl4pPr>
            <a:lvl5pPr marL="1285368" indent="0" algn="ctr">
              <a:buNone/>
              <a:defRPr/>
            </a:lvl5pPr>
            <a:lvl6pPr marL="1606711" indent="0" algn="ctr">
              <a:buNone/>
              <a:defRPr/>
            </a:lvl6pPr>
            <a:lvl7pPr marL="1928052" indent="0" algn="ctr">
              <a:buNone/>
              <a:defRPr/>
            </a:lvl7pPr>
            <a:lvl8pPr marL="2249396" indent="0" algn="ctr">
              <a:buNone/>
              <a:defRPr/>
            </a:lvl8pPr>
            <a:lvl9pPr marL="257073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229349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22756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341" indent="0">
              <a:buNone/>
              <a:defRPr sz="1300"/>
            </a:lvl2pPr>
            <a:lvl3pPr marL="642684" indent="0">
              <a:buNone/>
              <a:defRPr sz="1100"/>
            </a:lvl3pPr>
            <a:lvl4pPr marL="964025" indent="0">
              <a:buNone/>
              <a:defRPr sz="1000"/>
            </a:lvl4pPr>
            <a:lvl5pPr marL="1285368" indent="0">
              <a:buNone/>
              <a:defRPr sz="1000"/>
            </a:lvl5pPr>
            <a:lvl6pPr marL="1606711" indent="0">
              <a:buNone/>
              <a:defRPr sz="1000"/>
            </a:lvl6pPr>
            <a:lvl7pPr marL="1928052" indent="0">
              <a:buNone/>
              <a:defRPr sz="1000"/>
            </a:lvl7pPr>
            <a:lvl8pPr marL="2249396" indent="0">
              <a:buNone/>
              <a:defRPr sz="1000"/>
            </a:lvl8pPr>
            <a:lvl9pPr marL="257073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5136110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018210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73836" y="1946679"/>
            <a:ext cx="1754684" cy="401835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35676" y="1946679"/>
            <a:ext cx="1754684" cy="401835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482423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41" indent="0">
              <a:buNone/>
              <a:defRPr sz="1400" b="1"/>
            </a:lvl2pPr>
            <a:lvl3pPr marL="642684" indent="0">
              <a:buNone/>
              <a:defRPr sz="1300" b="1"/>
            </a:lvl3pPr>
            <a:lvl4pPr marL="964025" indent="0">
              <a:buNone/>
              <a:defRPr sz="1100" b="1"/>
            </a:lvl4pPr>
            <a:lvl5pPr marL="1285368" indent="0">
              <a:buNone/>
              <a:defRPr sz="1100" b="1"/>
            </a:lvl5pPr>
            <a:lvl6pPr marL="1606711" indent="0">
              <a:buNone/>
              <a:defRPr sz="1100" b="1"/>
            </a:lvl6pPr>
            <a:lvl7pPr marL="1928052" indent="0">
              <a:buNone/>
              <a:defRPr sz="1100" b="1"/>
            </a:lvl7pPr>
            <a:lvl8pPr marL="2249396" indent="0">
              <a:buNone/>
              <a:defRPr sz="1100" b="1"/>
            </a:lvl8pPr>
            <a:lvl9pPr marL="2570738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41" indent="0">
              <a:buNone/>
              <a:defRPr sz="1400" b="1"/>
            </a:lvl2pPr>
            <a:lvl3pPr marL="642684" indent="0">
              <a:buNone/>
              <a:defRPr sz="1300" b="1"/>
            </a:lvl3pPr>
            <a:lvl4pPr marL="964025" indent="0">
              <a:buNone/>
              <a:defRPr sz="1100" b="1"/>
            </a:lvl4pPr>
            <a:lvl5pPr marL="1285368" indent="0">
              <a:buNone/>
              <a:defRPr sz="1100" b="1"/>
            </a:lvl5pPr>
            <a:lvl6pPr marL="1606711" indent="0">
              <a:buNone/>
              <a:defRPr sz="1100" b="1"/>
            </a:lvl6pPr>
            <a:lvl7pPr marL="1928052" indent="0">
              <a:buNone/>
              <a:defRPr sz="1100" b="1"/>
            </a:lvl7pPr>
            <a:lvl8pPr marL="2249396" indent="0">
              <a:buNone/>
              <a:defRPr sz="1100" b="1"/>
            </a:lvl8pPr>
            <a:lvl9pPr marL="2570738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55126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89596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3027326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4" y="273480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54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341" indent="0">
              <a:buNone/>
              <a:defRPr sz="800"/>
            </a:lvl2pPr>
            <a:lvl3pPr marL="642684" indent="0">
              <a:buNone/>
              <a:defRPr sz="700"/>
            </a:lvl3pPr>
            <a:lvl4pPr marL="964025" indent="0">
              <a:buNone/>
              <a:defRPr sz="600"/>
            </a:lvl4pPr>
            <a:lvl5pPr marL="1285368" indent="0">
              <a:buNone/>
              <a:defRPr sz="600"/>
            </a:lvl5pPr>
            <a:lvl6pPr marL="1606711" indent="0">
              <a:buNone/>
              <a:defRPr sz="600"/>
            </a:lvl6pPr>
            <a:lvl7pPr marL="1928052" indent="0">
              <a:buNone/>
              <a:defRPr sz="600"/>
            </a:lvl7pPr>
            <a:lvl8pPr marL="2249396" indent="0">
              <a:buNone/>
              <a:defRPr sz="600"/>
            </a:lvl8pPr>
            <a:lvl9pPr marL="257073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7235664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42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42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341" indent="0">
              <a:buNone/>
              <a:defRPr sz="2000"/>
            </a:lvl2pPr>
            <a:lvl3pPr marL="642684" indent="0">
              <a:buNone/>
              <a:defRPr sz="1700"/>
            </a:lvl3pPr>
            <a:lvl4pPr marL="964025" indent="0">
              <a:buNone/>
              <a:defRPr sz="1400"/>
            </a:lvl4pPr>
            <a:lvl5pPr marL="1285368" indent="0">
              <a:buNone/>
              <a:defRPr sz="1400"/>
            </a:lvl5pPr>
            <a:lvl6pPr marL="1606711" indent="0">
              <a:buNone/>
              <a:defRPr sz="1400"/>
            </a:lvl6pPr>
            <a:lvl7pPr marL="1928052" indent="0">
              <a:buNone/>
              <a:defRPr sz="1400"/>
            </a:lvl7pPr>
            <a:lvl8pPr marL="2249396" indent="0">
              <a:buNone/>
              <a:defRPr sz="1400"/>
            </a:lvl8pPr>
            <a:lvl9pPr marL="2570738" indent="0">
              <a:buNone/>
              <a:defRPr sz="14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42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341" indent="0">
              <a:buNone/>
              <a:defRPr sz="800"/>
            </a:lvl2pPr>
            <a:lvl3pPr marL="642684" indent="0">
              <a:buNone/>
              <a:defRPr sz="700"/>
            </a:lvl3pPr>
            <a:lvl4pPr marL="964025" indent="0">
              <a:buNone/>
              <a:defRPr sz="600"/>
            </a:lvl4pPr>
            <a:lvl5pPr marL="1285368" indent="0">
              <a:buNone/>
              <a:defRPr sz="600"/>
            </a:lvl5pPr>
            <a:lvl6pPr marL="1606711" indent="0">
              <a:buNone/>
              <a:defRPr sz="600"/>
            </a:lvl6pPr>
            <a:lvl7pPr marL="1928052" indent="0">
              <a:buNone/>
              <a:defRPr sz="600"/>
            </a:lvl7pPr>
            <a:lvl8pPr marL="2249396" indent="0">
              <a:buNone/>
              <a:defRPr sz="600"/>
            </a:lvl8pPr>
            <a:lvl9pPr marL="257073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3654306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46792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1180" y="178594"/>
            <a:ext cx="2009180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641" y="178594"/>
            <a:ext cx="5920383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300917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55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324" indent="0" algn="ctr">
              <a:buNone/>
              <a:defRPr/>
            </a:lvl2pPr>
            <a:lvl3pPr marL="642651" indent="0" algn="ctr">
              <a:buNone/>
              <a:defRPr/>
            </a:lvl3pPr>
            <a:lvl4pPr marL="963975" indent="0" algn="ctr">
              <a:buNone/>
              <a:defRPr/>
            </a:lvl4pPr>
            <a:lvl5pPr marL="1285302" indent="0" algn="ctr">
              <a:buNone/>
              <a:defRPr/>
            </a:lvl5pPr>
            <a:lvl6pPr marL="1606628" indent="0" algn="ctr">
              <a:buNone/>
              <a:defRPr/>
            </a:lvl6pPr>
            <a:lvl7pPr marL="1927954" indent="0" algn="ctr">
              <a:buNone/>
              <a:defRPr/>
            </a:lvl7pPr>
            <a:lvl8pPr marL="2249281" indent="0" algn="ctr">
              <a:buNone/>
              <a:defRPr/>
            </a:lvl8pPr>
            <a:lvl9pPr marL="257060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07441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24721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116197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2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0757094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324" indent="0">
              <a:buNone/>
              <a:defRPr sz="1300"/>
            </a:lvl2pPr>
            <a:lvl3pPr marL="642651" indent="0">
              <a:buNone/>
              <a:defRPr sz="1100"/>
            </a:lvl3pPr>
            <a:lvl4pPr marL="963975" indent="0">
              <a:buNone/>
              <a:defRPr sz="1000"/>
            </a:lvl4pPr>
            <a:lvl5pPr marL="1285302" indent="0">
              <a:buNone/>
              <a:defRPr sz="1000"/>
            </a:lvl5pPr>
            <a:lvl6pPr marL="1606628" indent="0">
              <a:buNone/>
              <a:defRPr sz="1000"/>
            </a:lvl6pPr>
            <a:lvl7pPr marL="1927954" indent="0">
              <a:buNone/>
              <a:defRPr sz="1000"/>
            </a:lvl7pPr>
            <a:lvl8pPr marL="2249281" indent="0">
              <a:buNone/>
              <a:defRPr sz="1000"/>
            </a:lvl8pPr>
            <a:lvl9pPr marL="257060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188288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641" y="1946680"/>
            <a:ext cx="3964781" cy="401835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8" y="1946680"/>
            <a:ext cx="3964781" cy="401835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817143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24" indent="0">
              <a:buNone/>
              <a:defRPr sz="1400" b="1"/>
            </a:lvl2pPr>
            <a:lvl3pPr marL="642651" indent="0">
              <a:buNone/>
              <a:defRPr sz="1300" b="1"/>
            </a:lvl3pPr>
            <a:lvl4pPr marL="963975" indent="0">
              <a:buNone/>
              <a:defRPr sz="1100" b="1"/>
            </a:lvl4pPr>
            <a:lvl5pPr marL="1285302" indent="0">
              <a:buNone/>
              <a:defRPr sz="1100" b="1"/>
            </a:lvl5pPr>
            <a:lvl6pPr marL="1606628" indent="0">
              <a:buNone/>
              <a:defRPr sz="1100" b="1"/>
            </a:lvl6pPr>
            <a:lvl7pPr marL="1927954" indent="0">
              <a:buNone/>
              <a:defRPr sz="1100" b="1"/>
            </a:lvl7pPr>
            <a:lvl8pPr marL="2249281" indent="0">
              <a:buNone/>
              <a:defRPr sz="1100" b="1"/>
            </a:lvl8pPr>
            <a:lvl9pPr marL="2570607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24" indent="0">
              <a:buNone/>
              <a:defRPr sz="1400" b="1"/>
            </a:lvl2pPr>
            <a:lvl3pPr marL="642651" indent="0">
              <a:buNone/>
              <a:defRPr sz="1300" b="1"/>
            </a:lvl3pPr>
            <a:lvl4pPr marL="963975" indent="0">
              <a:buNone/>
              <a:defRPr sz="1100" b="1"/>
            </a:lvl4pPr>
            <a:lvl5pPr marL="1285302" indent="0">
              <a:buNone/>
              <a:defRPr sz="1100" b="1"/>
            </a:lvl5pPr>
            <a:lvl6pPr marL="1606628" indent="0">
              <a:buNone/>
              <a:defRPr sz="1100" b="1"/>
            </a:lvl6pPr>
            <a:lvl7pPr marL="1927954" indent="0">
              <a:buNone/>
              <a:defRPr sz="1100" b="1"/>
            </a:lvl7pPr>
            <a:lvl8pPr marL="2249281" indent="0">
              <a:buNone/>
              <a:defRPr sz="1100" b="1"/>
            </a:lvl8pPr>
            <a:lvl9pPr marL="2570607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487140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584722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2013600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5" y="273481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55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324" indent="0">
              <a:buNone/>
              <a:defRPr sz="800"/>
            </a:lvl2pPr>
            <a:lvl3pPr marL="642651" indent="0">
              <a:buNone/>
              <a:defRPr sz="700"/>
            </a:lvl3pPr>
            <a:lvl4pPr marL="963975" indent="0">
              <a:buNone/>
              <a:defRPr sz="600"/>
            </a:lvl4pPr>
            <a:lvl5pPr marL="1285302" indent="0">
              <a:buNone/>
              <a:defRPr sz="600"/>
            </a:lvl5pPr>
            <a:lvl6pPr marL="1606628" indent="0">
              <a:buNone/>
              <a:defRPr sz="600"/>
            </a:lvl6pPr>
            <a:lvl7pPr marL="1927954" indent="0">
              <a:buNone/>
              <a:defRPr sz="600"/>
            </a:lvl7pPr>
            <a:lvl8pPr marL="2249281" indent="0">
              <a:buNone/>
              <a:defRPr sz="600"/>
            </a:lvl8pPr>
            <a:lvl9pPr marL="2570607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6184221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43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43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324" indent="0">
              <a:buNone/>
              <a:defRPr sz="2000"/>
            </a:lvl2pPr>
            <a:lvl3pPr marL="642651" indent="0">
              <a:buNone/>
              <a:defRPr sz="1700"/>
            </a:lvl3pPr>
            <a:lvl4pPr marL="963975" indent="0">
              <a:buNone/>
              <a:defRPr sz="1400"/>
            </a:lvl4pPr>
            <a:lvl5pPr marL="1285302" indent="0">
              <a:buNone/>
              <a:defRPr sz="1400"/>
            </a:lvl5pPr>
            <a:lvl6pPr marL="1606628" indent="0">
              <a:buNone/>
              <a:defRPr sz="1400"/>
            </a:lvl6pPr>
            <a:lvl7pPr marL="1927954" indent="0">
              <a:buNone/>
              <a:defRPr sz="1400"/>
            </a:lvl7pPr>
            <a:lvl8pPr marL="2249281" indent="0">
              <a:buNone/>
              <a:defRPr sz="1400"/>
            </a:lvl8pPr>
            <a:lvl9pPr marL="2570607" indent="0">
              <a:buNone/>
              <a:defRPr sz="14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43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324" indent="0">
              <a:buNone/>
              <a:defRPr sz="800"/>
            </a:lvl2pPr>
            <a:lvl3pPr marL="642651" indent="0">
              <a:buNone/>
              <a:defRPr sz="700"/>
            </a:lvl3pPr>
            <a:lvl4pPr marL="963975" indent="0">
              <a:buNone/>
              <a:defRPr sz="600"/>
            </a:lvl4pPr>
            <a:lvl5pPr marL="1285302" indent="0">
              <a:buNone/>
              <a:defRPr sz="600"/>
            </a:lvl5pPr>
            <a:lvl6pPr marL="1606628" indent="0">
              <a:buNone/>
              <a:defRPr sz="600"/>
            </a:lvl6pPr>
            <a:lvl7pPr marL="1927954" indent="0">
              <a:buNone/>
              <a:defRPr sz="600"/>
            </a:lvl7pPr>
            <a:lvl8pPr marL="2249281" indent="0">
              <a:buNone/>
              <a:defRPr sz="600"/>
            </a:lvl8pPr>
            <a:lvl9pPr marL="2570607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4332448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42513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1180" y="178594"/>
            <a:ext cx="2009180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641" y="178594"/>
            <a:ext cx="5920383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490159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  <a:prstGeom prst="rect">
            <a:avLst/>
          </a:prstGeom>
        </p:spPr>
        <p:txBody>
          <a:bodyPr vert="horz" lIns="64261" tIns="32130" rIns="64261" bIns="3213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56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308" indent="0" algn="ctr">
              <a:buNone/>
              <a:defRPr/>
            </a:lvl2pPr>
            <a:lvl3pPr marL="642618" indent="0" algn="ctr">
              <a:buNone/>
              <a:defRPr/>
            </a:lvl3pPr>
            <a:lvl4pPr marL="963925" indent="0" algn="ctr">
              <a:buNone/>
              <a:defRPr/>
            </a:lvl4pPr>
            <a:lvl5pPr marL="1285237" indent="0" algn="ctr">
              <a:buNone/>
              <a:defRPr/>
            </a:lvl5pPr>
            <a:lvl6pPr marL="1606546" indent="0" algn="ctr">
              <a:buNone/>
              <a:defRPr/>
            </a:lvl6pPr>
            <a:lvl7pPr marL="1927855" indent="0" algn="ctr">
              <a:buNone/>
              <a:defRPr/>
            </a:lvl7pPr>
            <a:lvl8pPr marL="2249166" indent="0" algn="ctr">
              <a:buNone/>
              <a:defRPr/>
            </a:lvl8pPr>
            <a:lvl9pPr marL="257047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6290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3931292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 vert="horz" lIns="64261" tIns="32130" rIns="64261" bIns="3213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36946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  <a:prstGeom prst="rect">
            <a:avLst/>
          </a:prstGeom>
        </p:spPr>
        <p:txBody>
          <a:bodyPr vert="horz" lIns="64261" tIns="32130" rIns="64261" bIns="32130"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308" indent="0">
              <a:buNone/>
              <a:defRPr sz="1300"/>
            </a:lvl2pPr>
            <a:lvl3pPr marL="642618" indent="0">
              <a:buNone/>
              <a:defRPr sz="1100"/>
            </a:lvl3pPr>
            <a:lvl4pPr marL="963925" indent="0">
              <a:buNone/>
              <a:defRPr sz="1000"/>
            </a:lvl4pPr>
            <a:lvl5pPr marL="1285237" indent="0">
              <a:buNone/>
              <a:defRPr sz="1000"/>
            </a:lvl5pPr>
            <a:lvl6pPr marL="1606546" indent="0">
              <a:buNone/>
              <a:defRPr sz="1000"/>
            </a:lvl6pPr>
            <a:lvl7pPr marL="1927855" indent="0">
              <a:buNone/>
              <a:defRPr sz="1000"/>
            </a:lvl7pPr>
            <a:lvl8pPr marL="2249166" indent="0">
              <a:buNone/>
              <a:defRPr sz="1000"/>
            </a:lvl8pPr>
            <a:lvl9pPr marL="257047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4989911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 vert="horz" lIns="64261" tIns="32130" rIns="64261" bIns="3213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641" y="964407"/>
            <a:ext cx="3964781" cy="492918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8" y="964407"/>
            <a:ext cx="3964781" cy="492918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620995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 vert="horz" lIns="64261" tIns="32130" rIns="64261" bIns="3213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08" indent="0">
              <a:buNone/>
              <a:defRPr sz="1400" b="1"/>
            </a:lvl2pPr>
            <a:lvl3pPr marL="642618" indent="0">
              <a:buNone/>
              <a:defRPr sz="1300" b="1"/>
            </a:lvl3pPr>
            <a:lvl4pPr marL="963925" indent="0">
              <a:buNone/>
              <a:defRPr sz="1100" b="1"/>
            </a:lvl4pPr>
            <a:lvl5pPr marL="1285237" indent="0">
              <a:buNone/>
              <a:defRPr sz="1100" b="1"/>
            </a:lvl5pPr>
            <a:lvl6pPr marL="1606546" indent="0">
              <a:buNone/>
              <a:defRPr sz="1100" b="1"/>
            </a:lvl6pPr>
            <a:lvl7pPr marL="1927855" indent="0">
              <a:buNone/>
              <a:defRPr sz="1100" b="1"/>
            </a:lvl7pPr>
            <a:lvl8pPr marL="2249166" indent="0">
              <a:buNone/>
              <a:defRPr sz="1100" b="1"/>
            </a:lvl8pPr>
            <a:lvl9pPr marL="2570475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08" indent="0">
              <a:buNone/>
              <a:defRPr sz="1400" b="1"/>
            </a:lvl2pPr>
            <a:lvl3pPr marL="642618" indent="0">
              <a:buNone/>
              <a:defRPr sz="1300" b="1"/>
            </a:lvl3pPr>
            <a:lvl4pPr marL="963925" indent="0">
              <a:buNone/>
              <a:defRPr sz="1100" b="1"/>
            </a:lvl4pPr>
            <a:lvl5pPr marL="1285237" indent="0">
              <a:buNone/>
              <a:defRPr sz="1100" b="1"/>
            </a:lvl5pPr>
            <a:lvl6pPr marL="1606546" indent="0">
              <a:buNone/>
              <a:defRPr sz="1100" b="1"/>
            </a:lvl6pPr>
            <a:lvl7pPr marL="1927855" indent="0">
              <a:buNone/>
              <a:defRPr sz="1100" b="1"/>
            </a:lvl7pPr>
            <a:lvl8pPr marL="2249166" indent="0">
              <a:buNone/>
              <a:defRPr sz="1100" b="1"/>
            </a:lvl8pPr>
            <a:lvl9pPr marL="2570475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262535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 vert="horz" lIns="64261" tIns="32130" rIns="64261" bIns="3213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580080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19817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6" y="273482"/>
            <a:ext cx="3008189" cy="1161975"/>
          </a:xfrm>
          <a:prstGeom prst="rect">
            <a:avLst/>
          </a:prstGeom>
        </p:spPr>
        <p:txBody>
          <a:bodyPr vert="horz" lIns="64261" tIns="32130" rIns="64261" bIns="32130"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56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308" indent="0">
              <a:buNone/>
              <a:defRPr sz="800"/>
            </a:lvl2pPr>
            <a:lvl3pPr marL="642618" indent="0">
              <a:buNone/>
              <a:defRPr sz="700"/>
            </a:lvl3pPr>
            <a:lvl4pPr marL="963925" indent="0">
              <a:buNone/>
              <a:defRPr sz="600"/>
            </a:lvl4pPr>
            <a:lvl5pPr marL="1285237" indent="0">
              <a:buNone/>
              <a:defRPr sz="600"/>
            </a:lvl5pPr>
            <a:lvl6pPr marL="1606546" indent="0">
              <a:buNone/>
              <a:defRPr sz="600"/>
            </a:lvl6pPr>
            <a:lvl7pPr marL="1927855" indent="0">
              <a:buNone/>
              <a:defRPr sz="600"/>
            </a:lvl7pPr>
            <a:lvl8pPr marL="2249166" indent="0">
              <a:buNone/>
              <a:defRPr sz="600"/>
            </a:lvl8pPr>
            <a:lvl9pPr marL="2570475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8589042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44" y="4800824"/>
            <a:ext cx="5486177" cy="567035"/>
          </a:xfrm>
          <a:prstGeom prst="rect">
            <a:avLst/>
          </a:prstGeom>
        </p:spPr>
        <p:txBody>
          <a:bodyPr vert="horz" lIns="64261" tIns="32130" rIns="64261" bIns="32130"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44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308" indent="0">
              <a:buNone/>
              <a:defRPr sz="2000"/>
            </a:lvl2pPr>
            <a:lvl3pPr marL="642618" indent="0">
              <a:buNone/>
              <a:defRPr sz="1700"/>
            </a:lvl3pPr>
            <a:lvl4pPr marL="963925" indent="0">
              <a:buNone/>
              <a:defRPr sz="1400"/>
            </a:lvl4pPr>
            <a:lvl5pPr marL="1285237" indent="0">
              <a:buNone/>
              <a:defRPr sz="1400"/>
            </a:lvl5pPr>
            <a:lvl6pPr marL="1606546" indent="0">
              <a:buNone/>
              <a:defRPr sz="1400"/>
            </a:lvl6pPr>
            <a:lvl7pPr marL="1927855" indent="0">
              <a:buNone/>
              <a:defRPr sz="1400"/>
            </a:lvl7pPr>
            <a:lvl8pPr marL="2249166" indent="0">
              <a:buNone/>
              <a:defRPr sz="1400"/>
            </a:lvl8pPr>
            <a:lvl9pPr marL="2570475" indent="0">
              <a:buNone/>
              <a:defRPr sz="14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44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308" indent="0">
              <a:buNone/>
              <a:defRPr sz="800"/>
            </a:lvl2pPr>
            <a:lvl3pPr marL="642618" indent="0">
              <a:buNone/>
              <a:defRPr sz="700"/>
            </a:lvl3pPr>
            <a:lvl4pPr marL="963925" indent="0">
              <a:buNone/>
              <a:defRPr sz="600"/>
            </a:lvl4pPr>
            <a:lvl5pPr marL="1285237" indent="0">
              <a:buNone/>
              <a:defRPr sz="600"/>
            </a:lvl5pPr>
            <a:lvl6pPr marL="1606546" indent="0">
              <a:buNone/>
              <a:defRPr sz="600"/>
            </a:lvl6pPr>
            <a:lvl7pPr marL="1927855" indent="0">
              <a:buNone/>
              <a:defRPr sz="600"/>
            </a:lvl7pPr>
            <a:lvl8pPr marL="2249166" indent="0">
              <a:buNone/>
              <a:defRPr sz="600"/>
            </a:lvl8pPr>
            <a:lvl9pPr marL="2570475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8710263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 vert="horz" lIns="64261" tIns="32130" rIns="64261" bIns="3213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56756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74588"/>
            <a:ext cx="2057176" cy="5619006"/>
          </a:xfrm>
          <a:prstGeom prst="rect">
            <a:avLst/>
          </a:prstGeom>
        </p:spPr>
        <p:txBody>
          <a:bodyPr vert="eaVert" lIns="64261" tIns="32130" rIns="64261" bIns="3213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74588"/>
            <a:ext cx="6064374" cy="56190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112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53641" y="964406"/>
            <a:ext cx="7947422" cy="1753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17" tIns="35717" rIns="35717" bIns="3571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  <a:endParaRPr lang="en-US" dirty="0">
              <a:sym typeface="Helvetica Neue Light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3641" y="2718273"/>
            <a:ext cx="7947422" cy="2818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 Light" charset="0"/>
              </a:rPr>
              <a:t>Second level</a:t>
            </a:r>
          </a:p>
          <a:p>
            <a:pPr lvl="2"/>
            <a:r>
              <a:rPr lang="en-US" smtClean="0">
                <a:sym typeface="Helvetica Neue Light" charset="0"/>
              </a:rPr>
              <a:t>Third level</a:t>
            </a:r>
          </a:p>
          <a:p>
            <a:pPr lvl="3"/>
            <a:r>
              <a:rPr lang="en-US" smtClean="0">
                <a:sym typeface="Helvetica Neue Light" charset="0"/>
              </a:rPr>
              <a:t>Fourth level</a:t>
            </a:r>
          </a:p>
          <a:p>
            <a:pPr lvl="4"/>
            <a:r>
              <a:rPr lang="en-US" smtClean="0">
                <a:sym typeface="Helvetica Neue Light" charset="0"/>
              </a:rPr>
              <a:t>Fifth level</a:t>
            </a:r>
            <a:endParaRPr lang="en-US" dirty="0">
              <a:sym typeface="Helvetica Neue Light" charset="0"/>
            </a:endParaRPr>
          </a:p>
        </p:txBody>
      </p:sp>
      <p:pic>
        <p:nvPicPr>
          <p:cNvPr id="2" name="Picture 1" descr="verilan_logo_hori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773" y="6142667"/>
            <a:ext cx="1644031" cy="605273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sz="5100">
          <a:solidFill>
            <a:srgbClr val="114284"/>
          </a:solidFill>
          <a:effectLst/>
          <a:latin typeface="+mj-lt"/>
          <a:ea typeface="+mj-ea"/>
          <a:cs typeface="+mj-cs"/>
          <a:sym typeface="Helvetica Neue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321457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642915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964372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285829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eaLnBrk="1" fontAlgn="base" hangingPunct="1">
        <a:spcBef>
          <a:spcPts val="844"/>
        </a:spcBef>
        <a:spcAft>
          <a:spcPct val="0"/>
        </a:spcAft>
        <a:defRPr sz="3000">
          <a:solidFill>
            <a:schemeClr val="accent4">
              <a:lumMod val="25000"/>
            </a:schemeClr>
          </a:solidFill>
          <a:effectLst/>
          <a:latin typeface="+mn-lt"/>
          <a:ea typeface="+mn-ea"/>
          <a:cs typeface="+mn-cs"/>
          <a:sym typeface="Helvetica Neue Light" charset="0"/>
        </a:defRPr>
      </a:lvl1pPr>
      <a:lvl2pPr algn="l" rtl="0" eaLnBrk="1" fontAlgn="base" hangingPunct="1">
        <a:spcBef>
          <a:spcPts val="844"/>
        </a:spcBef>
        <a:spcAft>
          <a:spcPct val="0"/>
        </a:spcAft>
        <a:defRPr sz="3000">
          <a:solidFill>
            <a:schemeClr val="accent4">
              <a:lumMod val="25000"/>
            </a:schemeClr>
          </a:solidFill>
          <a:effectLst/>
          <a:latin typeface="+mn-lt"/>
          <a:ea typeface="+mn-ea"/>
          <a:cs typeface="+mn-cs"/>
          <a:sym typeface="Helvetica Neue Light" charset="0"/>
        </a:defRPr>
      </a:lvl2pPr>
      <a:lvl3pPr algn="l" rtl="0" eaLnBrk="1" fontAlgn="base" hangingPunct="1">
        <a:spcBef>
          <a:spcPts val="844"/>
        </a:spcBef>
        <a:spcAft>
          <a:spcPct val="0"/>
        </a:spcAft>
        <a:defRPr sz="3000">
          <a:solidFill>
            <a:schemeClr val="accent4">
              <a:lumMod val="25000"/>
            </a:schemeClr>
          </a:solidFill>
          <a:effectLst/>
          <a:latin typeface="+mn-lt"/>
          <a:ea typeface="+mn-ea"/>
          <a:cs typeface="+mn-cs"/>
          <a:sym typeface="Helvetica Neue Light" charset="0"/>
        </a:defRPr>
      </a:lvl3pPr>
      <a:lvl4pPr algn="l" rtl="0" eaLnBrk="1" fontAlgn="base" hangingPunct="1">
        <a:spcBef>
          <a:spcPts val="844"/>
        </a:spcBef>
        <a:spcAft>
          <a:spcPct val="0"/>
        </a:spcAft>
        <a:defRPr sz="3000">
          <a:solidFill>
            <a:schemeClr val="accent4">
              <a:lumMod val="25000"/>
            </a:schemeClr>
          </a:solidFill>
          <a:effectLst/>
          <a:latin typeface="+mn-lt"/>
          <a:ea typeface="+mn-ea"/>
          <a:cs typeface="+mn-cs"/>
          <a:sym typeface="Helvetica Neue Light" charset="0"/>
        </a:defRPr>
      </a:lvl4pPr>
      <a:lvl5pPr algn="l" rtl="0" eaLnBrk="1" fontAlgn="base" hangingPunct="1">
        <a:spcBef>
          <a:spcPts val="844"/>
        </a:spcBef>
        <a:spcAft>
          <a:spcPct val="0"/>
        </a:spcAft>
        <a:defRPr sz="3000">
          <a:solidFill>
            <a:schemeClr val="accent4">
              <a:lumMod val="25000"/>
            </a:schemeClr>
          </a:solidFill>
          <a:effectLst/>
          <a:latin typeface="+mn-lt"/>
          <a:ea typeface="+mn-ea"/>
          <a:cs typeface="+mn-cs"/>
          <a:sym typeface="Helvetica Neue Light" charset="0"/>
        </a:defRPr>
      </a:lvl5pPr>
      <a:lvl6pPr marL="321457" algn="l" rtl="0" eaLnBrk="1" fontAlgn="base" hangingPunct="1">
        <a:spcBef>
          <a:spcPts val="844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6pPr>
      <a:lvl7pPr marL="642915" algn="l" rtl="0" eaLnBrk="1" fontAlgn="base" hangingPunct="1">
        <a:spcBef>
          <a:spcPts val="844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7pPr>
      <a:lvl8pPr marL="964372" algn="l" rtl="0" eaLnBrk="1" fontAlgn="base" hangingPunct="1">
        <a:spcBef>
          <a:spcPts val="844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8pPr>
      <a:lvl9pPr marL="1285829" algn="l" rtl="0" eaLnBrk="1" fontAlgn="base" hangingPunct="1">
        <a:spcBef>
          <a:spcPts val="844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53650" y="973336"/>
            <a:ext cx="3616523" cy="2464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699" tIns="35699" rIns="35699" bIns="3569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  <a:endParaRPr lang="en-US">
              <a:sym typeface="Helvetica Neue Light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3650" y="3429000"/>
            <a:ext cx="3616523" cy="2116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699" tIns="35699" rIns="35699" bIns="35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 Light" charset="0"/>
              </a:rPr>
              <a:t>Second level</a:t>
            </a:r>
          </a:p>
          <a:p>
            <a:pPr lvl="2"/>
            <a:r>
              <a:rPr lang="en-US" smtClean="0">
                <a:sym typeface="Helvetica Neue Light" charset="0"/>
              </a:rPr>
              <a:t>Third level</a:t>
            </a:r>
          </a:p>
          <a:p>
            <a:pPr lvl="3"/>
            <a:r>
              <a:rPr lang="en-US" smtClean="0">
                <a:sym typeface="Helvetica Neue Light" charset="0"/>
              </a:rPr>
              <a:t>Fourth level</a:t>
            </a:r>
          </a:p>
          <a:p>
            <a:pPr lvl="4"/>
            <a:r>
              <a:rPr lang="en-US" smtClean="0">
                <a:sym typeface="Helvetica Neue Light" charset="0"/>
              </a:rPr>
              <a:t>Fifth level</a:t>
            </a:r>
            <a:endParaRPr lang="en-US">
              <a:sym typeface="Helvetica Neue Light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473" y="6202784"/>
            <a:ext cx="1451074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Helvetica Neue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321308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642618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963925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285237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eaLnBrk="1" fontAlgn="base" hangingPunct="1">
        <a:spcBef>
          <a:spcPts val="844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1pPr>
      <a:lvl2pPr algn="l" rtl="0" eaLnBrk="1" fontAlgn="base" hangingPunct="1">
        <a:spcBef>
          <a:spcPts val="844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2pPr>
      <a:lvl3pPr algn="l" rtl="0" eaLnBrk="1" fontAlgn="base" hangingPunct="1">
        <a:spcBef>
          <a:spcPts val="844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3pPr>
      <a:lvl4pPr algn="l" rtl="0" eaLnBrk="1" fontAlgn="base" hangingPunct="1">
        <a:spcBef>
          <a:spcPts val="844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4pPr>
      <a:lvl5pPr algn="l" rtl="0" eaLnBrk="1" fontAlgn="base" hangingPunct="1">
        <a:spcBef>
          <a:spcPts val="844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5pPr>
      <a:lvl6pPr marL="321308" algn="l" rtl="0" eaLnBrk="1" fontAlgn="base" hangingPunct="1">
        <a:spcBef>
          <a:spcPts val="844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6pPr>
      <a:lvl7pPr marL="642618" algn="l" rtl="0" eaLnBrk="1" fontAlgn="base" hangingPunct="1">
        <a:spcBef>
          <a:spcPts val="844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7pPr>
      <a:lvl8pPr marL="963925" algn="l" rtl="0" eaLnBrk="1" fontAlgn="base" hangingPunct="1">
        <a:spcBef>
          <a:spcPts val="844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8pPr>
      <a:lvl9pPr marL="1285237" algn="l" rtl="0" eaLnBrk="1" fontAlgn="base" hangingPunct="1">
        <a:spcBef>
          <a:spcPts val="844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3213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08" algn="l" defTabSz="3213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618" algn="l" defTabSz="3213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3925" algn="l" defTabSz="3213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237" algn="l" defTabSz="3213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546" algn="l" defTabSz="3213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7855" algn="l" defTabSz="3213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166" algn="l" defTabSz="3213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475" algn="l" defTabSz="32130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53641" y="178594"/>
            <a:ext cx="8036719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697" tIns="35697" rIns="35697" bIns="356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  <a:endParaRPr lang="en-US">
              <a:sym typeface="Helvetica Neue Light" charset="0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3651" y="1946682"/>
            <a:ext cx="3616523" cy="4018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697" tIns="35697" rIns="35697" bIns="356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 Light" charset="0"/>
              </a:rPr>
              <a:t>Second level</a:t>
            </a:r>
          </a:p>
          <a:p>
            <a:pPr lvl="2"/>
            <a:r>
              <a:rPr lang="en-US" smtClean="0">
                <a:sym typeface="Helvetica Neue Light" charset="0"/>
              </a:rPr>
              <a:t>Third level</a:t>
            </a:r>
          </a:p>
          <a:p>
            <a:pPr lvl="3"/>
            <a:r>
              <a:rPr lang="en-US" smtClean="0">
                <a:sym typeface="Helvetica Neue Light" charset="0"/>
              </a:rPr>
              <a:t>Fourth level</a:t>
            </a:r>
          </a:p>
          <a:p>
            <a:pPr lvl="4"/>
            <a:r>
              <a:rPr lang="en-US" smtClean="0">
                <a:sym typeface="Helvetica Neue Light" charset="0"/>
              </a:rPr>
              <a:t>Fifth level</a:t>
            </a:r>
            <a:endParaRPr lang="en-US">
              <a:sym typeface="Helvetica Neue Light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473" y="6202784"/>
            <a:ext cx="1451074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Helvetica Neue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321291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642585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963876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285171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85596" indent="-2855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1pPr>
      <a:lvl2pPr marL="562260" indent="-2855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2pPr>
      <a:lvl3pPr marL="874628" indent="-2855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3pPr>
      <a:lvl4pPr marL="1186996" indent="-2855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4pPr>
      <a:lvl5pPr marL="1499365" indent="-2855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5pPr>
      <a:lvl6pPr marL="1820658" indent="-2855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6pPr>
      <a:lvl7pPr marL="2141953" indent="-2855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7pPr>
      <a:lvl8pPr marL="2463246" indent="-2855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8pPr>
      <a:lvl9pPr marL="2784542" indent="-2855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3212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291" algn="l" defTabSz="3212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585" algn="l" defTabSz="3212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3876" algn="l" defTabSz="3212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171" algn="l" defTabSz="3212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464" algn="l" defTabSz="3212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7756" algn="l" defTabSz="3212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051" algn="l" defTabSz="3212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344" algn="l" defTabSz="3212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473" y="6202784"/>
            <a:ext cx="1451074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Helvetica Neue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321275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642552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963826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285105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85582" indent="-285582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1pPr>
      <a:lvl2pPr marL="597930" indent="-285582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2pPr>
      <a:lvl3pPr marL="910281" indent="-285582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3pPr>
      <a:lvl4pPr marL="1222637" indent="-285582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4pPr>
      <a:lvl5pPr marL="1534992" indent="-285582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5pPr>
      <a:lvl6pPr marL="1856264" indent="-285582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6pPr>
      <a:lvl7pPr marL="2177541" indent="-285582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7pPr>
      <a:lvl8pPr marL="2498816" indent="-285582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8pPr>
      <a:lvl9pPr marL="2820093" indent="-285582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32127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275" algn="l" defTabSz="32127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552" algn="l" defTabSz="32127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3826" algn="l" defTabSz="32127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105" algn="l" defTabSz="32127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382" algn="l" defTabSz="32127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7658" algn="l" defTabSz="32127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8936" algn="l" defTabSz="32127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212" algn="l" defTabSz="32127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53641" y="178594"/>
            <a:ext cx="8036719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15" tIns="35715" rIns="35715" bIns="3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  <a:endParaRPr lang="en-US">
              <a:sym typeface="Helvetica Neue Light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3641" y="1946673"/>
            <a:ext cx="8036719" cy="4018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15" tIns="35715" rIns="35715" bIns="3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 Light" charset="0"/>
              </a:rPr>
              <a:t>Second level</a:t>
            </a:r>
          </a:p>
          <a:p>
            <a:pPr lvl="2"/>
            <a:r>
              <a:rPr lang="en-US" smtClean="0">
                <a:sym typeface="Helvetica Neue Light" charset="0"/>
              </a:rPr>
              <a:t>Third level</a:t>
            </a:r>
          </a:p>
          <a:p>
            <a:pPr lvl="3"/>
            <a:r>
              <a:rPr lang="en-US" smtClean="0">
                <a:sym typeface="Helvetica Neue Light" charset="0"/>
              </a:rPr>
              <a:t>Fourth level</a:t>
            </a:r>
          </a:p>
          <a:p>
            <a:pPr lvl="4"/>
            <a:r>
              <a:rPr lang="en-US" smtClean="0">
                <a:sym typeface="Helvetica Neue Light" charset="0"/>
              </a:rPr>
              <a:t>Fifth level</a:t>
            </a:r>
            <a:endParaRPr lang="en-US">
              <a:sym typeface="Helvetica Neue Light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473" y="6202784"/>
            <a:ext cx="1451074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Helvetica Neue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321440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642882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964323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285763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85725" indent="-285725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1pPr>
      <a:lvl2pPr marL="562521" indent="-285725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2pPr>
      <a:lvl3pPr marL="875033" indent="-285725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3pPr>
      <a:lvl4pPr marL="1187545" indent="-285725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4pPr>
      <a:lvl5pPr marL="1500058" indent="-285725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5pPr>
      <a:lvl6pPr marL="1821498" indent="-285725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6pPr>
      <a:lvl7pPr marL="2142939" indent="-285725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7pPr>
      <a:lvl8pPr marL="2464380" indent="-285725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8pPr>
      <a:lvl9pPr marL="2785821" indent="-285725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3214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40" algn="l" defTabSz="3214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882" algn="l" defTabSz="3214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23" algn="l" defTabSz="3214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763" algn="l" defTabSz="3214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05" algn="l" defTabSz="3214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645" algn="l" defTabSz="3214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086" algn="l" defTabSz="3214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527" algn="l" defTabSz="32144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53641" y="2571750"/>
            <a:ext cx="8036719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13" tIns="35713" rIns="35713" bIns="3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  <a:endParaRPr lang="en-US">
              <a:sym typeface="Helvetica Neue Light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473" y="6202784"/>
            <a:ext cx="1451074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Helvetica Neue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321424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642849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964274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285697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eaLnBrk="1" fontAlgn="base" hangingPunct="1">
        <a:spcBef>
          <a:spcPts val="1687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1pPr>
      <a:lvl2pPr algn="l" rtl="0" eaLnBrk="1" fontAlgn="base" hangingPunct="1">
        <a:spcBef>
          <a:spcPts val="1687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2pPr>
      <a:lvl3pPr algn="l" rtl="0" eaLnBrk="1" fontAlgn="base" hangingPunct="1">
        <a:spcBef>
          <a:spcPts val="1687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3pPr>
      <a:lvl4pPr algn="l" rtl="0" eaLnBrk="1" fontAlgn="base" hangingPunct="1">
        <a:spcBef>
          <a:spcPts val="1687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4pPr>
      <a:lvl5pPr algn="l" rtl="0" eaLnBrk="1" fontAlgn="base" hangingPunct="1">
        <a:spcBef>
          <a:spcPts val="1687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5pPr>
      <a:lvl6pPr marL="321424" algn="l" rtl="0" eaLnBrk="1" fontAlgn="base" hangingPunct="1">
        <a:spcBef>
          <a:spcPts val="1687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6pPr>
      <a:lvl7pPr marL="642849" algn="l" rtl="0" eaLnBrk="1" fontAlgn="base" hangingPunct="1">
        <a:spcBef>
          <a:spcPts val="1687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7pPr>
      <a:lvl8pPr marL="964274" algn="l" rtl="0" eaLnBrk="1" fontAlgn="base" hangingPunct="1">
        <a:spcBef>
          <a:spcPts val="1687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8pPr>
      <a:lvl9pPr marL="1285697" algn="l" rtl="0" eaLnBrk="1" fontAlgn="base" hangingPunct="1">
        <a:spcBef>
          <a:spcPts val="1687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24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849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274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697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123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546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971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396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53641" y="178594"/>
            <a:ext cx="8036719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11" tIns="35711" rIns="35711" bIns="3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  <a:endParaRPr lang="en-US">
              <a:sym typeface="Helvetica Neue Light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473" y="6202784"/>
            <a:ext cx="1451074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Helvetica Neue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321407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642816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964224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285631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85696" indent="-2856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1pPr>
      <a:lvl2pPr marL="598176" indent="-2856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2pPr>
      <a:lvl3pPr marL="910655" indent="-2856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3pPr>
      <a:lvl4pPr marL="1223137" indent="-2856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4pPr>
      <a:lvl5pPr marL="1535618" indent="-2856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5pPr>
      <a:lvl6pPr marL="1857024" indent="-2856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6pPr>
      <a:lvl7pPr marL="2178432" indent="-2856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7pPr>
      <a:lvl8pPr marL="2499840" indent="-2856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8pPr>
      <a:lvl9pPr marL="2821249" indent="-285696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32140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07" algn="l" defTabSz="32140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816" algn="l" defTabSz="32140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224" algn="l" defTabSz="32140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631" algn="l" defTabSz="32140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041" algn="l" defTabSz="32140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447" algn="l" defTabSz="32140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856" algn="l" defTabSz="32140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264" algn="l" defTabSz="32140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53641" y="4786313"/>
            <a:ext cx="8036719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09" tIns="35709" rIns="35709" bIns="3570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  <a:endParaRPr lang="en-US">
              <a:sym typeface="Helvetica Neue Light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3641" y="5634633"/>
            <a:ext cx="8036719" cy="109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09" tIns="35709" rIns="35709" bIns="3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 Light" charset="0"/>
              </a:rPr>
              <a:t>Second level</a:t>
            </a:r>
          </a:p>
          <a:p>
            <a:pPr lvl="2"/>
            <a:r>
              <a:rPr lang="en-US" smtClean="0">
                <a:sym typeface="Helvetica Neue Light" charset="0"/>
              </a:rPr>
              <a:t>Third level</a:t>
            </a:r>
          </a:p>
          <a:p>
            <a:pPr lvl="3"/>
            <a:r>
              <a:rPr lang="en-US" smtClean="0">
                <a:sym typeface="Helvetica Neue Light" charset="0"/>
              </a:rPr>
              <a:t>Fourth level</a:t>
            </a:r>
          </a:p>
          <a:p>
            <a:pPr lvl="4"/>
            <a:r>
              <a:rPr lang="en-US" smtClean="0">
                <a:sym typeface="Helvetica Neue Light" charset="0"/>
              </a:rPr>
              <a:t>Fifth level</a:t>
            </a:r>
            <a:endParaRPr lang="en-US">
              <a:sym typeface="Helvetica Neue Light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473" y="6202784"/>
            <a:ext cx="1451074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Helvetica Neue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321391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642783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964174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285565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5pPr>
      <a:lvl6pPr marL="321391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6pPr>
      <a:lvl7pPr marL="642783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7pPr>
      <a:lvl8pPr marL="964174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8pPr>
      <a:lvl9pPr marL="1285565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B0FF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9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8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174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565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959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348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74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13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53641" y="178594"/>
            <a:ext cx="8036719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07" tIns="35707" rIns="35707" bIns="357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  <a:endParaRPr lang="en-US">
              <a:sym typeface="Helvetica Neue Light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3646" y="1946677"/>
            <a:ext cx="3616523" cy="4018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07" tIns="35707" rIns="35707" bIns="357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 Light" charset="0"/>
              </a:rPr>
              <a:t>Second level</a:t>
            </a:r>
          </a:p>
          <a:p>
            <a:pPr lvl="2"/>
            <a:r>
              <a:rPr lang="en-US" smtClean="0">
                <a:sym typeface="Helvetica Neue Light" charset="0"/>
              </a:rPr>
              <a:t>Third level</a:t>
            </a:r>
          </a:p>
          <a:p>
            <a:pPr lvl="3"/>
            <a:r>
              <a:rPr lang="en-US" smtClean="0">
                <a:sym typeface="Helvetica Neue Light" charset="0"/>
              </a:rPr>
              <a:t>Fourth level</a:t>
            </a:r>
          </a:p>
          <a:p>
            <a:pPr lvl="4"/>
            <a:r>
              <a:rPr lang="en-US" smtClean="0">
                <a:sym typeface="Helvetica Neue Light" charset="0"/>
              </a:rPr>
              <a:t>Fifth level</a:t>
            </a:r>
            <a:endParaRPr lang="en-US">
              <a:sym typeface="Helvetica Neue Light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473" y="6202784"/>
            <a:ext cx="1451074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Helvetica Neue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321374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642750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964124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285500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85667" indent="-285667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1pPr>
      <a:lvl2pPr marL="562405" indent="-285667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2pPr>
      <a:lvl3pPr marL="874853" indent="-285667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3pPr>
      <a:lvl4pPr marL="1187301" indent="-285667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4pPr>
      <a:lvl5pPr marL="1499750" indent="-285667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5pPr>
      <a:lvl6pPr marL="1821125" indent="-285667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6pPr>
      <a:lvl7pPr marL="2142500" indent="-285667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7pPr>
      <a:lvl8pPr marL="2463876" indent="-285667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8pPr>
      <a:lvl9pPr marL="2785253" indent="-285667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32137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74" algn="l" defTabSz="32137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50" algn="l" defTabSz="32137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124" algn="l" defTabSz="32137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500" algn="l" defTabSz="32137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877" algn="l" defTabSz="32137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250" algn="l" defTabSz="32137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626" algn="l" defTabSz="32137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001" algn="l" defTabSz="32137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53641" y="178594"/>
            <a:ext cx="8036719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05" tIns="35705" rIns="35705" bIns="3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  <a:endParaRPr lang="en-US">
              <a:sym typeface="Helvetica Neue Light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73842" y="1946678"/>
            <a:ext cx="3616523" cy="4018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05" tIns="35705" rIns="35705" bIns="3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 Light" charset="0"/>
              </a:rPr>
              <a:t>Second level</a:t>
            </a:r>
          </a:p>
          <a:p>
            <a:pPr lvl="2"/>
            <a:r>
              <a:rPr lang="en-US" smtClean="0">
                <a:sym typeface="Helvetica Neue Light" charset="0"/>
              </a:rPr>
              <a:t>Third level</a:t>
            </a:r>
          </a:p>
          <a:p>
            <a:pPr lvl="3"/>
            <a:r>
              <a:rPr lang="en-US" smtClean="0">
                <a:sym typeface="Helvetica Neue Light" charset="0"/>
              </a:rPr>
              <a:t>Fourth level</a:t>
            </a:r>
          </a:p>
          <a:p>
            <a:pPr lvl="4"/>
            <a:r>
              <a:rPr lang="en-US" smtClean="0">
                <a:sym typeface="Helvetica Neue Light" charset="0"/>
              </a:rPr>
              <a:t>Fifth level</a:t>
            </a:r>
            <a:endParaRPr lang="en-US">
              <a:sym typeface="Helvetica Neue Light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473" y="6202784"/>
            <a:ext cx="1451074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Helvetica Neue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321357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642717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964075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285434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85653" indent="-285653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1pPr>
      <a:lvl2pPr marL="562376" indent="-285653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2pPr>
      <a:lvl3pPr marL="874808" indent="-285653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3pPr>
      <a:lvl4pPr marL="1187240" indent="-285653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4pPr>
      <a:lvl5pPr marL="1499673" indent="-285653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5pPr>
      <a:lvl6pPr marL="1821032" indent="-285653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6pPr>
      <a:lvl7pPr marL="2142391" indent="-285653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7pPr>
      <a:lvl8pPr marL="2463750" indent="-285653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8pPr>
      <a:lvl9pPr marL="2785111" indent="-285653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57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17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075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434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794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151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511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870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53641" y="178594"/>
            <a:ext cx="8036719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03" tIns="35703" rIns="35703" bIns="35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  <a:endParaRPr lang="en-US">
              <a:sym typeface="Helvetica Neue Light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3641" y="1946679"/>
            <a:ext cx="8036719" cy="4018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03" tIns="35703" rIns="35703" bIns="3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 Light" charset="0"/>
              </a:rPr>
              <a:t>Second level</a:t>
            </a:r>
          </a:p>
          <a:p>
            <a:pPr lvl="2"/>
            <a:r>
              <a:rPr lang="en-US" smtClean="0">
                <a:sym typeface="Helvetica Neue Light" charset="0"/>
              </a:rPr>
              <a:t>Third level</a:t>
            </a:r>
          </a:p>
          <a:p>
            <a:pPr lvl="3"/>
            <a:r>
              <a:rPr lang="en-US" smtClean="0">
                <a:sym typeface="Helvetica Neue Light" charset="0"/>
              </a:rPr>
              <a:t>Fourth level</a:t>
            </a:r>
          </a:p>
          <a:p>
            <a:pPr lvl="4"/>
            <a:r>
              <a:rPr lang="en-US" smtClean="0">
                <a:sym typeface="Helvetica Neue Light" charset="0"/>
              </a:rPr>
              <a:t>Fifth level</a:t>
            </a:r>
            <a:endParaRPr lang="en-US">
              <a:sym typeface="Helvetica Neue Light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473" y="6202784"/>
            <a:ext cx="1451074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Helvetica Neue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321341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642684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964025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285368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85639" indent="-285639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1pPr>
      <a:lvl2pPr marL="562347" indent="-285639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2pPr>
      <a:lvl3pPr marL="874763" indent="-285639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3pPr>
      <a:lvl4pPr marL="1187179" indent="-285639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4pPr>
      <a:lvl5pPr marL="1499596" indent="-285639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5pPr>
      <a:lvl6pPr marL="1820939" indent="-285639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6pPr>
      <a:lvl7pPr marL="2142281" indent="-285639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7pPr>
      <a:lvl8pPr marL="2463624" indent="-285639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8pPr>
      <a:lvl9pPr marL="2784969" indent="-285639" algn="l" rtl="0" eaLnBrk="1" fontAlgn="base" hangingPunct="1">
        <a:spcBef>
          <a:spcPts val="1687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32134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41" algn="l" defTabSz="32134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684" algn="l" defTabSz="32134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025" algn="l" defTabSz="32134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368" algn="l" defTabSz="32134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711" algn="l" defTabSz="32134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052" algn="l" defTabSz="32134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396" algn="l" defTabSz="32134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738" algn="l" defTabSz="32134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3641" y="964407"/>
            <a:ext cx="8036719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01" tIns="35701" rIns="35701" bIns="3570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 Light" charset="0"/>
              </a:rPr>
              <a:t>Second level</a:t>
            </a:r>
          </a:p>
          <a:p>
            <a:pPr lvl="2"/>
            <a:r>
              <a:rPr lang="en-US" smtClean="0">
                <a:sym typeface="Helvetica Neue Light" charset="0"/>
              </a:rPr>
              <a:t>Third level</a:t>
            </a:r>
          </a:p>
          <a:p>
            <a:pPr lvl="3"/>
            <a:r>
              <a:rPr lang="en-US" smtClean="0">
                <a:sym typeface="Helvetica Neue Light" charset="0"/>
              </a:rPr>
              <a:t>Fourth level</a:t>
            </a:r>
          </a:p>
          <a:p>
            <a:pPr lvl="4"/>
            <a:r>
              <a:rPr lang="en-US" smtClean="0">
                <a:sym typeface="Helvetica Neue Light" charset="0"/>
              </a:rPr>
              <a:t>Fifth level</a:t>
            </a:r>
            <a:endParaRPr lang="en-US">
              <a:sym typeface="Helvetica Neue Light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473" y="6202784"/>
            <a:ext cx="1451074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  <a:sym typeface="Helvetica Neue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321324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642651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963975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285302" algn="l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85625" indent="-285625" algn="l" rtl="0" eaLnBrk="1" fontAlgn="base" hangingPunct="1">
        <a:spcBef>
          <a:spcPts val="2531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1pPr>
      <a:lvl2pPr marL="562318" indent="-285625" algn="l" rtl="0" eaLnBrk="1" fontAlgn="base" hangingPunct="1">
        <a:spcBef>
          <a:spcPts val="2531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2pPr>
      <a:lvl3pPr marL="874718" indent="-285625" algn="l" rtl="0" eaLnBrk="1" fontAlgn="base" hangingPunct="1">
        <a:spcBef>
          <a:spcPts val="2531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3pPr>
      <a:lvl4pPr marL="1187118" indent="-285625" algn="l" rtl="0" eaLnBrk="1" fontAlgn="base" hangingPunct="1">
        <a:spcBef>
          <a:spcPts val="2531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4pPr>
      <a:lvl5pPr marL="1499519" indent="-285625" algn="l" rtl="0" eaLnBrk="1" fontAlgn="base" hangingPunct="1">
        <a:spcBef>
          <a:spcPts val="2531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5pPr>
      <a:lvl6pPr marL="1820845" indent="-285625" algn="l" rtl="0" eaLnBrk="1" fontAlgn="base" hangingPunct="1">
        <a:spcBef>
          <a:spcPts val="2531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6pPr>
      <a:lvl7pPr marL="2142171" indent="-285625" algn="l" rtl="0" eaLnBrk="1" fontAlgn="base" hangingPunct="1">
        <a:spcBef>
          <a:spcPts val="2531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7pPr>
      <a:lvl8pPr marL="2463498" indent="-285625" algn="l" rtl="0" eaLnBrk="1" fontAlgn="base" hangingPunct="1">
        <a:spcBef>
          <a:spcPts val="2531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8pPr>
      <a:lvl9pPr marL="2784827" indent="-285625" algn="l" rtl="0" eaLnBrk="1" fontAlgn="base" hangingPunct="1">
        <a:spcBef>
          <a:spcPts val="2531"/>
        </a:spcBef>
        <a:spcAft>
          <a:spcPct val="0"/>
        </a:spcAft>
        <a:buSzPct val="46000"/>
        <a:buChar char="•"/>
        <a:defRPr sz="2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3213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24" algn="l" defTabSz="3213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651" algn="l" defTabSz="3213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3975" algn="l" defTabSz="3213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302" algn="l" defTabSz="3213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628" algn="l" defTabSz="3213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7954" algn="l" defTabSz="3213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281" algn="l" defTabSz="3213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607" algn="l" defTabSz="3213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1470448"/>
            <a:ext cx="7773293" cy="1470049"/>
          </a:xfrm>
        </p:spPr>
        <p:txBody>
          <a:bodyPr/>
          <a:lstStyle/>
          <a:p>
            <a:pPr algn="ctr"/>
            <a:r>
              <a:rPr lang="en-US" dirty="0" smtClean="0"/>
              <a:t>IETF 84: Vancouver BC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226247"/>
            <a:ext cx="6400354" cy="1752451"/>
          </a:xfrm>
        </p:spPr>
        <p:txBody>
          <a:bodyPr/>
          <a:lstStyle/>
          <a:p>
            <a:r>
              <a:rPr lang="en-US" dirty="0" smtClean="0"/>
              <a:t>NOC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53345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ETF84-Cor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32" y="736016"/>
            <a:ext cx="88717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8832"/>
            <a:ext cx="8229600" cy="6403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Network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244827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641" y="723107"/>
            <a:ext cx="7947422" cy="915193"/>
          </a:xfrm>
        </p:spPr>
        <p:txBody>
          <a:bodyPr anchor="t"/>
          <a:lstStyle/>
          <a:p>
            <a:r>
              <a:rPr lang="en-US" dirty="0" smtClean="0"/>
              <a:t>Network Overview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641" y="1727201"/>
            <a:ext cx="7947422" cy="3504406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2x 1 Gb/s link to </a:t>
            </a:r>
            <a:r>
              <a:rPr lang="en-US" dirty="0" err="1" smtClean="0"/>
              <a:t>Telus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Networks 130.129.0.0/16 and 2001:df8::/32 advertised via AS# 56554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Full gigabit infrastructure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IETF network extended to Hyatt guest rooms via 1GB/s copper link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802.11a/b/g/n throughout Hyatt convention space</a:t>
            </a:r>
          </a:p>
        </p:txBody>
      </p:sp>
    </p:spTree>
    <p:extLst>
      <p:ext uri="{BB962C8B-B14F-4D97-AF65-F5344CB8AC3E}">
        <p14:creationId xmlns:p14="http://schemas.microsoft.com/office/powerpoint/2010/main" val="1945065495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Traffic</a:t>
            </a:r>
            <a:endParaRPr lang="en-US" dirty="0"/>
          </a:p>
        </p:txBody>
      </p:sp>
      <p:pic>
        <p:nvPicPr>
          <p:cNvPr id="6" name="Picture 5" descr="graph_im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11" y="1447836"/>
            <a:ext cx="8401790" cy="296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747580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Wireless Association Stats</a:t>
            </a:r>
            <a:endParaRPr lang="en-US" dirty="0"/>
          </a:p>
        </p:txBody>
      </p:sp>
      <p:pic>
        <p:nvPicPr>
          <p:cNvPr id="3" name="Picture 2" descr="graph_image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42" y="1596411"/>
            <a:ext cx="8065478" cy="322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9266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3641" y="685007"/>
            <a:ext cx="7947422" cy="813593"/>
          </a:xfrm>
        </p:spPr>
        <p:txBody>
          <a:bodyPr/>
          <a:lstStyle/>
          <a:p>
            <a:r>
              <a:rPr lang="en-US" dirty="0" smtClean="0"/>
              <a:t>A special </a:t>
            </a:r>
            <a:r>
              <a:rPr lang="en-US" dirty="0"/>
              <a:t>t</a:t>
            </a:r>
            <a:r>
              <a:rPr lang="en-US" dirty="0" smtClean="0"/>
              <a:t>hanks to…</a:t>
            </a:r>
            <a:endParaRPr lang="en-US" dirty="0"/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4548189" y="1928649"/>
            <a:ext cx="3706812" cy="259060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chemeClr val="accent4">
                    <a:lumMod val="25000"/>
                  </a:schemeClr>
                </a:solidFill>
                <a:effectLst/>
                <a:latin typeface="+mn-lt"/>
                <a:ea typeface="+mn-ea"/>
                <a:cs typeface="+mn-cs"/>
                <a:sym typeface="Helvetica Neue Light" charset="0"/>
              </a:defRPr>
            </a:lvl1pPr>
            <a:lvl2pPr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chemeClr val="accent4">
                    <a:lumMod val="25000"/>
                  </a:schemeClr>
                </a:solidFill>
                <a:effectLst/>
                <a:latin typeface="+mn-lt"/>
                <a:ea typeface="+mn-ea"/>
                <a:cs typeface="+mn-cs"/>
                <a:sym typeface="Helvetica Neue Light" charset="0"/>
              </a:defRPr>
            </a:lvl2pPr>
            <a:lvl3pPr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chemeClr val="accent4">
                    <a:lumMod val="25000"/>
                  </a:schemeClr>
                </a:solidFill>
                <a:effectLst/>
                <a:latin typeface="+mn-lt"/>
                <a:ea typeface="+mn-ea"/>
                <a:cs typeface="+mn-cs"/>
                <a:sym typeface="Helvetica Neue Light" charset="0"/>
              </a:defRPr>
            </a:lvl3pPr>
            <a:lvl4pPr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chemeClr val="accent4">
                    <a:lumMod val="25000"/>
                  </a:schemeClr>
                </a:solidFill>
                <a:effectLst/>
                <a:latin typeface="+mn-lt"/>
                <a:ea typeface="+mn-ea"/>
                <a:cs typeface="+mn-cs"/>
                <a:sym typeface="Helvetica Neue Light" charset="0"/>
              </a:defRPr>
            </a:lvl4pPr>
            <a:lvl5pPr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chemeClr val="accent4">
                    <a:lumMod val="25000"/>
                  </a:schemeClr>
                </a:solidFill>
                <a:effectLst/>
                <a:latin typeface="+mn-lt"/>
                <a:ea typeface="+mn-ea"/>
                <a:cs typeface="+mn-cs"/>
                <a:sym typeface="Helvetica Neue Light" charset="0"/>
              </a:defRPr>
            </a:lvl5pPr>
            <a:lvl6pPr marL="321457"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rgbClr val="62B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  <a:sym typeface="Helvetica Neue Light" charset="0"/>
              </a:defRPr>
            </a:lvl6pPr>
            <a:lvl7pPr marL="642915"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rgbClr val="62B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  <a:sym typeface="Helvetica Neue Light" charset="0"/>
              </a:defRPr>
            </a:lvl7pPr>
            <a:lvl8pPr marL="964372"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rgbClr val="62B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  <a:sym typeface="Helvetica Neue Light" charset="0"/>
              </a:defRPr>
            </a:lvl8pPr>
            <a:lvl9pPr marL="1285829"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rgbClr val="62B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  <a:sym typeface="Helvetica Neue Light" charset="0"/>
              </a:defRPr>
            </a:lvl9pPr>
          </a:lstStyle>
          <a:p>
            <a:r>
              <a:rPr lang="en-US" dirty="0" smtClean="0"/>
              <a:t>Brandon Height</a:t>
            </a:r>
          </a:p>
          <a:p>
            <a:r>
              <a:rPr lang="en-US" dirty="0" smtClean="0"/>
              <a:t>James </a:t>
            </a:r>
            <a:r>
              <a:rPr lang="en-US" dirty="0" err="1" smtClean="0"/>
              <a:t>Dishongh</a:t>
            </a:r>
            <a:endParaRPr lang="en-US" dirty="0" smtClean="0"/>
          </a:p>
          <a:p>
            <a:r>
              <a:rPr lang="en-US" dirty="0" smtClean="0"/>
              <a:t>Lance </a:t>
            </a:r>
            <a:r>
              <a:rPr lang="en-US" dirty="0" err="1" smtClean="0"/>
              <a:t>Hollandsworth</a:t>
            </a:r>
            <a:endParaRPr lang="en-US" dirty="0" smtClean="0"/>
          </a:p>
          <a:p>
            <a:r>
              <a:rPr lang="en-US" dirty="0" smtClean="0"/>
              <a:t>Hans Kuhn</a:t>
            </a:r>
          </a:p>
          <a:p>
            <a:r>
              <a:rPr lang="en-US" dirty="0" smtClean="0"/>
              <a:t>Nick </a:t>
            </a:r>
            <a:r>
              <a:rPr lang="en-US" dirty="0" err="1" smtClean="0"/>
              <a:t>Kukich</a:t>
            </a:r>
            <a:endParaRPr lang="en-US" dirty="0" smtClean="0"/>
          </a:p>
          <a:p>
            <a:r>
              <a:rPr lang="en-US" dirty="0" smtClean="0"/>
              <a:t>Edward McNair</a:t>
            </a:r>
          </a:p>
        </p:txBody>
      </p:sp>
      <p:sp>
        <p:nvSpPr>
          <p:cNvPr id="6" name="Content Placeholder 16"/>
          <p:cNvSpPr txBox="1">
            <a:spLocks/>
          </p:cNvSpPr>
          <p:nvPr/>
        </p:nvSpPr>
        <p:spPr bwMode="auto">
          <a:xfrm>
            <a:off x="921941" y="1928649"/>
            <a:ext cx="3256359" cy="408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chemeClr val="accent4">
                    <a:lumMod val="25000"/>
                  </a:schemeClr>
                </a:solidFill>
                <a:effectLst/>
                <a:latin typeface="+mn-lt"/>
                <a:ea typeface="+mn-ea"/>
                <a:cs typeface="+mn-cs"/>
                <a:sym typeface="Helvetica Neue Light" charset="0"/>
              </a:defRPr>
            </a:lvl1pPr>
            <a:lvl2pPr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chemeClr val="accent4">
                    <a:lumMod val="25000"/>
                  </a:schemeClr>
                </a:solidFill>
                <a:effectLst/>
                <a:latin typeface="+mn-lt"/>
                <a:ea typeface="+mn-ea"/>
                <a:cs typeface="+mn-cs"/>
                <a:sym typeface="Helvetica Neue Light" charset="0"/>
              </a:defRPr>
            </a:lvl2pPr>
            <a:lvl3pPr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chemeClr val="accent4">
                    <a:lumMod val="25000"/>
                  </a:schemeClr>
                </a:solidFill>
                <a:effectLst/>
                <a:latin typeface="+mn-lt"/>
                <a:ea typeface="+mn-ea"/>
                <a:cs typeface="+mn-cs"/>
                <a:sym typeface="Helvetica Neue Light" charset="0"/>
              </a:defRPr>
            </a:lvl3pPr>
            <a:lvl4pPr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chemeClr val="accent4">
                    <a:lumMod val="25000"/>
                  </a:schemeClr>
                </a:solidFill>
                <a:effectLst/>
                <a:latin typeface="+mn-lt"/>
                <a:ea typeface="+mn-ea"/>
                <a:cs typeface="+mn-cs"/>
                <a:sym typeface="Helvetica Neue Light" charset="0"/>
              </a:defRPr>
            </a:lvl4pPr>
            <a:lvl5pPr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chemeClr val="accent4">
                    <a:lumMod val="25000"/>
                  </a:schemeClr>
                </a:solidFill>
                <a:effectLst/>
                <a:latin typeface="+mn-lt"/>
                <a:ea typeface="+mn-ea"/>
                <a:cs typeface="+mn-cs"/>
                <a:sym typeface="Helvetica Neue Light" charset="0"/>
              </a:defRPr>
            </a:lvl5pPr>
            <a:lvl6pPr marL="321457"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rgbClr val="62B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  <a:sym typeface="Helvetica Neue Light" charset="0"/>
              </a:defRPr>
            </a:lvl6pPr>
            <a:lvl7pPr marL="642915"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rgbClr val="62B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  <a:sym typeface="Helvetica Neue Light" charset="0"/>
              </a:defRPr>
            </a:lvl7pPr>
            <a:lvl8pPr marL="964372"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rgbClr val="62B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  <a:sym typeface="Helvetica Neue Light" charset="0"/>
              </a:defRPr>
            </a:lvl8pPr>
            <a:lvl9pPr marL="1285829" algn="l" rtl="0" eaLnBrk="1" fontAlgn="base" hangingPunct="1">
              <a:spcBef>
                <a:spcPts val="844"/>
              </a:spcBef>
              <a:spcAft>
                <a:spcPct val="0"/>
              </a:spcAft>
              <a:defRPr sz="3000">
                <a:solidFill>
                  <a:srgbClr val="62B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  <a:sym typeface="Helvetica Neue Light" charset="0"/>
              </a:defRPr>
            </a:lvl9pPr>
          </a:lstStyle>
          <a:p>
            <a:r>
              <a:rPr lang="en-US" sz="2700" dirty="0" smtClean="0"/>
              <a:t>Bill </a:t>
            </a:r>
            <a:r>
              <a:rPr lang="en-US" sz="2700" dirty="0" err="1" smtClean="0"/>
              <a:t>Fenner</a:t>
            </a:r>
            <a:endParaRPr lang="en-US" sz="2700" dirty="0" smtClean="0"/>
          </a:p>
          <a:p>
            <a:r>
              <a:rPr lang="en-US" sz="2700" dirty="0" smtClean="0"/>
              <a:t>Bill Jensen</a:t>
            </a:r>
          </a:p>
          <a:p>
            <a:r>
              <a:rPr lang="en-US" sz="2700" dirty="0" err="1" smtClean="0"/>
              <a:t>Bjeorn</a:t>
            </a:r>
            <a:r>
              <a:rPr lang="en-US" sz="2700" dirty="0" smtClean="0"/>
              <a:t> </a:t>
            </a:r>
            <a:r>
              <a:rPr lang="en-US" sz="2700" dirty="0" err="1" smtClean="0"/>
              <a:t>Zeeb</a:t>
            </a:r>
            <a:endParaRPr lang="en-US" sz="2700" dirty="0" smtClean="0"/>
          </a:p>
          <a:p>
            <a:r>
              <a:rPr lang="en-US" sz="2700" dirty="0" smtClean="0"/>
              <a:t>Chris Elliot</a:t>
            </a:r>
          </a:p>
          <a:p>
            <a:r>
              <a:rPr lang="en-US" sz="2700" dirty="0" smtClean="0"/>
              <a:t>Joel </a:t>
            </a:r>
            <a:r>
              <a:rPr lang="en-US" sz="2700" dirty="0" err="1" smtClean="0"/>
              <a:t>Jaeggli</a:t>
            </a:r>
            <a:endParaRPr lang="en-US" sz="2700" dirty="0" smtClean="0"/>
          </a:p>
          <a:p>
            <a:r>
              <a:rPr lang="en-US" sz="2700" dirty="0" smtClean="0"/>
              <a:t>Jim Martin</a:t>
            </a:r>
          </a:p>
          <a:p>
            <a:r>
              <a:rPr lang="en-US" sz="2700" dirty="0" smtClean="0"/>
              <a:t>Warren </a:t>
            </a:r>
            <a:r>
              <a:rPr lang="en-US" sz="2700" dirty="0" err="1" smtClean="0"/>
              <a:t>Kumari</a:t>
            </a:r>
            <a:endParaRPr lang="en-US" sz="2700" dirty="0" smtClean="0"/>
          </a:p>
          <a:p>
            <a:endParaRPr lang="en-US" sz="2700" dirty="0" smtClean="0"/>
          </a:p>
          <a:p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785882661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17" y="-344088"/>
            <a:ext cx="7773293" cy="1470049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Text Placeholder 5"/>
          <p:cNvSpPr txBox="1">
            <a:spLocks/>
          </p:cNvSpPr>
          <p:nvPr/>
        </p:nvSpPr>
        <p:spPr>
          <a:xfrm>
            <a:off x="609600" y="1535113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chemeClr val="bg1"/>
                </a:solidFill>
              </a:rPr>
              <a:t>Telus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7"/>
          <p:cNvSpPr txBox="1">
            <a:spLocks/>
          </p:cNvSpPr>
          <p:nvPr/>
        </p:nvSpPr>
        <p:spPr>
          <a:xfrm>
            <a:off x="4643438" y="1535113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Juniper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16"/>
          <p:cNvSpPr txBox="1">
            <a:spLocks/>
          </p:cNvSpPr>
          <p:nvPr/>
        </p:nvSpPr>
        <p:spPr>
          <a:xfrm>
            <a:off x="4643438" y="2174875"/>
            <a:ext cx="4040188" cy="750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Gear donation (Routers)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 txBox="1">
            <a:spLocks/>
          </p:cNvSpPr>
          <p:nvPr/>
        </p:nvSpPr>
        <p:spPr>
          <a:xfrm>
            <a:off x="603250" y="2911519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Google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ontent Placeholder 16"/>
          <p:cNvSpPr txBox="1">
            <a:spLocks/>
          </p:cNvSpPr>
          <p:nvPr/>
        </p:nvSpPr>
        <p:spPr>
          <a:xfrm>
            <a:off x="603250" y="3556102"/>
            <a:ext cx="4040188" cy="750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Gear donation (Servers)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Content Placeholder 16"/>
          <p:cNvSpPr txBox="1">
            <a:spLocks/>
          </p:cNvSpPr>
          <p:nvPr/>
        </p:nvSpPr>
        <p:spPr>
          <a:xfrm>
            <a:off x="603250" y="2174875"/>
            <a:ext cx="4040188" cy="750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Connectivity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4641851" y="2926524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Cisco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Content Placeholder 16"/>
          <p:cNvSpPr txBox="1">
            <a:spLocks/>
          </p:cNvSpPr>
          <p:nvPr/>
        </p:nvSpPr>
        <p:spPr>
          <a:xfrm>
            <a:off x="4641851" y="3571107"/>
            <a:ext cx="4040188" cy="750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Gear donation (WAPs)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 Placeholder 7"/>
          <p:cNvSpPr txBox="1">
            <a:spLocks/>
          </p:cNvSpPr>
          <p:nvPr/>
        </p:nvSpPr>
        <p:spPr>
          <a:xfrm>
            <a:off x="609600" y="4384403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Radiator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Content Placeholder 16"/>
          <p:cNvSpPr txBox="1">
            <a:spLocks/>
          </p:cNvSpPr>
          <p:nvPr/>
        </p:nvSpPr>
        <p:spPr>
          <a:xfrm>
            <a:off x="609600" y="5028986"/>
            <a:ext cx="4040188" cy="750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Software Licenses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315388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verila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82E5">
                <a:alpha val="75000"/>
              </a:srgbClr>
            </a:gs>
            <a:gs pos="100000">
              <a:srgbClr val="0057E5">
                <a:alpha val="64999"/>
              </a:srgb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verilan.thmx</Template>
  <TotalTime>378</TotalTime>
  <Words>126</Words>
  <Application>Microsoft Macintosh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12</vt:i4>
      </vt:variant>
      <vt:variant>
        <vt:lpstr>Slide Titles</vt:lpstr>
      </vt:variant>
      <vt:variant>
        <vt:i4>7</vt:i4>
      </vt:variant>
    </vt:vector>
  </HeadingPairs>
  <TitlesOfParts>
    <vt:vector size="19" baseType="lpstr">
      <vt:lpstr>verilan</vt:lpstr>
      <vt:lpstr>Title &amp; Bullets</vt:lpstr>
      <vt:lpstr>Title - Center</vt:lpstr>
      <vt:lpstr>Title - Top</vt:lpstr>
      <vt:lpstr>Photo - Horizontal</vt:lpstr>
      <vt:lpstr>Title &amp; Bullets - Left</vt:lpstr>
      <vt:lpstr>Title &amp; Bullets - Right</vt:lpstr>
      <vt:lpstr>Title &amp; Bullets - 2 Column</vt:lpstr>
      <vt:lpstr>Bullets</vt:lpstr>
      <vt:lpstr>Photo - Vertical</vt:lpstr>
      <vt:lpstr>Title, Bullets &amp; Photo</vt:lpstr>
      <vt:lpstr>Blank</vt:lpstr>
      <vt:lpstr>IETF 84: Vancouver BC</vt:lpstr>
      <vt:lpstr>Network Overview</vt:lpstr>
      <vt:lpstr>Network Overview cont.</vt:lpstr>
      <vt:lpstr>External Traffic</vt:lpstr>
      <vt:lpstr>Wireless Association Stats</vt:lpstr>
      <vt:lpstr>A special thanks to…</vt:lpstr>
      <vt:lpstr>Thank You</vt:lpstr>
    </vt:vector>
  </TitlesOfParts>
  <Company>Verilan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IETF83: Paris, France</dc:title>
  <dc:creator>Nick Kukich</dc:creator>
  <cp:lastModifiedBy>Russell Housley</cp:lastModifiedBy>
  <cp:revision>20</cp:revision>
  <dcterms:created xsi:type="dcterms:W3CDTF">2012-03-27T15:44:15Z</dcterms:created>
  <dcterms:modified xsi:type="dcterms:W3CDTF">2012-08-01T20:45:31Z</dcterms:modified>
</cp:coreProperties>
</file>