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03" r:id="rId3"/>
    <p:sldId id="295" r:id="rId4"/>
    <p:sldId id="296" r:id="rId5"/>
    <p:sldId id="297" r:id="rId6"/>
    <p:sldId id="306" r:id="rId7"/>
    <p:sldId id="307" r:id="rId8"/>
    <p:sldId id="298" r:id="rId9"/>
    <p:sldId id="305" r:id="rId10"/>
    <p:sldId id="300" r:id="rId11"/>
    <p:sldId id="302" r:id="rId12"/>
    <p:sldId id="304" r:id="rId13"/>
    <p:sldId id="301" r:id="rId14"/>
    <p:sldId id="29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32" autoAdjust="0"/>
    <p:restoredTop sz="94660"/>
  </p:normalViewPr>
  <p:slideViewPr>
    <p:cSldViewPr>
      <p:cViewPr varScale="1">
        <p:scale>
          <a:sx n="66" d="100"/>
          <a:sy n="66" d="100"/>
        </p:scale>
        <p:origin x="-12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4A06E-E70A-4ECA-AC97-F79B275103A8}" type="datetimeFigureOut">
              <a:rPr lang="en-US" smtClean="0"/>
              <a:pPr/>
              <a:t>8/1/2012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39B36-97CF-46EC-B014-BF5E87B963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49AD-EA91-4E85-9BF4-BC3F3469ED55}" type="datetime1">
              <a:rPr lang="en-US" smtClean="0"/>
              <a:pPr/>
              <a:t>8/1/2012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92875"/>
            <a:ext cx="2133600" cy="365125"/>
          </a:xfrm>
        </p:spPr>
        <p:txBody>
          <a:bodyPr/>
          <a:lstStyle/>
          <a:p>
            <a:fld id="{163EFB82-E9BF-4CF1-8D28-0B0AED1D4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CAB7-7477-4223-9B09-575056736B5A}" type="datetime1">
              <a:rPr lang="en-US" smtClean="0"/>
              <a:pPr/>
              <a:t>8/1/2012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8B060-9EDC-4A77-A695-2DCE0C63236B}" type="datetime1">
              <a:rPr lang="en-US" smtClean="0"/>
              <a:pPr/>
              <a:t>8/1/2012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0D2E0-1E6F-44AB-9F51-AA6A43DD5731}" type="datetime1">
              <a:rPr lang="en-US" smtClean="0"/>
              <a:pPr/>
              <a:t>8/1/2012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AEA91-867B-419C-AC5D-2E8C89831D6F}" type="datetime1">
              <a:rPr lang="en-US" smtClean="0"/>
              <a:pPr/>
              <a:t>8/1/2012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1163-91AB-487D-881C-9E0820C1B6FF}" type="datetime1">
              <a:rPr lang="en-US" smtClean="0"/>
              <a:pPr/>
              <a:t>8/1/2012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6484-085F-4BB4-B582-5B08E7CFC586}" type="datetime1">
              <a:rPr lang="en-US" smtClean="0"/>
              <a:pPr/>
              <a:t>8/1/2012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445E-3124-4B0D-BE89-DE89624FE2C7}" type="datetime1">
              <a:rPr lang="en-US" smtClean="0"/>
              <a:pPr/>
              <a:t>8/1/2012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530C0-938E-4D21-948A-080D9CA66C88}" type="datetime1">
              <a:rPr lang="en-US" smtClean="0"/>
              <a:pPr/>
              <a:t>8/1/2012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9C3A1-2641-47F0-A4EA-D7B45852912A}" type="datetime1">
              <a:rPr lang="en-US" smtClean="0"/>
              <a:pPr/>
              <a:t>8/1/2012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A7F6B-3C30-492B-9E82-CB408BD3714F}" type="datetime1">
              <a:rPr lang="en-US" smtClean="0"/>
              <a:pPr/>
              <a:t>8/1/2012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4114C-C109-4066-A95B-1F4D039BBE6A}" type="datetime1">
              <a:rPr lang="en-US" smtClean="0"/>
              <a:pPr/>
              <a:t>8/1/2012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34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EFB82-E9BF-4CF1-8D28-0B0AED1D435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048000" y="6492875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draft-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ietf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intarea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nat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-reveal-analysis –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IETF84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581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Analysis of Solution Candidates to Reveal a Host Identifier (</a:t>
            </a:r>
            <a:r>
              <a:rPr lang="en-US" dirty="0" err="1" smtClean="0"/>
              <a:t>HOST_ID</a:t>
            </a:r>
            <a:r>
              <a:rPr lang="en-US" dirty="0" smtClean="0"/>
              <a:t>) in                 Shared Address Deployments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intarea</a:t>
            </a:r>
            <a:r>
              <a:rPr lang="en-US" dirty="0" smtClean="0"/>
              <a:t>-</a:t>
            </a:r>
            <a:r>
              <a:rPr lang="en-US" dirty="0" err="1" smtClean="0"/>
              <a:t>nat</a:t>
            </a:r>
            <a:r>
              <a:rPr lang="en-US" dirty="0" smtClean="0"/>
              <a:t>-reveal-analysis-02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248400"/>
            <a:ext cx="6400800" cy="381000"/>
          </a:xfrm>
        </p:spPr>
        <p:txBody>
          <a:bodyPr>
            <a:normAutofit lnSpcReduction="10000"/>
          </a:bodyPr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IETF84</a:t>
            </a:r>
            <a:r>
              <a:rPr lang="en-US" sz="2000" dirty="0" smtClean="0">
                <a:solidFill>
                  <a:schemeClr val="tx1"/>
                </a:solidFill>
              </a:rPr>
              <a:t> – August 2012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0" y="3505200"/>
            <a:ext cx="9144000" cy="2514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Authors: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Mohamed Boucadair, Joe Touch, Pierre Levis, Reinaldo Penno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Presenter: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2800" dirty="0" smtClean="0"/>
              <a:t>Dan Wing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 Discuss </a:t>
            </a:r>
            <a:r>
              <a:rPr lang="en-US" dirty="0" smtClean="0"/>
              <a:t>Solutions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intarea</a:t>
            </a:r>
            <a:r>
              <a:rPr lang="en-US" dirty="0" smtClean="0"/>
              <a:t>-</a:t>
            </a:r>
            <a:r>
              <a:rPr lang="en-US" dirty="0" err="1" smtClean="0"/>
              <a:t>nat</a:t>
            </a:r>
            <a:r>
              <a:rPr lang="en-US" dirty="0" smtClean="0"/>
              <a:t>-reveal-analysis</a:t>
            </a:r>
          </a:p>
          <a:p>
            <a:r>
              <a:rPr lang="en-US" dirty="0" smtClean="0"/>
              <a:t>8 solutions analyzed: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IPID</a:t>
            </a:r>
            <a:r>
              <a:rPr lang="en-US" dirty="0" smtClean="0"/>
              <a:t> field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IP option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Port sets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ICMP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TCP option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PROXY protocol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Host Identity Protocol (HIP)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Inject Application Headers (e.g., X-Forwarded-For)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There is a engineering problem</a:t>
            </a:r>
          </a:p>
          <a:p>
            <a:pPr marL="914400" lvl="1" indent="-514350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Problem documented in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RFC6269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, Section 13.1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Discuss solutions</a:t>
            </a:r>
          </a:p>
          <a:p>
            <a:pPr marL="914400" lvl="1" indent="-514350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draft-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ietf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intarea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nat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-reveal-analysis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Engineer the best solution</a:t>
            </a:r>
          </a:p>
          <a:p>
            <a:pPr marL="914400" lvl="1" indent="-51435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Right Arrow 4"/>
          <p:cNvSpPr/>
          <p:nvPr/>
        </p:nvSpPr>
        <p:spPr>
          <a:xfrm flipH="1">
            <a:off x="6553200" y="3810000"/>
            <a:ext cx="2362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Engineer the best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need consensus on the best solution</a:t>
            </a:r>
          </a:p>
          <a:p>
            <a:endParaRPr lang="en-US" dirty="0" smtClean="0"/>
          </a:p>
          <a:p>
            <a:r>
              <a:rPr lang="en-US" dirty="0" smtClean="0"/>
              <a:t>We aren’t yet ready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Questions for the WG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Consensus on problem in </a:t>
            </a:r>
            <a:r>
              <a:rPr lang="en-US" dirty="0" err="1" smtClean="0"/>
              <a:t>RFC6269</a:t>
            </a:r>
            <a:r>
              <a:rPr lang="en-US" dirty="0" smtClean="0"/>
              <a:t> §13.1?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“Just Deploy IPv6”</a:t>
            </a:r>
          </a:p>
          <a:p>
            <a:pPr marL="971550" lvl="1" indent="-514350"/>
            <a:r>
              <a:rPr lang="en-US" dirty="0" smtClean="0"/>
              <a:t>Does this avoid problem in </a:t>
            </a:r>
            <a:r>
              <a:rPr lang="en-US" dirty="0" err="1" smtClean="0"/>
              <a:t>RFC6269</a:t>
            </a:r>
            <a:r>
              <a:rPr lang="en-US" dirty="0" smtClean="0"/>
              <a:t> §13.1</a:t>
            </a:r>
            <a:r>
              <a:rPr lang="en-US" dirty="0" smtClean="0"/>
              <a:t>?</a:t>
            </a:r>
          </a:p>
          <a:p>
            <a:pPr marL="971550" lvl="1" indent="-514350"/>
            <a:r>
              <a:rPr lang="en-US" dirty="0" smtClean="0"/>
              <a:t>Current trajectory is 50% IPv6 in 6 years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Are there more than 8 solutions?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Disagreement that 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intarea</a:t>
            </a:r>
            <a:r>
              <a:rPr lang="en-US" dirty="0" smtClean="0"/>
              <a:t>-</a:t>
            </a:r>
            <a:r>
              <a:rPr lang="en-US" dirty="0" err="1" smtClean="0"/>
              <a:t>nat</a:t>
            </a:r>
            <a:r>
              <a:rPr lang="en-US" dirty="0" smtClean="0"/>
              <a:t>-reveal-analysis should recommend a best solution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intarea</a:t>
            </a:r>
            <a:r>
              <a:rPr lang="en-US" dirty="0" smtClean="0"/>
              <a:t>-</a:t>
            </a:r>
            <a:r>
              <a:rPr lang="en-US" dirty="0" err="1" smtClean="0"/>
              <a:t>nat</a:t>
            </a:r>
            <a:r>
              <a:rPr lang="en-US" dirty="0" smtClean="0"/>
              <a:t>-reveal-analysis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There is a engineering problem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Discuss solutions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Engineer the best 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There is a engineering problem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Discuss solutions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Engineer the best solution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Right Arrow 5"/>
          <p:cNvSpPr/>
          <p:nvPr/>
        </p:nvSpPr>
        <p:spPr>
          <a:xfrm flipH="1">
            <a:off x="6553200" y="1600200"/>
            <a:ext cx="2362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There Is an Engineering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 err="1" smtClean="0"/>
              <a:t>RFC6269</a:t>
            </a:r>
            <a:r>
              <a:rPr lang="en-US" dirty="0" smtClean="0"/>
              <a:t>, “</a:t>
            </a:r>
            <a:r>
              <a:rPr lang="en-US" i="1" dirty="0" smtClean="0"/>
              <a:t>Issues with IP Address Sharing</a:t>
            </a:r>
            <a:r>
              <a:rPr lang="en-US" dirty="0" smtClean="0"/>
              <a:t>”</a:t>
            </a:r>
          </a:p>
          <a:p>
            <a:pPr marL="914400" lvl="1" indent="-514350"/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intarea</a:t>
            </a:r>
            <a:r>
              <a:rPr lang="en-US" dirty="0" smtClean="0"/>
              <a:t>-shared-addressing-issues</a:t>
            </a:r>
          </a:p>
          <a:p>
            <a:pPr marL="914400" lvl="1" indent="-514350"/>
            <a:r>
              <a:rPr lang="en-US" dirty="0" smtClean="0"/>
              <a:t>Section 13.1, </a:t>
            </a:r>
            <a:r>
              <a:rPr lang="en-US" i="1" dirty="0" smtClean="0"/>
              <a:t>Abuse Logging and Penalty Boxes</a:t>
            </a:r>
          </a:p>
          <a:p>
            <a:pPr marL="914400" lvl="1" indent="-514350"/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RFC6269</a:t>
            </a:r>
            <a:r>
              <a:rPr lang="en-US" dirty="0" smtClean="0"/>
              <a:t>, Section 13.1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... one user who fails a number of login attempts may block out other users who have not made any previous attempts but who will now fail on their first attempt.  ... 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Reputation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CCB13-0A32-4557-88E9-079F0C33069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4743" y="6343650"/>
            <a:ext cx="3385807" cy="335159"/>
          </a:xfrm>
          <a:prstGeom prst="rect">
            <a:avLst/>
          </a:prstGeom>
          <a:noFill/>
        </p:spPr>
        <p:txBody>
          <a:bodyPr wrap="square" lIns="57598" tIns="28799" rIns="57598" bIns="28799" rtlCol="0">
            <a:spAutoFit/>
          </a:bodyPr>
          <a:lstStyle/>
          <a:p>
            <a:r>
              <a:rPr lang="en-US" dirty="0" smtClean="0"/>
              <a:t>Image source:  Jason Fesler, Yahoo!</a:t>
            </a:r>
            <a:endParaRPr lang="en-US" dirty="0"/>
          </a:p>
        </p:txBody>
      </p:sp>
      <p:pic>
        <p:nvPicPr>
          <p:cNvPr id="7" name="Picture 6" descr="fesl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1"/>
            <a:ext cx="9144000" cy="60989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Captcha</a:t>
            </a:r>
            <a:r>
              <a:rPr lang="en-US" dirty="0" smtClean="0"/>
              <a:t> challenge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CCB13-0A32-4557-88E9-079F0C33069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 descr="captch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157365"/>
            <a:ext cx="8077200" cy="53958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There is a engineering problem</a:t>
            </a:r>
          </a:p>
          <a:p>
            <a:pPr marL="914400" lvl="1" indent="-514350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Problem documented in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RFC6269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, Section 13.1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Discuss solutions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Engineer the best solution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Right Arrow 4"/>
          <p:cNvSpPr/>
          <p:nvPr/>
        </p:nvSpPr>
        <p:spPr>
          <a:xfrm flipH="1">
            <a:off x="6553200" y="2667000"/>
            <a:ext cx="2362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Discuss </a:t>
            </a:r>
            <a:r>
              <a:rPr lang="en-US" dirty="0" smtClean="0"/>
              <a:t>Solutions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Collect proposed solutions</a:t>
            </a:r>
          </a:p>
          <a:p>
            <a:r>
              <a:rPr lang="en-US" dirty="0" smtClean="0"/>
              <a:t>Analyze differences</a:t>
            </a:r>
          </a:p>
          <a:p>
            <a:r>
              <a:rPr lang="en-US" dirty="0" smtClean="0"/>
              <a:t>Recommend best solution</a:t>
            </a:r>
          </a:p>
          <a:p>
            <a:endParaRPr lang="en-US" dirty="0" smtClean="0"/>
          </a:p>
          <a:p>
            <a:r>
              <a:rPr lang="en-US" dirty="0" smtClean="0"/>
              <a:t>Previous </a:t>
            </a:r>
            <a:r>
              <a:rPr lang="en-US" dirty="0" smtClean="0"/>
              <a:t>examples of solution discussions</a:t>
            </a:r>
            <a:endParaRPr lang="en-US" dirty="0" smtClean="0"/>
          </a:p>
          <a:p>
            <a:pPr lvl="1"/>
            <a:r>
              <a:rPr lang="en-US" dirty="0" smtClean="0"/>
              <a:t>“Recommendation for a Routing Architecture”, </a:t>
            </a:r>
            <a:r>
              <a:rPr lang="en-US" dirty="0" err="1" smtClean="0"/>
              <a:t>RFC6115</a:t>
            </a:r>
            <a:r>
              <a:rPr lang="en-US" dirty="0" smtClean="0"/>
              <a:t>, recommendation: </a:t>
            </a:r>
            <a:r>
              <a:rPr lang="en-US" dirty="0" err="1" smtClean="0"/>
              <a:t>ILNP</a:t>
            </a:r>
            <a:endParaRPr lang="en-US" dirty="0" smtClean="0"/>
          </a:p>
          <a:p>
            <a:pPr lvl="1"/>
            <a:r>
              <a:rPr lang="en-US" dirty="0" smtClean="0"/>
              <a:t>“Requirements and Analysis of Media Security Management Protocols”, </a:t>
            </a:r>
            <a:r>
              <a:rPr lang="en-US" dirty="0" err="1" smtClean="0"/>
              <a:t>RFC5479</a:t>
            </a:r>
            <a:r>
              <a:rPr lang="en-US" dirty="0" smtClean="0"/>
              <a:t>, recommendation: </a:t>
            </a:r>
            <a:r>
              <a:rPr lang="en-US" dirty="0" err="1" smtClean="0"/>
              <a:t>DTLS</a:t>
            </a:r>
            <a:r>
              <a:rPr lang="en-US" dirty="0" smtClean="0"/>
              <a:t>-SRTP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FB82-E9BF-4CF1-8D28-0B0AED1D435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2051</TotalTime>
  <Words>352</Words>
  <Application>Microsoft Office PowerPoint</Application>
  <PresentationFormat>On-screen Show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Analysis of Solution Candidates to Reveal a Host Identifier (HOST_ID) in                 Shared Address Deployments  draft-ietf-intarea-nat-reveal-analysis-02 </vt:lpstr>
      <vt:lpstr>Steps to Success</vt:lpstr>
      <vt:lpstr>Steps to Success</vt:lpstr>
      <vt:lpstr>1. There Is an Engineering Problem</vt:lpstr>
      <vt:lpstr>RFC6269, Section 13.1</vt:lpstr>
      <vt:lpstr>IP Reputation</vt:lpstr>
      <vt:lpstr>Captcha challenge</vt:lpstr>
      <vt:lpstr>Steps to Success</vt:lpstr>
      <vt:lpstr>2. Discuss Solutions (1/2)</vt:lpstr>
      <vt:lpstr>2. Discuss Solutions (2/2)</vt:lpstr>
      <vt:lpstr>Steps to Success</vt:lpstr>
      <vt:lpstr>3. Engineer the best solution</vt:lpstr>
      <vt:lpstr>Some Questions for the WG</vt:lpstr>
      <vt:lpstr>Thank you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PCP Packet Format  draft-wing-pcp-proposed-packet-format-00 </dc:title>
  <dc:creator>dwing2</dc:creator>
  <cp:lastModifiedBy>dwing</cp:lastModifiedBy>
  <cp:revision>52</cp:revision>
  <dcterms:created xsi:type="dcterms:W3CDTF">2010-10-07T04:29:41Z</dcterms:created>
  <dcterms:modified xsi:type="dcterms:W3CDTF">2012-08-01T16:52:43Z</dcterms:modified>
</cp:coreProperties>
</file>