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0D612-57A4-DC48-8581-8FAAD9A20D8B}" type="datetimeFigureOut">
              <a:rPr lang="en-US" smtClean="0"/>
              <a:t>7/30/12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E2C04-6270-AD4F-B504-EB06A8505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760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863CA-D4EA-6B4A-843B-C0129E1CCFF8}" type="datetimeFigureOut">
              <a:rPr lang="en-US" smtClean="0"/>
              <a:t>7/30/12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238D8F-BD40-844C-938F-AB0070BA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2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90B7-832D-EF4C-8EF8-1659F158F396}" type="datetime1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76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2C81-BB77-2044-B3E0-917487D2AF84}" type="datetime1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959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639A-BB0F-6C49-99C9-8DCABEA333D3}" type="datetime1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17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A71F-E15D-B142-96D7-CB85BF92946A}" type="datetime1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07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AD66-1D33-334F-9274-77D9EE094873}" type="datetime1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32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6819-3E03-804D-A53D-4E2BB6ACC222}" type="datetime1">
              <a:rPr lang="en-US" smtClean="0"/>
              <a:t>7/30/12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890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151C4-9638-7545-8628-E0FF64F5DA9C}" type="datetime1">
              <a:rPr lang="en-US" smtClean="0"/>
              <a:t>7/30/12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03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4EE8-3D91-A643-8908-D765F4BE4C77}" type="datetime1">
              <a:rPr lang="en-US" smtClean="0"/>
              <a:t>7/30/12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07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AC51-B115-7140-A98B-90BAF9FB0F71}" type="datetime1">
              <a:rPr lang="en-US" smtClean="0"/>
              <a:t>7/30/12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40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BDF3-B027-3346-A7B6-18FC7EA6D0DD}" type="datetime1">
              <a:rPr lang="en-US" smtClean="0"/>
              <a:t>7/30/12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679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86DF0-5074-EB4C-BFF8-F6C3B51E29E5}" type="datetime1">
              <a:rPr lang="en-US" smtClean="0"/>
              <a:t>7/30/12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52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AC077-6A7F-3844-A0D8-24134CFACFB0}" type="datetime1">
              <a:rPr lang="en-US" smtClean="0"/>
              <a:t>7/30/12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111F0-DBE7-114F-9651-294D5C21E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3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tnrg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 of DTNRG Meeting</a:t>
            </a:r>
            <a:br>
              <a:rPr lang="en-US" dirty="0" smtClean="0"/>
            </a:br>
            <a:r>
              <a:rPr lang="en-US" dirty="0" smtClean="0"/>
              <a:t>at Google last week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Kevin Fall, Stephen Farrell, </a:t>
            </a:r>
            <a:r>
              <a:rPr lang="en-US" dirty="0" err="1" smtClean="0"/>
              <a:t>Jorg</a:t>
            </a:r>
            <a:r>
              <a:rPr lang="en-US" dirty="0" smtClean="0"/>
              <a:t> </a:t>
            </a:r>
            <a:r>
              <a:rPr lang="en-US" dirty="0" err="1" smtClean="0"/>
              <a:t>Ott</a:t>
            </a:r>
            <a:endParaRPr lang="en-US" dirty="0" smtClean="0"/>
          </a:p>
          <a:p>
            <a:r>
              <a:rPr lang="en-US" dirty="0" smtClean="0"/>
              <a:t>31-July-2012</a:t>
            </a:r>
          </a:p>
          <a:p>
            <a:r>
              <a:rPr lang="en-US" dirty="0" smtClean="0"/>
              <a:t>IETF 84 – Vancouver, BC, Canada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02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at Google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DTNRG meeting at Google </a:t>
            </a:r>
            <a:r>
              <a:rPr lang="en-US" dirty="0" err="1" smtClean="0"/>
              <a:t>Mtn</a:t>
            </a:r>
            <a:r>
              <a:rPr lang="en-US" dirty="0" smtClean="0"/>
              <a:t> View (7/26-7) attracted about 50 people hosted by </a:t>
            </a:r>
            <a:r>
              <a:rPr lang="en-US" dirty="0" err="1" smtClean="0"/>
              <a:t>Vint</a:t>
            </a:r>
            <a:r>
              <a:rPr lang="en-US" dirty="0" smtClean="0"/>
              <a:t> Cerf</a:t>
            </a:r>
          </a:p>
          <a:p>
            <a:pPr lvl="1"/>
            <a:r>
              <a:rPr lang="en-US" dirty="0" smtClean="0"/>
              <a:t>Lots of NASA participation</a:t>
            </a:r>
          </a:p>
          <a:p>
            <a:r>
              <a:rPr lang="en-US" dirty="0" smtClean="0"/>
              <a:t>Two days, covering the following topics</a:t>
            </a:r>
          </a:p>
          <a:p>
            <a:pPr lvl="1"/>
            <a:r>
              <a:rPr lang="en-US" dirty="0" smtClean="0"/>
              <a:t>DTN in: marine ops, tactical edge nets, web</a:t>
            </a:r>
          </a:p>
          <a:p>
            <a:pPr lvl="1"/>
            <a:r>
              <a:rPr lang="en-US" dirty="0" smtClean="0"/>
              <a:t>Security, routing/naming, network </a:t>
            </a:r>
            <a:r>
              <a:rPr lang="en-US" dirty="0" err="1" smtClean="0"/>
              <a:t>mgmt</a:t>
            </a:r>
            <a:r>
              <a:rPr lang="en-US" dirty="0" smtClean="0"/>
              <a:t>, time</a:t>
            </a:r>
          </a:p>
          <a:p>
            <a:pPr lvl="1"/>
            <a:r>
              <a:rPr lang="en-US" dirty="0" smtClean="0"/>
              <a:t>Content searching, testing implementations</a:t>
            </a:r>
          </a:p>
          <a:p>
            <a:r>
              <a:rPr lang="en-US" dirty="0" smtClean="0"/>
              <a:t>Also received a visit from Sergey </a:t>
            </a:r>
            <a:r>
              <a:rPr lang="en-US" dirty="0" err="1" smtClean="0"/>
              <a:t>Brin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2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122964" y="600637"/>
            <a:ext cx="652223" cy="686444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824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Upshots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Research group will begin to operate similar to a WG for some efforts (deadlines)</a:t>
            </a:r>
          </a:p>
          <a:p>
            <a:r>
              <a:rPr lang="en-US" dirty="0" smtClean="0"/>
              <a:t>Will pursue an evolution of RFC5050</a:t>
            </a:r>
          </a:p>
          <a:p>
            <a:pPr lvl="1"/>
            <a:r>
              <a:rPr lang="en-US" dirty="0" smtClean="0"/>
              <a:t>But not as a standards track (which was an issue)</a:t>
            </a:r>
          </a:p>
          <a:p>
            <a:r>
              <a:rPr lang="en-US" dirty="0" smtClean="0"/>
              <a:t>Naming (</a:t>
            </a:r>
            <a:r>
              <a:rPr lang="en-US" dirty="0" err="1" smtClean="0"/>
              <a:t>dtn</a:t>
            </a:r>
            <a:r>
              <a:rPr lang="en-US" dirty="0" smtClean="0"/>
              <a:t>: scheme) will be finished off, with particular attention to multicast delivery</a:t>
            </a:r>
          </a:p>
          <a:p>
            <a:r>
              <a:rPr lang="en-US" dirty="0" smtClean="0"/>
              <a:t>Security research efforts into key management, starting with looking at IKE</a:t>
            </a:r>
          </a:p>
          <a:p>
            <a:r>
              <a:rPr lang="en-US" dirty="0" smtClean="0"/>
              <a:t>IPNSIG is getting re-energized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87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Presentations from</a:t>
            </a:r>
          </a:p>
          <a:p>
            <a:pPr lvl="1"/>
            <a:r>
              <a:rPr lang="en-US" dirty="0" smtClean="0"/>
              <a:t>MBARI, Honeywell, Spread Concepts, Google, Qualcomm, Boeing, NASA, MITRE, LTS, APL, </a:t>
            </a:r>
            <a:r>
              <a:rPr lang="en-US" dirty="0" err="1" smtClean="0"/>
              <a:t>Viagenie</a:t>
            </a:r>
            <a:r>
              <a:rPr lang="en-US" dirty="0" smtClean="0"/>
              <a:t>, ISOC</a:t>
            </a:r>
          </a:p>
          <a:p>
            <a:r>
              <a:rPr lang="en-US" dirty="0" smtClean="0"/>
              <a:t>Deliverable needs in terms of docs</a:t>
            </a:r>
          </a:p>
          <a:p>
            <a:pPr lvl="1"/>
            <a:r>
              <a:rPr lang="en-US" dirty="0" smtClean="0"/>
              <a:t>TCPCL, LTPCL, UDP/DCCP CL, ECOS, MIB</a:t>
            </a:r>
          </a:p>
          <a:p>
            <a:r>
              <a:rPr lang="en-US" dirty="0" smtClean="0"/>
              <a:t>Naming</a:t>
            </a:r>
          </a:p>
          <a:p>
            <a:pPr lvl="1"/>
            <a:r>
              <a:rPr lang="en-US" dirty="0" smtClean="0"/>
              <a:t>Tension between </a:t>
            </a:r>
            <a:r>
              <a:rPr lang="en-US" dirty="0" err="1" smtClean="0"/>
              <a:t>dtn</a:t>
            </a:r>
            <a:r>
              <a:rPr lang="en-US" dirty="0" smtClean="0"/>
              <a:t>:{URI} flexibility and small URIs (e.g., see RFC 6260 – </a:t>
            </a:r>
            <a:r>
              <a:rPr lang="en-US" dirty="0" err="1" smtClean="0"/>
              <a:t>ipn</a:t>
            </a:r>
            <a:r>
              <a:rPr lang="en-US" dirty="0" smtClean="0"/>
              <a:t> scheme)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615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Sergey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you could re-invent Internet </a:t>
            </a:r>
            <a:r>
              <a:rPr lang="en-US" dirty="0" err="1" smtClean="0"/>
              <a:t>s.t.</a:t>
            </a:r>
            <a:endParaRPr lang="en-US" dirty="0" smtClean="0"/>
          </a:p>
          <a:p>
            <a:pPr lvl="1"/>
            <a:r>
              <a:rPr lang="en-US" dirty="0" smtClean="0"/>
              <a:t>Without points of failure such as DNS, BGP</a:t>
            </a:r>
          </a:p>
          <a:p>
            <a:pPr lvl="1"/>
            <a:r>
              <a:rPr lang="en-US" dirty="0" smtClean="0"/>
              <a:t>With built-in economic incentives to share</a:t>
            </a:r>
          </a:p>
          <a:p>
            <a:pPr lvl="1"/>
            <a:r>
              <a:rPr lang="en-US" dirty="0" smtClean="0"/>
              <a:t>Where everyone might be hostile</a:t>
            </a:r>
          </a:p>
          <a:p>
            <a:r>
              <a:rPr lang="en-US" dirty="0" smtClean="0"/>
              <a:t>Became discussions on</a:t>
            </a:r>
          </a:p>
          <a:p>
            <a:pPr lvl="1"/>
            <a:r>
              <a:rPr lang="en-US" dirty="0" smtClean="0"/>
              <a:t>Cryptographic addressing, flat routing, disruption tolerance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00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</a:t>
            </a:r>
            <a:r>
              <a:rPr lang="en-US" dirty="0" smtClean="0">
                <a:hlinkClick r:id="rId2"/>
              </a:rPr>
              <a:t>http://www.dtnrg.org</a:t>
            </a:r>
            <a:endParaRPr lang="en-US" dirty="0" smtClean="0"/>
          </a:p>
          <a:p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down.dsg.cs.tcd.ie</a:t>
            </a:r>
            <a:r>
              <a:rPr lang="en-US" dirty="0" smtClean="0"/>
              <a:t>/dtnrg-at-google-12/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11F0-DBE7-114F-9651-294D5C21E18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71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307</Words>
  <Application>Microsoft Macintosh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Summary of DTNRG Meeting at Google last week</vt:lpstr>
      <vt:lpstr>Meeting at Google</vt:lpstr>
      <vt:lpstr>Upshots</vt:lpstr>
      <vt:lpstr>More Detail</vt:lpstr>
      <vt:lpstr>Sergey Discussion</vt:lpstr>
      <vt:lpstr>For More Information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DTNRG Meeting at Google this week</dc:title>
  <dc:creator>Kevin Fall</dc:creator>
  <cp:lastModifiedBy>Kevin Fall</cp:lastModifiedBy>
  <cp:revision>8</cp:revision>
  <dcterms:created xsi:type="dcterms:W3CDTF">2012-07-30T21:14:13Z</dcterms:created>
  <dcterms:modified xsi:type="dcterms:W3CDTF">2012-07-30T21:59:27Z</dcterms:modified>
</cp:coreProperties>
</file>