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4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D304-34ED-4543-B2C0-5D048134E3F0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3D319-E775-4D9A-8010-13225313C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12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D304-34ED-4543-B2C0-5D048134E3F0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3D319-E775-4D9A-8010-13225313C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659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D304-34ED-4543-B2C0-5D048134E3F0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3D319-E775-4D9A-8010-13225313C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339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D304-34ED-4543-B2C0-5D048134E3F0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3D319-E775-4D9A-8010-13225313C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247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D304-34ED-4543-B2C0-5D048134E3F0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3D319-E775-4D9A-8010-13225313C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15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D304-34ED-4543-B2C0-5D048134E3F0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3D319-E775-4D9A-8010-13225313C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078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D304-34ED-4543-B2C0-5D048134E3F0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3D319-E775-4D9A-8010-13225313C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173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D304-34ED-4543-B2C0-5D048134E3F0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3D319-E775-4D9A-8010-13225313C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092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D304-34ED-4543-B2C0-5D048134E3F0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3D319-E775-4D9A-8010-13225313C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913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D304-34ED-4543-B2C0-5D048134E3F0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3D319-E775-4D9A-8010-13225313C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222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D304-34ED-4543-B2C0-5D048134E3F0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3D319-E775-4D9A-8010-13225313C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939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8D304-34ED-4543-B2C0-5D048134E3F0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3D319-E775-4D9A-8010-13225313C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44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JOSE Open Issue Discussion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Chairs</a:t>
            </a:r>
          </a:p>
          <a:p>
            <a:r>
              <a:rPr lang="en-US" dirty="0" smtClean="0"/>
              <a:t>Jim Schaad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33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RSA-OAEP/RSA-PSS default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SHA1 be the default parameters for these algorithms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sz="2800" dirty="0" smtClean="0"/>
              <a:t>Pro</a:t>
            </a:r>
          </a:p>
          <a:p>
            <a:pPr lvl="1"/>
            <a:r>
              <a:rPr lang="en-US" sz="2400" dirty="0" smtClean="0"/>
              <a:t>What is current deployed</a:t>
            </a:r>
          </a:p>
          <a:p>
            <a:r>
              <a:rPr lang="en-US" sz="2800" dirty="0" smtClean="0"/>
              <a:t>Con</a:t>
            </a:r>
          </a:p>
          <a:p>
            <a:pPr lvl="1"/>
            <a:r>
              <a:rPr lang="en-US" sz="2400" dirty="0" smtClean="0"/>
              <a:t>It is the only use of SHA-1 in the specification</a:t>
            </a:r>
          </a:p>
        </p:txBody>
      </p:sp>
    </p:spTree>
    <p:extLst>
      <p:ext uri="{BB962C8B-B14F-4D97-AF65-F5344CB8AC3E}">
        <p14:creationId xmlns:p14="http://schemas.microsoft.com/office/powerpoint/2010/main" val="746512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NIST KDF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we need to add NIST recommended elements to the KDF algorithm defined.  Elements would be Algorithm Identifier, Output Length and optional Party Info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SETTLED – Will be done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1474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Nonce/timestamp Parameter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we need to define a nonce/timestamp parameter in the base specification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sz="2800" dirty="0" smtClean="0"/>
              <a:t>Pro</a:t>
            </a:r>
          </a:p>
          <a:p>
            <a:pPr lvl="1"/>
            <a:r>
              <a:rPr lang="en-US" sz="2400" dirty="0" smtClean="0"/>
              <a:t>Likely to be commonly used</a:t>
            </a:r>
          </a:p>
          <a:p>
            <a:r>
              <a:rPr lang="en-US" sz="2800" dirty="0" smtClean="0"/>
              <a:t>Con</a:t>
            </a:r>
          </a:p>
          <a:p>
            <a:pPr lvl="1"/>
            <a:r>
              <a:rPr lang="en-US" sz="2400" dirty="0" smtClean="0"/>
              <a:t>Spec bloat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575290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JSON Parsing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 we need to require additional JSON parsing restrictions beyond what exists today?</a:t>
            </a:r>
          </a:p>
          <a:p>
            <a:pPr lvl="1"/>
            <a:r>
              <a:rPr lang="en-US" dirty="0" smtClean="0"/>
              <a:t>Excess characters before and after object</a:t>
            </a:r>
          </a:p>
          <a:p>
            <a:pPr lvl="1"/>
            <a:r>
              <a:rPr lang="en-US" dirty="0" smtClean="0"/>
              <a:t>Possible problems with duplicate </a:t>
            </a:r>
            <a:r>
              <a:rPr lang="en-US" dirty="0" smtClean="0"/>
              <a:t>fields</a:t>
            </a:r>
          </a:p>
          <a:p>
            <a:pPr lvl="1"/>
            <a:endParaRPr lang="en-US" dirty="0"/>
          </a:p>
          <a:p>
            <a:r>
              <a:rPr lang="en-US" dirty="0" smtClean="0"/>
              <a:t>Pro</a:t>
            </a:r>
          </a:p>
          <a:p>
            <a:pPr lvl="1"/>
            <a:r>
              <a:rPr lang="en-US" dirty="0" smtClean="0"/>
              <a:t>Opens new attack surface</a:t>
            </a:r>
          </a:p>
          <a:p>
            <a:r>
              <a:rPr lang="en-US" dirty="0" smtClean="0"/>
              <a:t>Con</a:t>
            </a:r>
          </a:p>
          <a:p>
            <a:pPr lvl="1"/>
            <a:r>
              <a:rPr lang="en-US" dirty="0" smtClean="0"/>
              <a:t>Requires additional code by implementer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6653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Criticality of understanding header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set of questions</a:t>
            </a:r>
          </a:p>
          <a:p>
            <a:r>
              <a:rPr lang="en-US" dirty="0" smtClean="0"/>
              <a:t>YES – all header fields are critical</a:t>
            </a:r>
          </a:p>
          <a:p>
            <a:r>
              <a:rPr lang="en-US" dirty="0" smtClean="0"/>
              <a:t>NO – all header fields are non-critical</a:t>
            </a:r>
          </a:p>
          <a:p>
            <a:r>
              <a:rPr lang="en-US" dirty="0" smtClean="0"/>
              <a:t>MAYBE – header fields are marked as (non)-critical</a:t>
            </a:r>
          </a:p>
          <a:p>
            <a:r>
              <a:rPr lang="en-US" dirty="0" smtClean="0"/>
              <a:t>DISCUSS – we need more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2479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KID sufficiently defined?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 current text for KID sufficiently defined </a:t>
            </a:r>
            <a:r>
              <a:rPr lang="en-US" smtClean="0"/>
              <a:t>and understood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437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Room vote for Closure</a:t>
            </a:r>
          </a:p>
          <a:p>
            <a:pPr lvl="1"/>
            <a:r>
              <a:rPr lang="en-US" dirty="0" smtClean="0"/>
              <a:t>Three Choices for topics</a:t>
            </a:r>
          </a:p>
          <a:p>
            <a:pPr lvl="2"/>
            <a:r>
              <a:rPr lang="en-US" dirty="0" smtClean="0"/>
              <a:t>We adopt the change</a:t>
            </a:r>
          </a:p>
          <a:p>
            <a:pPr lvl="2"/>
            <a:r>
              <a:rPr lang="en-US" dirty="0" smtClean="0"/>
              <a:t>We reject the change</a:t>
            </a:r>
          </a:p>
          <a:p>
            <a:pPr lvl="2"/>
            <a:r>
              <a:rPr lang="en-US" dirty="0" smtClean="0"/>
              <a:t>We discuss the change</a:t>
            </a:r>
          </a:p>
          <a:p>
            <a:pPr lvl="3"/>
            <a:r>
              <a:rPr lang="en-US" dirty="0" smtClean="0"/>
              <a:t>If you care and don’t understand or don’t like the statement vote here</a:t>
            </a:r>
          </a:p>
          <a:p>
            <a:r>
              <a:rPr lang="en-US" dirty="0" smtClean="0"/>
              <a:t>After all voting is done, a Short Discussion on each topic with a significant discuss vote followed by second poll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416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Non AEAD algorithm as single 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Change current treatment of AES-CBC + HMAC to use a single content encryption name</a:t>
            </a:r>
          </a:p>
          <a:p>
            <a:r>
              <a:rPr lang="en-US" sz="2800" dirty="0" smtClean="0"/>
              <a:t>OLD: </a:t>
            </a:r>
            <a:r>
              <a:rPr lang="en-US" sz="2400" dirty="0" smtClean="0"/>
              <a:t>{“enc”:”A128CBC”,”int”:”HS256”,”kdf”:”CS256”} </a:t>
            </a:r>
            <a:endParaRPr lang="en-US" sz="2800" dirty="0" smtClean="0"/>
          </a:p>
          <a:p>
            <a:r>
              <a:rPr lang="en-US" sz="2800" dirty="0" smtClean="0"/>
              <a:t>NEW: </a:t>
            </a:r>
            <a:r>
              <a:rPr lang="en-US" sz="2400" dirty="0" smtClean="0"/>
              <a:t>{“enc”:”A128CBC+HS256+CS256</a:t>
            </a:r>
            <a:r>
              <a:rPr lang="en-US" sz="2400" dirty="0" smtClean="0"/>
              <a:t>”}</a:t>
            </a:r>
          </a:p>
          <a:p>
            <a:r>
              <a:rPr lang="en-US" sz="2400" dirty="0" smtClean="0"/>
              <a:t>PRO</a:t>
            </a:r>
          </a:p>
          <a:p>
            <a:pPr lvl="1"/>
            <a:r>
              <a:rPr lang="en-US" sz="2000" dirty="0" smtClean="0"/>
              <a:t>Restricts combinations</a:t>
            </a:r>
          </a:p>
          <a:p>
            <a:pPr lvl="1"/>
            <a:r>
              <a:rPr lang="en-US" sz="2000" dirty="0" smtClean="0"/>
              <a:t>Shorter Text</a:t>
            </a:r>
          </a:p>
          <a:p>
            <a:r>
              <a:rPr lang="en-US" sz="2400" dirty="0" smtClean="0"/>
              <a:t>Con</a:t>
            </a:r>
          </a:p>
          <a:p>
            <a:pPr lvl="1"/>
            <a:r>
              <a:rPr lang="en-US" sz="2000" dirty="0" smtClean="0"/>
              <a:t>Restricts Combinations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55887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new ECB key wrap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a new ECB key wrap function to the algorithm </a:t>
            </a:r>
            <a:r>
              <a:rPr lang="en-US" dirty="0" smtClean="0"/>
              <a:t>specification</a:t>
            </a:r>
          </a:p>
          <a:p>
            <a:endParaRPr lang="en-US" sz="2800" dirty="0"/>
          </a:p>
          <a:p>
            <a:r>
              <a:rPr lang="en-US" sz="2800" dirty="0" smtClean="0"/>
              <a:t>Pro</a:t>
            </a:r>
          </a:p>
          <a:p>
            <a:pPr lvl="1"/>
            <a:r>
              <a:rPr lang="en-US" sz="2400" dirty="0" smtClean="0"/>
              <a:t>Probably wider implemented than AES key wrap</a:t>
            </a:r>
          </a:p>
          <a:p>
            <a:r>
              <a:rPr lang="en-US" sz="2800" dirty="0" smtClean="0"/>
              <a:t>Con</a:t>
            </a:r>
          </a:p>
          <a:p>
            <a:pPr lvl="1"/>
            <a:r>
              <a:rPr lang="en-US" sz="2400" dirty="0" smtClean="0"/>
              <a:t>Does not have internal integrity protection</a:t>
            </a:r>
          </a:p>
          <a:p>
            <a:pPr lvl="1"/>
            <a:r>
              <a:rPr lang="en-US" sz="2400" dirty="0" smtClean="0"/>
              <a:t>Security People will object</a:t>
            </a:r>
            <a:endParaRPr lang="en-US" sz="24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140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key wrap functionality for 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we need to require </a:t>
            </a:r>
            <a:r>
              <a:rPr lang="en-US" dirty="0" smtClean="0"/>
              <a:t>the ability </a:t>
            </a:r>
            <a:r>
              <a:rPr lang="en-US" dirty="0" smtClean="0"/>
              <a:t>for </a:t>
            </a:r>
            <a:r>
              <a:rPr lang="en-US" dirty="0" smtClean="0"/>
              <a:t>doing </a:t>
            </a:r>
            <a:r>
              <a:rPr lang="en-US" dirty="0" smtClean="0"/>
              <a:t>Key Agree followed by Key Wrap to get the CMK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sz="2800" dirty="0" smtClean="0"/>
              <a:t>Pro</a:t>
            </a:r>
          </a:p>
          <a:p>
            <a:pPr lvl="1"/>
            <a:r>
              <a:rPr lang="en-US" sz="2400" dirty="0" smtClean="0"/>
              <a:t>Required for a multiple recipient case</a:t>
            </a:r>
          </a:p>
          <a:p>
            <a:r>
              <a:rPr lang="en-US" sz="2800" dirty="0" smtClean="0"/>
              <a:t>Con</a:t>
            </a:r>
          </a:p>
          <a:p>
            <a:pPr lvl="1"/>
            <a:r>
              <a:rPr lang="en-US" sz="2400" dirty="0" smtClean="0"/>
              <a:t>Unnecessary for single recipient case (spec bloat)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84533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Remove no key wrap for KA </a:t>
            </a:r>
            <a:r>
              <a:rPr lang="en-US" dirty="0" err="1" smtClean="0"/>
              <a:t>algs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we remove the ability to go directly from a Key Agreement algorithm to the CMK without a key wrap </a:t>
            </a:r>
            <a:r>
              <a:rPr lang="en-US" dirty="0" smtClean="0"/>
              <a:t>step</a:t>
            </a:r>
          </a:p>
          <a:p>
            <a:endParaRPr lang="en-US" dirty="0"/>
          </a:p>
          <a:p>
            <a:r>
              <a:rPr lang="en-US" sz="2800" dirty="0" smtClean="0"/>
              <a:t>Pro</a:t>
            </a:r>
          </a:p>
          <a:p>
            <a:pPr lvl="1"/>
            <a:r>
              <a:rPr lang="en-US" sz="2400" dirty="0" smtClean="0"/>
              <a:t>Saves space for single recipient case</a:t>
            </a:r>
          </a:p>
          <a:p>
            <a:r>
              <a:rPr lang="en-US" sz="2800" dirty="0" smtClean="0"/>
              <a:t>Con</a:t>
            </a:r>
          </a:p>
          <a:p>
            <a:pPr lvl="1"/>
            <a:r>
              <a:rPr lang="en-US" sz="2400" dirty="0" smtClean="0"/>
              <a:t>Two code paths – single </a:t>
            </a:r>
            <a:r>
              <a:rPr lang="en-US" sz="2400" dirty="0" err="1" smtClean="0"/>
              <a:t>vs</a:t>
            </a:r>
            <a:r>
              <a:rPr lang="en-US" sz="2400" dirty="0" smtClean="0"/>
              <a:t> multiple recipient cases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817546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 other than pre-shared MAC 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we add the ability to have a randomly generated MAC key protected by a different key.  The other key could be either a pre-shared symmetric key or a public key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sz="2800" dirty="0" smtClean="0"/>
              <a:t>Pro – Security issue based on number of key uses</a:t>
            </a:r>
          </a:p>
          <a:p>
            <a:r>
              <a:rPr lang="en-US" sz="2800" dirty="0" smtClean="0"/>
              <a:t>Con – Not supported by current structure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0129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Key Usage “both”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we need to add the string “both” as a key </a:t>
            </a:r>
            <a:r>
              <a:rPr lang="en-US" dirty="0" smtClean="0"/>
              <a:t>usage</a:t>
            </a:r>
          </a:p>
          <a:p>
            <a:endParaRPr lang="en-US" dirty="0"/>
          </a:p>
          <a:p>
            <a:r>
              <a:rPr lang="en-US" sz="2800" dirty="0" smtClean="0"/>
              <a:t>Pro</a:t>
            </a:r>
          </a:p>
          <a:p>
            <a:pPr lvl="1"/>
            <a:r>
              <a:rPr lang="en-US" sz="2400" dirty="0" smtClean="0"/>
              <a:t>Makes usage explicit</a:t>
            </a:r>
          </a:p>
          <a:p>
            <a:r>
              <a:rPr lang="en-US" sz="2800" dirty="0" smtClean="0"/>
              <a:t>Con</a:t>
            </a:r>
          </a:p>
          <a:p>
            <a:pPr lvl="1"/>
            <a:r>
              <a:rPr lang="en-US" sz="2400" dirty="0" smtClean="0"/>
              <a:t>Implicit by omission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49243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Support multiple types for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support be mandated to allow an algorithm to be both a string and an </a:t>
            </a:r>
            <a:r>
              <a:rPr lang="en-US" dirty="0" smtClean="0"/>
              <a:t>object</a:t>
            </a:r>
          </a:p>
          <a:p>
            <a:r>
              <a:rPr lang="en-US" sz="2800" dirty="0" smtClean="0"/>
              <a:t>Example: “</a:t>
            </a:r>
            <a:r>
              <a:rPr lang="en-US" sz="2800" dirty="0" err="1" smtClean="0"/>
              <a:t>alg</a:t>
            </a:r>
            <a:r>
              <a:rPr lang="en-US" sz="2800" dirty="0" smtClean="0"/>
              <a:t>”:{“</a:t>
            </a:r>
            <a:r>
              <a:rPr lang="en-US" sz="2800" dirty="0" err="1" smtClean="0"/>
              <a:t>name”:”RSA-OAEP</a:t>
            </a:r>
            <a:r>
              <a:rPr lang="en-US" sz="2800" dirty="0" smtClean="0"/>
              <a:t>”, “hash”:”S256”}</a:t>
            </a:r>
          </a:p>
          <a:p>
            <a:endParaRPr lang="en-US" sz="2800" dirty="0"/>
          </a:p>
          <a:p>
            <a:r>
              <a:rPr lang="en-US" sz="2800" dirty="0" smtClean="0"/>
              <a:t>Pro</a:t>
            </a:r>
          </a:p>
          <a:p>
            <a:pPr lvl="1"/>
            <a:r>
              <a:rPr lang="en-US" sz="2400" dirty="0" smtClean="0"/>
              <a:t>Puts parameters into non-global space</a:t>
            </a:r>
          </a:p>
          <a:p>
            <a:r>
              <a:rPr lang="en-US" sz="2800" dirty="0" smtClean="0"/>
              <a:t>Con</a:t>
            </a:r>
          </a:p>
          <a:p>
            <a:pPr lvl="1"/>
            <a:r>
              <a:rPr lang="en-US" sz="2400" dirty="0" smtClean="0"/>
              <a:t>Can be expressed in the text name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92589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1880</TotalTime>
  <Words>552</Words>
  <Application>Microsoft Office PowerPoint</Application>
  <PresentationFormat>On-screen Show (4:3)</PresentationFormat>
  <Paragraphs>97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JOSE Open Issue Discussion</vt:lpstr>
      <vt:lpstr>Process</vt:lpstr>
      <vt:lpstr>Non AEAD algorithm as single name</vt:lpstr>
      <vt:lpstr>Add new ECB key wrap function</vt:lpstr>
      <vt:lpstr>Add key wrap functionality for EC</vt:lpstr>
      <vt:lpstr>Remove no key wrap for KA algs</vt:lpstr>
      <vt:lpstr>Add other than pre-shared MAC key</vt:lpstr>
      <vt:lpstr>Add Key Usage “both”</vt:lpstr>
      <vt:lpstr>Support multiple types for algorithms</vt:lpstr>
      <vt:lpstr>RSA-OAEP/RSA-PSS default parameters</vt:lpstr>
      <vt:lpstr>NIST KDF elements</vt:lpstr>
      <vt:lpstr>Nonce/timestamp Parameter</vt:lpstr>
      <vt:lpstr>JSON Parsing Issues</vt:lpstr>
      <vt:lpstr>Criticality of understanding header fields</vt:lpstr>
      <vt:lpstr>Is KID sufficiently defined?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JOSE Open Issue Discussion</dc:title>
  <dc:creator>James Schaad</dc:creator>
  <cp:lastModifiedBy>James Schaad</cp:lastModifiedBy>
  <cp:revision>11</cp:revision>
  <dcterms:created xsi:type="dcterms:W3CDTF">2012-07-27T22:41:16Z</dcterms:created>
  <dcterms:modified xsi:type="dcterms:W3CDTF">2012-08-01T15:06:32Z</dcterms:modified>
</cp:coreProperties>
</file>