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78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5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8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88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60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1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17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04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33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65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80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ECF89-AA4E-469E-8D1C-FCB56933EBD2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00F6C-4A53-4A21-A547-658825A562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3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JOSE Working Group Specifications Status:  JWS, JWE, JWK, JWA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August 1, 2012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37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Signature (JWS)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Specification very stable</a:t>
            </a:r>
          </a:p>
          <a:p>
            <a:pPr lvl="1"/>
            <a:r>
              <a:rPr lang="en-US" dirty="0" smtClean="0"/>
              <a:t>No normative changes, other than minor additions and clarifications, since March 2011 (when JWS was separated from the JWT spec)</a:t>
            </a:r>
          </a:p>
          <a:p>
            <a:pPr lvl="1"/>
            <a:r>
              <a:rPr lang="en-US" dirty="0" smtClean="0"/>
              <a:t>Well over a dozen (known) implementations</a:t>
            </a:r>
          </a:p>
          <a:p>
            <a:pPr lvl="2"/>
            <a:r>
              <a:rPr lang="en-US" dirty="0" smtClean="0"/>
              <a:t>Some in production use</a:t>
            </a:r>
          </a:p>
          <a:p>
            <a:pPr lvl="2"/>
            <a:r>
              <a:rPr lang="en-US" dirty="0" smtClean="0"/>
              <a:t>Significant interop testing has already occurred</a:t>
            </a:r>
          </a:p>
          <a:p>
            <a:r>
              <a:rPr lang="en-US" dirty="0" smtClean="0"/>
              <a:t>Open issues only about potential 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5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Encryption (JWE)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Specification stabilizing</a:t>
            </a:r>
          </a:p>
          <a:p>
            <a:pPr lvl="1"/>
            <a:r>
              <a:rPr lang="en-US" dirty="0" smtClean="0"/>
              <a:t>Multiple interoperable implementations using RSAES-PKCS1-V1_5, RSA OAEP, AES CBC, AES GCM</a:t>
            </a:r>
          </a:p>
          <a:p>
            <a:r>
              <a:rPr lang="en-US" dirty="0" smtClean="0"/>
              <a:t>Functionality </a:t>
            </a:r>
            <a:r>
              <a:rPr lang="en-US" dirty="0"/>
              <a:t>r</a:t>
            </a:r>
            <a:r>
              <a:rPr lang="en-US" dirty="0" smtClean="0"/>
              <a:t>ounded out based on feedback from implementers</a:t>
            </a:r>
          </a:p>
          <a:p>
            <a:pPr lvl="1"/>
            <a:r>
              <a:rPr lang="en-US" dirty="0" smtClean="0"/>
              <a:t>Supports symmetric and asymmetric encryption, key agreement, use of random CMK, and direct use of shared and agreed upon keys</a:t>
            </a:r>
          </a:p>
          <a:p>
            <a:r>
              <a:rPr lang="en-US" dirty="0" smtClean="0"/>
              <a:t>Remaining open issues identified</a:t>
            </a:r>
          </a:p>
          <a:p>
            <a:pPr lvl="1"/>
            <a:r>
              <a:rPr lang="en-US" dirty="0" smtClean="0"/>
              <a:t>WG feedback needed to close and prepare for WGLC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51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Key (JWK)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Specification very stable</a:t>
            </a:r>
          </a:p>
          <a:p>
            <a:pPr lvl="1"/>
            <a:r>
              <a:rPr lang="en-US" dirty="0" smtClean="0"/>
              <a:t>Only normative changes since April 2011 when created were to rename some fields</a:t>
            </a:r>
          </a:p>
          <a:p>
            <a:pPr lvl="1"/>
            <a:r>
              <a:rPr lang="en-US" dirty="0" smtClean="0"/>
              <a:t>About a dozen (known) implementations</a:t>
            </a:r>
          </a:p>
          <a:p>
            <a:pPr lvl="2"/>
            <a:r>
              <a:rPr lang="en-US" dirty="0" smtClean="0"/>
              <a:t>Significant interop testing has already occurred</a:t>
            </a:r>
          </a:p>
          <a:p>
            <a:r>
              <a:rPr lang="en-US" dirty="0" smtClean="0"/>
              <a:t>Only one remaining open issue</a:t>
            </a:r>
          </a:p>
          <a:p>
            <a:pPr lvl="1"/>
            <a:r>
              <a:rPr lang="en-US" dirty="0" smtClean="0"/>
              <a:t>(on whether to make minor functionality addition)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58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Algorithms (JWA)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Core algorithms stable</a:t>
            </a:r>
          </a:p>
          <a:p>
            <a:pPr lvl="1"/>
            <a:r>
              <a:rPr lang="en-US" dirty="0" smtClean="0"/>
              <a:t>Supports interoperable JWS, JWE, JWK implementations</a:t>
            </a:r>
          </a:p>
          <a:p>
            <a:r>
              <a:rPr lang="en-US" dirty="0" smtClean="0"/>
              <a:t>Open issues mostly about fine tuning details of using non-AEAD algorithms</a:t>
            </a:r>
          </a:p>
          <a:p>
            <a:pPr lvl="1"/>
            <a:r>
              <a:rPr lang="en-US" dirty="0" smtClean="0"/>
              <a:t>Refining inputs to Concat KDF</a:t>
            </a:r>
          </a:p>
          <a:p>
            <a:pPr lvl="1"/>
            <a:r>
              <a:rPr lang="en-US" dirty="0" smtClean="0"/>
              <a:t>Possibly defining matched enc/int/kdf combinations</a:t>
            </a:r>
          </a:p>
          <a:p>
            <a:r>
              <a:rPr lang="en-US" dirty="0" smtClean="0"/>
              <a:t>Remaining open issues identified</a:t>
            </a:r>
          </a:p>
          <a:p>
            <a:pPr lvl="1"/>
            <a:r>
              <a:rPr lang="en-US" dirty="0" smtClean="0"/>
              <a:t>WG feedback needed to close and prepare for WGLC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1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242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JOSE Working Group Specifications Status:  JWS, JWE, JWK, JWA</vt:lpstr>
      <vt:lpstr>JSON Web Signature (JWS)</vt:lpstr>
      <vt:lpstr>JSON Web Encryption (JWE)</vt:lpstr>
      <vt:lpstr>JSON Web Key (JWK)</vt:lpstr>
      <vt:lpstr>JSON Web Algorithms (JWA)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 Working Group Specifications:  JWS, JWE, JWK, JWA</dc:title>
  <dc:creator>Mike Jones</dc:creator>
  <cp:lastModifiedBy>Mike Jones</cp:lastModifiedBy>
  <cp:revision>11</cp:revision>
  <dcterms:created xsi:type="dcterms:W3CDTF">2012-07-31T23:48:34Z</dcterms:created>
  <dcterms:modified xsi:type="dcterms:W3CDTF">2012-08-01T05:53:18Z</dcterms:modified>
</cp:coreProperties>
</file>