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2" r:id="rId5"/>
    <p:sldId id="263" r:id="rId6"/>
    <p:sldId id="264" r:id="rId7"/>
    <p:sldId id="265" r:id="rId8"/>
    <p:sldId id="266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7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13526-49A7-4ED6-AFC0-23BDE932EA61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0AADA-FB09-4000-94D1-05B32D9043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13526-49A7-4ED6-AFC0-23BDE932EA61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0AADA-FB09-4000-94D1-05B32D9043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13526-49A7-4ED6-AFC0-23BDE932EA61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0AADA-FB09-4000-94D1-05B32D9043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13526-49A7-4ED6-AFC0-23BDE932EA61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0AADA-FB09-4000-94D1-05B32D9043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13526-49A7-4ED6-AFC0-23BDE932EA61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0AADA-FB09-4000-94D1-05B32D9043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13526-49A7-4ED6-AFC0-23BDE932EA61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0AADA-FB09-4000-94D1-05B32D9043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13526-49A7-4ED6-AFC0-23BDE932EA61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0AADA-FB09-4000-94D1-05B32D9043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13526-49A7-4ED6-AFC0-23BDE932EA61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0AADA-FB09-4000-94D1-05B32D9043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13526-49A7-4ED6-AFC0-23BDE932EA61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0AADA-FB09-4000-94D1-05B32D9043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13526-49A7-4ED6-AFC0-23BDE932EA61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0AADA-FB09-4000-94D1-05B32D9043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13526-49A7-4ED6-AFC0-23BDE932EA61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0AADA-FB09-4000-94D1-05B32D9043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D13526-49A7-4ED6-AFC0-23BDE932EA61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00AADA-FB09-4000-94D1-05B32D90436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tools.ietf.org/html/draft-svaidya-mcast-vpn-mib-02.txt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MVPN MIB</a:t>
            </a:r>
            <a:br>
              <a:rPr lang="en-US" dirty="0" smtClean="0"/>
            </a:br>
            <a:r>
              <a:rPr lang="en-US" dirty="0" smtClean="0"/>
              <a:t>draft-ietf-l3vpn-mvpn-mib-00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 smtClean="0"/>
              <a:t>Saud </a:t>
            </a:r>
            <a:r>
              <a:rPr lang="en-US" dirty="0" err="1" smtClean="0"/>
              <a:t>Asif</a:t>
            </a:r>
            <a:r>
              <a:rPr lang="en-US" dirty="0" smtClean="0"/>
              <a:t>, AT&amp;T</a:t>
            </a:r>
          </a:p>
          <a:p>
            <a:r>
              <a:rPr lang="en-US" dirty="0" smtClean="0"/>
              <a:t>Andy Green, BT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Sameer</a:t>
            </a:r>
            <a:r>
              <a:rPr lang="en-US" dirty="0" smtClean="0"/>
              <a:t> </a:t>
            </a:r>
            <a:r>
              <a:rPr lang="en-US" dirty="0" err="1" smtClean="0"/>
              <a:t>Gulrajani</a:t>
            </a:r>
            <a:r>
              <a:rPr lang="en-US" dirty="0" smtClean="0"/>
              <a:t>, Cisco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Pradeep</a:t>
            </a:r>
            <a:r>
              <a:rPr lang="en-US" dirty="0" smtClean="0"/>
              <a:t> Jain, ALU</a:t>
            </a:r>
          </a:p>
          <a:p>
            <a:r>
              <a:rPr lang="en-US" dirty="0" smtClean="0"/>
              <a:t> Jeffrey Zhang, Juniper</a:t>
            </a:r>
          </a:p>
          <a:p>
            <a:endParaRPr lang="en-US" dirty="0"/>
          </a:p>
          <a:p>
            <a:r>
              <a:rPr lang="en-US" dirty="0" smtClean="0"/>
              <a:t>84</a:t>
            </a:r>
            <a:r>
              <a:rPr lang="en-US" baseline="30000" dirty="0" smtClean="0"/>
              <a:t>th</a:t>
            </a:r>
            <a:r>
              <a:rPr lang="en-US" dirty="0" smtClean="0"/>
              <a:t> IETF,  Vancouver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 a single MVPN MIB for MVPNs with either PIM- or BGP-signaled C-multicast states</a:t>
            </a:r>
          </a:p>
          <a:p>
            <a:pPr lvl="1"/>
            <a:r>
              <a:rPr lang="en-US" dirty="0" smtClean="0"/>
              <a:t>Referred to as PIM-MVPN and BGP-MVPN respectively</a:t>
            </a:r>
          </a:p>
          <a:p>
            <a:r>
              <a:rPr lang="en-US" dirty="0" smtClean="0"/>
              <a:t>Standard based: RFC 6513/6514</a:t>
            </a:r>
          </a:p>
          <a:p>
            <a:r>
              <a:rPr lang="en-US" dirty="0" smtClean="0"/>
              <a:t>Comparable to existing Cisco PIM-MVPN MIB</a:t>
            </a:r>
          </a:p>
          <a:p>
            <a:pPr lvl="1"/>
            <a:r>
              <a:rPr lang="en-US" dirty="0" smtClean="0"/>
              <a:t>Some text taken </a:t>
            </a:r>
            <a:r>
              <a:rPr lang="en-US" dirty="0" smtClean="0"/>
              <a:t>verbatim </a:t>
            </a:r>
            <a:r>
              <a:rPr lang="en-US" dirty="0" smtClean="0"/>
              <a:t>from </a:t>
            </a:r>
            <a:r>
              <a:rPr lang="en-US" dirty="0" smtClean="0">
                <a:hlinkClick r:id="rId2"/>
              </a:rPr>
              <a:t>draft-svaidya-mcast-vpn-mib-02.txt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MVPN MIB Structure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429000" y="2133600"/>
            <a:ext cx="1905000" cy="1066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429000" y="3733800"/>
            <a:ext cx="1905000" cy="1066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33400" y="1905000"/>
            <a:ext cx="1905000" cy="1295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477000" y="2133600"/>
            <a:ext cx="1905000" cy="1066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33400" y="5257800"/>
            <a:ext cx="1905000" cy="1066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33400" y="3733800"/>
            <a:ext cx="1905000" cy="1066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477000" y="3733800"/>
            <a:ext cx="1905000" cy="1066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505200" y="2514600"/>
            <a:ext cx="1773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MvpnPmsiConfig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477000" y="2514600"/>
            <a:ext cx="1882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MvpnSpmsiConfig</a:t>
            </a:r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533400" y="2514600"/>
            <a:ext cx="1905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33400" y="2057400"/>
            <a:ext cx="18230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MvpnBgpGeneral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MvpnGeneral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657600" y="4038600"/>
            <a:ext cx="16607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MvpnPmsi</a:t>
            </a:r>
            <a:endParaRPr lang="en-US" dirty="0" smtClean="0"/>
          </a:p>
          <a:p>
            <a:r>
              <a:rPr lang="en-US" dirty="0" err="1" smtClean="0"/>
              <a:t>TunnelAttribute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05600" y="4038600"/>
            <a:ext cx="1284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MvpnSpmsi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838200" y="4267200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MvpnIpmsi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838200" y="5486400"/>
            <a:ext cx="13999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MvpnInterAs</a:t>
            </a:r>
            <a:endParaRPr lang="en-US" dirty="0" smtClean="0"/>
          </a:p>
          <a:p>
            <a:r>
              <a:rPr lang="en-US" dirty="0" err="1" smtClean="0"/>
              <a:t>Ipmsi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810000" y="586740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3429000" y="5257800"/>
            <a:ext cx="1905000" cy="1066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3733800" y="5562600"/>
            <a:ext cx="1436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MvpnMroute</a:t>
            </a:r>
            <a:endParaRPr lang="en-US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2438400" y="2895600"/>
            <a:ext cx="914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5410200" y="2895600"/>
            <a:ext cx="1066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5410200" y="4495800"/>
            <a:ext cx="1066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2438400" y="4419600"/>
            <a:ext cx="9906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2514600" y="4953000"/>
            <a:ext cx="8382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20" idx="0"/>
            <a:endCxn id="4" idx="2"/>
          </p:cNvCxnSpPr>
          <p:nvPr/>
        </p:nvCxnSpPr>
        <p:spPr>
          <a:xfrm flipV="1">
            <a:off x="4381500" y="4800600"/>
            <a:ext cx="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MvpnPmsiConfig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Tunnel Configuration on Ingress PE</a:t>
            </a:r>
          </a:p>
          <a:p>
            <a:pPr lvl="1"/>
            <a:r>
              <a:rPr lang="en-US" dirty="0" smtClean="0"/>
              <a:t>Referred to by:</a:t>
            </a:r>
          </a:p>
          <a:p>
            <a:pPr lvl="2"/>
            <a:r>
              <a:rPr lang="en-US" dirty="0" err="1" smtClean="0"/>
              <a:t>MvpnGeneral</a:t>
            </a:r>
            <a:r>
              <a:rPr lang="en-US" dirty="0" smtClean="0"/>
              <a:t> (for Inter/Intra-AS inclusive tunnels)</a:t>
            </a:r>
          </a:p>
          <a:p>
            <a:pPr lvl="2"/>
            <a:r>
              <a:rPr lang="en-US" dirty="0" err="1" smtClean="0"/>
              <a:t>MvpnSpmsiConfig</a:t>
            </a:r>
            <a:r>
              <a:rPr lang="en-US" dirty="0" smtClean="0"/>
              <a:t> (for selective tunnels)</a:t>
            </a:r>
          </a:p>
          <a:p>
            <a:pPr lvl="1"/>
            <a:r>
              <a:rPr lang="en-US" dirty="0" smtClean="0"/>
              <a:t>Avoid repeating the attributes in several entries</a:t>
            </a:r>
          </a:p>
          <a:p>
            <a:pPr lvl="2"/>
            <a:r>
              <a:rPr lang="en-US" dirty="0" err="1" smtClean="0"/>
              <a:t>MvpnGeneral</a:t>
            </a:r>
            <a:r>
              <a:rPr lang="en-US" dirty="0" smtClean="0"/>
              <a:t> (twice: inter &amp;intra-as)</a:t>
            </a:r>
          </a:p>
          <a:p>
            <a:pPr lvl="2"/>
            <a:r>
              <a:rPr lang="en-US" dirty="0" err="1" smtClean="0"/>
              <a:t>MvpnSpmsiConfig</a:t>
            </a:r>
            <a:endParaRPr lang="en-US" dirty="0" smtClean="0"/>
          </a:p>
          <a:p>
            <a:pPr lvl="2"/>
            <a:endParaRPr lang="en-US" dirty="0" smtClean="0"/>
          </a:p>
          <a:p>
            <a:pPr>
              <a:buNone/>
            </a:pP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MvpnPmsiConfigEntry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::= SEQUENCE {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mvpnPmsiConfigTunnelType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         INTEGER,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mvpnPmsiConfigTunnelAuxInfo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      Unsigned32,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mvpnPmsiConfigTunnelPimGroupAddressType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InetAddressType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,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mvpnPmsiConfigTunnelPimGroupAddress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InetAddress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,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mvpnPmsiConfigTunnelOrTemplateName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SnmpAdminString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,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mvpnPmsiConfigEncapsType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         INTEGER,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mvpnPmsiConfigRowStatus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      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RowStatus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}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MvpnPmsiTunnelAttribute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Signaled (sent/received) PMSI attributes</a:t>
            </a:r>
          </a:p>
          <a:p>
            <a:pPr lvl="1"/>
            <a:r>
              <a:rPr lang="en-US" dirty="0" smtClean="0"/>
              <a:t>Referred to </a:t>
            </a:r>
            <a:r>
              <a:rPr lang="en-US" dirty="0" smtClean="0"/>
              <a:t>by:</a:t>
            </a:r>
          </a:p>
          <a:p>
            <a:pPr lvl="2"/>
            <a:r>
              <a:rPr lang="en-US" dirty="0" err="1" smtClean="0"/>
              <a:t>mvpnIpmsiEntry</a:t>
            </a:r>
            <a:r>
              <a:rPr lang="en-US" dirty="0" smtClean="0"/>
              <a:t>: for </a:t>
            </a:r>
            <a:r>
              <a:rPr lang="en-US" dirty="0" smtClean="0"/>
              <a:t>BGP-signaled I-PMSI</a:t>
            </a:r>
            <a:endParaRPr lang="en-US" dirty="0" smtClean="0"/>
          </a:p>
          <a:p>
            <a:pPr lvl="2"/>
            <a:r>
              <a:rPr lang="en-US" dirty="0" err="1" smtClean="0"/>
              <a:t>mvpnSpmsiEntry</a:t>
            </a:r>
            <a:endParaRPr lang="en-US" dirty="0" smtClean="0"/>
          </a:p>
          <a:p>
            <a:pPr lvl="2"/>
            <a:endParaRPr lang="en-US" dirty="0" smtClean="0"/>
          </a:p>
          <a:p>
            <a:pPr>
              <a:buNone/>
            </a:pPr>
            <a:r>
              <a:rPr lang="en-US" sz="2600" dirty="0" err="1" smtClean="0">
                <a:latin typeface="Courier New" pitchFamily="49" charset="0"/>
                <a:cs typeface="Courier New" pitchFamily="49" charset="0"/>
              </a:rPr>
              <a:t>MvpnPmsiTunnelAttributeEntry</a:t>
            </a:r>
            <a:r>
              <a:rPr lang="en-US" sz="2600" dirty="0" smtClean="0">
                <a:latin typeface="Courier New" pitchFamily="49" charset="0"/>
                <a:cs typeface="Courier New" pitchFamily="49" charset="0"/>
              </a:rPr>
              <a:t> ::= SEQUENCE {</a:t>
            </a:r>
          </a:p>
          <a:p>
            <a:pPr>
              <a:buNone/>
            </a:pPr>
            <a:r>
              <a:rPr lang="en-US" sz="2600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2600" dirty="0" err="1" smtClean="0">
                <a:latin typeface="Courier New" pitchFamily="49" charset="0"/>
                <a:cs typeface="Courier New" pitchFamily="49" charset="0"/>
              </a:rPr>
              <a:t>mvpnPmsiTunnelAttributeType</a:t>
            </a:r>
            <a:r>
              <a:rPr lang="en-US" sz="2600" dirty="0" smtClean="0">
                <a:latin typeface="Courier New" pitchFamily="49" charset="0"/>
                <a:cs typeface="Courier New" pitchFamily="49" charset="0"/>
              </a:rPr>
              <a:t>      Unsigned32,</a:t>
            </a:r>
          </a:p>
          <a:p>
            <a:pPr>
              <a:buNone/>
            </a:pPr>
            <a:r>
              <a:rPr lang="en-US" sz="2600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2600" dirty="0" err="1" smtClean="0">
                <a:latin typeface="Courier New" pitchFamily="49" charset="0"/>
                <a:cs typeface="Courier New" pitchFamily="49" charset="0"/>
              </a:rPr>
              <a:t>mvpnPmsiTunnelAttributeLabel</a:t>
            </a:r>
            <a:r>
              <a:rPr lang="en-US" sz="2600" dirty="0" smtClean="0">
                <a:latin typeface="Courier New" pitchFamily="49" charset="0"/>
                <a:cs typeface="Courier New" pitchFamily="49" charset="0"/>
              </a:rPr>
              <a:t>     </a:t>
            </a:r>
            <a:r>
              <a:rPr lang="en-US" sz="2600" dirty="0" err="1" smtClean="0">
                <a:latin typeface="Courier New" pitchFamily="49" charset="0"/>
                <a:cs typeface="Courier New" pitchFamily="49" charset="0"/>
              </a:rPr>
              <a:t>MplsLabel</a:t>
            </a:r>
            <a:r>
              <a:rPr lang="en-US" sz="2600" dirty="0" smtClean="0">
                <a:latin typeface="Courier New" pitchFamily="49" charset="0"/>
                <a:cs typeface="Courier New" pitchFamily="49" charset="0"/>
              </a:rPr>
              <a:t>,</a:t>
            </a:r>
          </a:p>
          <a:p>
            <a:pPr>
              <a:buNone/>
            </a:pPr>
            <a:r>
              <a:rPr lang="en-US" sz="2600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2600" dirty="0" err="1" smtClean="0">
                <a:latin typeface="Courier New" pitchFamily="49" charset="0"/>
                <a:cs typeface="Courier New" pitchFamily="49" charset="0"/>
              </a:rPr>
              <a:t>mvpnPmsiTunnelAttributeFlags</a:t>
            </a:r>
            <a:r>
              <a:rPr lang="en-US" sz="2600" dirty="0" smtClean="0">
                <a:latin typeface="Courier New" pitchFamily="49" charset="0"/>
                <a:cs typeface="Courier New" pitchFamily="49" charset="0"/>
              </a:rPr>
              <a:t>     OCTET STRING,</a:t>
            </a:r>
          </a:p>
          <a:p>
            <a:pPr>
              <a:buNone/>
            </a:pPr>
            <a:r>
              <a:rPr lang="en-US" sz="2600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2600" dirty="0" err="1" smtClean="0">
                <a:latin typeface="Courier New" pitchFamily="49" charset="0"/>
                <a:cs typeface="Courier New" pitchFamily="49" charset="0"/>
              </a:rPr>
              <a:t>mvpnPmsiTunnelAttributeId</a:t>
            </a:r>
            <a:r>
              <a:rPr lang="en-US" sz="2600" dirty="0" smtClean="0">
                <a:latin typeface="Courier New" pitchFamily="49" charset="0"/>
                <a:cs typeface="Courier New" pitchFamily="49" charset="0"/>
              </a:rPr>
              <a:t>        OCTET STRING,</a:t>
            </a:r>
          </a:p>
          <a:p>
            <a:pPr>
              <a:buNone/>
            </a:pPr>
            <a:r>
              <a:rPr lang="en-US" sz="2600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2600" dirty="0" err="1" smtClean="0">
                <a:latin typeface="Courier New" pitchFamily="49" charset="0"/>
                <a:cs typeface="Courier New" pitchFamily="49" charset="0"/>
              </a:rPr>
              <a:t>mvpnPmsiTunnelPointer</a:t>
            </a:r>
            <a:r>
              <a:rPr lang="en-US" sz="2600" dirty="0" smtClean="0">
                <a:latin typeface="Courier New" pitchFamily="49" charset="0"/>
                <a:cs typeface="Courier New" pitchFamily="49" charset="0"/>
              </a:rPr>
              <a:t>            </a:t>
            </a:r>
            <a:r>
              <a:rPr lang="en-US" sz="2600" dirty="0" err="1" smtClean="0">
                <a:latin typeface="Courier New" pitchFamily="49" charset="0"/>
                <a:cs typeface="Courier New" pitchFamily="49" charset="0"/>
              </a:rPr>
              <a:t>RowPointer</a:t>
            </a:r>
            <a:r>
              <a:rPr lang="en-US" sz="2600" dirty="0" smtClean="0">
                <a:latin typeface="Courier New" pitchFamily="49" charset="0"/>
                <a:cs typeface="Courier New" pitchFamily="49" charset="0"/>
              </a:rPr>
              <a:t>,</a:t>
            </a:r>
          </a:p>
          <a:p>
            <a:pPr>
              <a:buNone/>
            </a:pPr>
            <a:r>
              <a:rPr lang="en-US" sz="2600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2600" dirty="0" err="1" smtClean="0">
                <a:latin typeface="Courier New" pitchFamily="49" charset="0"/>
                <a:cs typeface="Courier New" pitchFamily="49" charset="0"/>
              </a:rPr>
              <a:t>mvpnPmsiTunnelIf</a:t>
            </a:r>
            <a:r>
              <a:rPr lang="en-US" sz="2600" dirty="0" smtClean="0">
                <a:latin typeface="Courier New" pitchFamily="49" charset="0"/>
                <a:cs typeface="Courier New" pitchFamily="49" charset="0"/>
              </a:rPr>
              <a:t>                 </a:t>
            </a:r>
            <a:r>
              <a:rPr lang="en-US" sz="2600" dirty="0" err="1" smtClean="0">
                <a:latin typeface="Courier New" pitchFamily="49" charset="0"/>
                <a:cs typeface="Courier New" pitchFamily="49" charset="0"/>
              </a:rPr>
              <a:t>RowPointer</a:t>
            </a:r>
            <a:endParaRPr lang="en-US" sz="26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6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26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MvpnSpmsiConfig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S-PMSI configuration on Ingress PE</a:t>
            </a:r>
          </a:p>
          <a:p>
            <a:pPr>
              <a:buNone/>
            </a:pP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MvpnSpmsiConfigEntry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::= SEQUENCE {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mvpnSpmsiConfigCmcastAddressType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InetAddressType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,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mvpnSpmsiConfigCmcastGroupAddress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InetAddress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,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mvpnSpmsiConfigCmcastGroupPrefixLen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Unsigned32,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mvpnSpmsiConfigCmcastSourceAddress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InetAddress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,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mvpnSpmsiConfigCmcastSourcePrefixLen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Unsigned32,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mvpnSpmsiConfigThreshold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     Unsigned32,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mvpnSpmsiConfigPmsiPointer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RowPointer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,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mvpnSpmsiConfigRowStatus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 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RowStatus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}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MvpnSpmsi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</a:t>
            </a:r>
            <a:r>
              <a:rPr lang="en-US" dirty="0" smtClean="0"/>
              <a:t>ignaled (sent/received) S-PMSIs</a:t>
            </a:r>
          </a:p>
          <a:p>
            <a:endParaRPr lang="en-US" dirty="0" smtClean="0"/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MvpnSpmsiEntry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::= SEQUENCE {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mvpnSpmsiCmcastAddrType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InetAddressType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,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mvpnSpmsiCmcastGroup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InetAddress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,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mvpnSpmsiCmcastGroupPrefixLen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InetAddress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,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mvpnSpmsiCmcastSource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InetAddress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,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mvpnSpmsiCmcastSourcePrefixLen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InetAddress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,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mvpnSpmsiOrigAddrType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InetAddressType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,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mvpnSpmsiOrigAddress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InetAddress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,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mvpnSpmsiTunnelAttribute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RowPointer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,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mvpnSpmsiUpTime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    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TimeInterval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,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mvpnSpmsiExpTime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   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TimeInterval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,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mvpnSpmsiRefCnt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       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Unsigned32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MvpnMrouteEntry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Augments </a:t>
            </a:r>
            <a:r>
              <a:rPr lang="en-US" dirty="0" err="1" smtClean="0"/>
              <a:t>ipMRouteEntry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MvpnMrouteEntry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::= SEQUENCE {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mvpnMroutePmsiPointer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   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RowPointer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,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mvpnMrouteNumberOfLocalReplication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Unsiged32,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mvpnMrouteNumberOfRemoteReplication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Unsiged32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>
              <a:buNone/>
            </a:pP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>
                <a:cs typeface="Courier New" pitchFamily="49" charset="0"/>
              </a:rPr>
              <a:t>Need to add traffic rate information</a:t>
            </a:r>
          </a:p>
          <a:p>
            <a:pPr lvl="1"/>
            <a:r>
              <a:rPr lang="en-US" dirty="0" smtClean="0">
                <a:cs typeface="Courier New" pitchFamily="49" charset="0"/>
              </a:rPr>
              <a:t> to </a:t>
            </a:r>
            <a:r>
              <a:rPr lang="en-US" dirty="0" err="1" smtClean="0">
                <a:cs typeface="Courier New" pitchFamily="49" charset="0"/>
              </a:rPr>
              <a:t>MvpnMrouteEntry</a:t>
            </a:r>
            <a:r>
              <a:rPr lang="en-US" dirty="0" smtClean="0">
                <a:cs typeface="Courier New" pitchFamily="49" charset="0"/>
              </a:rPr>
              <a:t> </a:t>
            </a:r>
            <a:r>
              <a:rPr lang="en-US" dirty="0" smtClean="0">
                <a:cs typeface="Courier New" pitchFamily="49" charset="0"/>
              </a:rPr>
              <a:t>or </a:t>
            </a:r>
            <a:r>
              <a:rPr lang="en-US" dirty="0" err="1" smtClean="0">
                <a:cs typeface="Courier New" pitchFamily="49" charset="0"/>
              </a:rPr>
              <a:t>ipMrouteEntry</a:t>
            </a:r>
            <a:r>
              <a:rPr lang="en-US" dirty="0" smtClean="0">
                <a:cs typeface="Courier New" pitchFamily="49" charset="0"/>
              </a:rPr>
              <a:t>?</a:t>
            </a:r>
            <a:endParaRPr lang="en-US" dirty="0"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Pending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Accommodate </a:t>
            </a:r>
            <a:r>
              <a:rPr lang="en-US" dirty="0" smtClean="0"/>
              <a:t>comments</a:t>
            </a:r>
          </a:p>
          <a:p>
            <a:endParaRPr lang="en-US" dirty="0" smtClean="0"/>
          </a:p>
          <a:p>
            <a:r>
              <a:rPr lang="en-US" dirty="0" smtClean="0"/>
              <a:t>Add conformance groups</a:t>
            </a:r>
          </a:p>
          <a:p>
            <a:r>
              <a:rPr lang="en-US" dirty="0" smtClean="0"/>
              <a:t>Remove </a:t>
            </a:r>
            <a:r>
              <a:rPr lang="en-US" dirty="0" err="1" smtClean="0"/>
              <a:t>MvpnPmsiConfigTable</a:t>
            </a:r>
            <a:endParaRPr lang="en-US" dirty="0" smtClean="0"/>
          </a:p>
          <a:p>
            <a:pPr lvl="1"/>
            <a:r>
              <a:rPr lang="en-US" dirty="0" smtClean="0"/>
              <a:t>Purpose was to avoid listing  attributes in both </a:t>
            </a:r>
            <a:r>
              <a:rPr lang="en-US" dirty="0" err="1" smtClean="0"/>
              <a:t>MvpnGeneral</a:t>
            </a:r>
            <a:r>
              <a:rPr lang="en-US" dirty="0" smtClean="0"/>
              <a:t> and </a:t>
            </a:r>
            <a:r>
              <a:rPr lang="en-US" dirty="0" err="1" smtClean="0"/>
              <a:t>MvpnSpmsiConfig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But </a:t>
            </a:r>
            <a:r>
              <a:rPr lang="en-US" dirty="0" smtClean="0"/>
              <a:t>is it worth maintaining </a:t>
            </a:r>
            <a:r>
              <a:rPr lang="en-US" dirty="0" smtClean="0"/>
              <a:t>a tree </a:t>
            </a:r>
            <a:r>
              <a:rPr lang="en-US" smtClean="0"/>
              <a:t>for </a:t>
            </a:r>
            <a:r>
              <a:rPr lang="en-US" smtClean="0"/>
              <a:t>that?</a:t>
            </a:r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1074</TotalTime>
  <Words>363</Words>
  <Application>Microsoft Office PowerPoint</Application>
  <PresentationFormat>On-screen Show (4:3)</PresentationFormat>
  <Paragraphs>106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MVPN MIB draft-ietf-l3vpn-mvpn-mib-00</vt:lpstr>
      <vt:lpstr>Goals</vt:lpstr>
      <vt:lpstr>MVPN MIB Structure</vt:lpstr>
      <vt:lpstr>MvpnPmsiConfig</vt:lpstr>
      <vt:lpstr>MvpnPmsiTunnelAttribute</vt:lpstr>
      <vt:lpstr>MvpnSpmsiConfig</vt:lpstr>
      <vt:lpstr>MvpnSpmsi</vt:lpstr>
      <vt:lpstr>MvpnMrouteEntry</vt:lpstr>
      <vt:lpstr>Pending Work</vt:lpstr>
    </vt:vector>
  </TitlesOfParts>
  <Company>Juniper Networks,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MVPN MIB draft-ietf-l3vpn-mvpn-mib-00</dc:title>
  <dc:creator>Jeffrey (Zhaohui) Zhang</dc:creator>
  <cp:lastModifiedBy>Jeffrey (Zhaohui) Zhang</cp:lastModifiedBy>
  <cp:revision>40</cp:revision>
  <dcterms:created xsi:type="dcterms:W3CDTF">2012-07-26T21:17:26Z</dcterms:created>
  <dcterms:modified xsi:type="dcterms:W3CDTF">2012-07-27T15:14:55Z</dcterms:modified>
</cp:coreProperties>
</file>