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74" r:id="rId4"/>
    <p:sldId id="263" r:id="rId5"/>
    <p:sldId id="272" r:id="rId6"/>
    <p:sldId id="278" r:id="rId7"/>
    <p:sldId id="275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6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30DD1-4351-41F6-A2CA-35278945B056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9B661-F876-437A-92B9-BD146A66F0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4073-3892-4103-A168-4D4A9F645E1C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4142-2BD3-45A8-9140-E59787035C40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9102-A9C5-42DA-9977-85750B4E213F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3E12-2F72-4408-8919-EBAAD3ABE867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6F82-FC98-4431-8F13-8E9A3C847CD2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3242-D8E3-49EE-A76B-975568822705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D4161-DBE2-4E9F-B7AC-4937293B59BF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5D10D-CA5B-4599-8397-1940624DEED6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938A1-D828-4512-8350-B6FF8F07B975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F86-1A70-41E9-AB7A-B86C4CBB43D8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8847-5893-40B5-A9A9-ECA3F199CBAA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4B769-29E7-4F84-8FC3-92DBA9045EEE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fang@cisco.com" TargetMode="External"/><Relationship Id="rId2" Type="http://schemas.openxmlformats.org/officeDocument/2006/relationships/hyperlink" Target="mailto:mnapierala@at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cai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IP-VPN Data Center Problem Statement and Requirements  </a:t>
            </a:r>
            <a:br>
              <a:rPr lang="en-US" dirty="0" smtClean="0"/>
            </a:br>
            <a:r>
              <a:rPr lang="en-US" dirty="0" smtClean="0"/>
              <a:t>             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/>
              <a:t>draft-fang-vpn4dc-problem-statement-01.txt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IETF 84</a:t>
            </a:r>
          </a:p>
          <a:p>
            <a:r>
              <a:rPr lang="en-US" dirty="0" smtClean="0"/>
              <a:t>L3VPN WG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B5A3-8BB5-4A64-B27D-6C507670C653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3657600"/>
            <a:ext cx="52578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dirty="0" smtClean="0"/>
              <a:t>Maria Napierala (</a:t>
            </a:r>
            <a:r>
              <a:rPr lang="en-US" sz="2400" dirty="0" smtClean="0">
                <a:hlinkClick r:id="rId2"/>
              </a:rPr>
              <a:t>mnapierala@att.com</a:t>
            </a:r>
            <a:r>
              <a:rPr lang="en-US" sz="2400" dirty="0" smtClean="0"/>
              <a:t>) </a:t>
            </a:r>
          </a:p>
          <a:p>
            <a:pPr algn="ctr">
              <a:lnSpc>
                <a:spcPct val="70000"/>
              </a:lnSpc>
            </a:pPr>
            <a:r>
              <a:rPr lang="en-US" sz="2400" dirty="0" smtClean="0"/>
              <a:t>Luyuan Fang (</a:t>
            </a:r>
            <a:r>
              <a:rPr lang="en-US" sz="2400" dirty="0" smtClean="0">
                <a:hlinkClick r:id="rId3"/>
              </a:rPr>
              <a:t>lufang@cisco.com</a:t>
            </a:r>
            <a:r>
              <a:rPr lang="en-US" sz="2400" dirty="0" smtClean="0"/>
              <a:t>)</a:t>
            </a:r>
          </a:p>
          <a:p>
            <a:pPr algn="ctr">
              <a:lnSpc>
                <a:spcPct val="70000"/>
              </a:lnSpc>
            </a:pPr>
            <a:r>
              <a:rPr lang="en-US" sz="2400" dirty="0" smtClean="0"/>
              <a:t>Dennis Cai (</a:t>
            </a:r>
            <a:r>
              <a:rPr lang="en-US" sz="2400" dirty="0" smtClean="0">
                <a:hlinkClick r:id="rId4"/>
              </a:rPr>
              <a:t>dcai@cisco.com</a:t>
            </a:r>
            <a:r>
              <a:rPr lang="en-US" sz="2400" dirty="0" smtClean="0"/>
              <a:t>)</a:t>
            </a:r>
          </a:p>
          <a:p>
            <a:pPr algn="ctr">
              <a:lnSpc>
                <a:spcPct val="70000"/>
              </a:lnSpc>
            </a:pPr>
            <a:endParaRPr lang="en-US" sz="2400" dirty="0" smtClean="0"/>
          </a:p>
          <a:p>
            <a:pPr algn="ctr"/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Center Network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Intra-Data Center connectivity between compute resources within a public (or private) Data Center.  </a:t>
            </a:r>
          </a:p>
          <a:p>
            <a:pPr lvl="0"/>
            <a:r>
              <a:rPr lang="en-US" dirty="0" smtClean="0"/>
              <a:t>Client-to-Data Center connectivity between a tenant and a public Data Center. </a:t>
            </a:r>
          </a:p>
          <a:p>
            <a:r>
              <a:rPr lang="en-US" dirty="0" smtClean="0"/>
              <a:t>Interconnection between a service provider and a public Data Center.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3E12-2F72-4408-8919-EBAAD3ABE867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Addresses both intra-DC and client-to-DC connectivity</a:t>
            </a:r>
          </a:p>
          <a:p>
            <a:r>
              <a:rPr lang="en-US" dirty="0" smtClean="0"/>
              <a:t>Intra-DC connectivity problem statement and requirements belong to charter of NVO3 WG</a:t>
            </a:r>
          </a:p>
          <a:p>
            <a:r>
              <a:rPr lang="en-US" dirty="0" smtClean="0"/>
              <a:t>Client-to-DC connectivity requirements fit into L3VPN WG scope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3E12-2F72-4408-8919-EBAAD3ABE867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Layer 3 Data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Applications and appliances require only IP connectivity.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VPN traffic is routed end-to-end, not bridged</a:t>
            </a:r>
            <a:endParaRPr lang="en-US" dirty="0" smtClean="0"/>
          </a:p>
          <a:p>
            <a:r>
              <a:rPr lang="en-US" dirty="0" smtClean="0"/>
              <a:t>IPv4/IPv6 service can be </a:t>
            </a:r>
            <a:r>
              <a:rPr lang="en-US" dirty="0" err="1" smtClean="0"/>
              <a:t>unicast</a:t>
            </a:r>
            <a:r>
              <a:rPr lang="en-US" dirty="0" smtClean="0"/>
              <a:t>, multicast, VPN broadcast.</a:t>
            </a:r>
          </a:p>
          <a:p>
            <a:r>
              <a:rPr lang="en-US" dirty="0" smtClean="0"/>
              <a:t>Compute load is randomly spread within the data center.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B575-8565-4DCC-A097-3EBD05DA0A2D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84, L3VPN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4582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Client Access to Layer 3 Data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7630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Service Providers want to tie their server/cloud offering to their L3VPN services.</a:t>
            </a:r>
          </a:p>
          <a:p>
            <a:r>
              <a:rPr lang="en-US" dirty="0" smtClean="0"/>
              <a:t>Clients may require simultaneous access to resources in both SP and enterprise data centers.</a:t>
            </a:r>
          </a:p>
          <a:p>
            <a:r>
              <a:rPr lang="en-US" dirty="0" smtClean="0"/>
              <a:t>Spin up of L3VPN access to Data Center VPNs as dynamic as the spin up of compute resources.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A14CD-035F-44EC-8ACB-359090E57573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+mn-lt"/>
                <a:cs typeface="Arial" pitchFamily="34" charset="0"/>
              </a:rPr>
              <a:t>Benefits of </a:t>
            </a:r>
            <a:r>
              <a:rPr lang="en-US" sz="4000" dirty="0" smtClean="0">
                <a:cs typeface="Arial" pitchFamily="34" charset="0"/>
              </a:rPr>
              <a:t>L3VPN Access to </a:t>
            </a:r>
            <a:r>
              <a:rPr lang="en-US" sz="4000" dirty="0" smtClean="0">
                <a:latin typeface="+mn-lt"/>
                <a:cs typeface="Arial" pitchFamily="34" charset="0"/>
              </a:rPr>
              <a:t>Data Center</a:t>
            </a:r>
            <a:endParaRPr lang="en-US" sz="4000" dirty="0"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382000" cy="4800600"/>
          </a:xfrm>
        </p:spPr>
        <p:txBody>
          <a:bodyPr>
            <a:normAutofit/>
          </a:bodyPr>
          <a:lstStyle/>
          <a:p>
            <a:r>
              <a:rPr lang="en-US" kern="0" dirty="0" smtClean="0"/>
              <a:t>Secure L3VPN customer connectivity to the virtualized resources in a public Data Center.</a:t>
            </a:r>
          </a:p>
          <a:p>
            <a:r>
              <a:rPr lang="en-US" dirty="0" smtClean="0"/>
              <a:t>Additional value compared with public internet access, such as </a:t>
            </a:r>
            <a:r>
              <a:rPr lang="en-US" dirty="0" smtClean="0"/>
              <a:t>management, </a:t>
            </a:r>
            <a:r>
              <a:rPr lang="en-US" dirty="0" err="1" smtClean="0"/>
              <a:t>QoS</a:t>
            </a:r>
            <a:r>
              <a:rPr lang="en-US" dirty="0" smtClean="0"/>
              <a:t>, OAM, Multicast, VoIP service, video conferencing, wireless connectivity.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A14CD-035F-44EC-8ACB-359090E57573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Data Center gateways that interconnect virtualized applications with L3VPN WAN networks</a:t>
            </a:r>
          </a:p>
          <a:p>
            <a:r>
              <a:rPr lang="en-US" dirty="0" smtClean="0"/>
              <a:t>Unified orchestration of network and compute resources.</a:t>
            </a:r>
          </a:p>
          <a:p>
            <a:r>
              <a:rPr lang="en-US" dirty="0" smtClean="0"/>
              <a:t>Integrated control plane.</a:t>
            </a:r>
          </a:p>
          <a:p>
            <a:r>
              <a:rPr lang="en-US" dirty="0" smtClean="0"/>
              <a:t>Inter-AS connection between data center and SP WAN in a VPN context.</a:t>
            </a:r>
          </a:p>
          <a:p>
            <a:r>
              <a:rPr lang="en-US" dirty="0" smtClean="0"/>
              <a:t>VPN carried over, e.g., GRE or MPLS.</a:t>
            </a:r>
          </a:p>
          <a:p>
            <a:r>
              <a:rPr lang="en-US" dirty="0" smtClean="0"/>
              <a:t>Route Summarization.</a:t>
            </a:r>
          </a:p>
          <a:p>
            <a:r>
              <a:rPr lang="en-US" dirty="0" smtClean="0"/>
              <a:t>On-demand VPN interconnections.</a:t>
            </a:r>
          </a:p>
          <a:p>
            <a:r>
              <a:rPr lang="en-US" dirty="0" smtClean="0"/>
              <a:t>On-demand VPN resource allocation driven changes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A3E12-2F72-4408-8919-EBAAD3ABE867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>
            <a:normAutofit/>
          </a:bodyPr>
          <a:lstStyle/>
          <a:p>
            <a:pPr indent="1588"/>
            <a:r>
              <a:rPr lang="en-US" dirty="0" smtClean="0"/>
              <a:t>  L3VPN interconnect to Layer 3 Data Center</a:t>
            </a:r>
          </a:p>
          <a:p>
            <a:pPr indent="1588"/>
            <a:r>
              <a:rPr lang="en-US" dirty="0" smtClean="0"/>
              <a:t>  Asking WG to work on the requirements for this interconnection</a:t>
            </a:r>
          </a:p>
          <a:p>
            <a:pPr indent="1588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7E7F2-E5DE-47A2-960A-EF3ABCB233A9}" type="datetime1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L3VPN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</TotalTime>
  <Words>377</Words>
  <Application>Microsoft Office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IP-VPN Data Center Problem Statement and Requirements                   draft-fang-vpn4dc-problem-statement-01.txt</vt:lpstr>
      <vt:lpstr>Data Center Network Connectivity</vt:lpstr>
      <vt:lpstr>Document Scope</vt:lpstr>
      <vt:lpstr>Layer 3 Data Center</vt:lpstr>
      <vt:lpstr>Client Access to Layer 3 Data Center</vt:lpstr>
      <vt:lpstr>Benefits of L3VPN Access to Data Center</vt:lpstr>
      <vt:lpstr>Building Blocks</vt:lpstr>
      <vt:lpstr>Summary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mnapierala</dc:creator>
  <cp:lastModifiedBy>mnapierala</cp:lastModifiedBy>
  <cp:revision>387</cp:revision>
  <dcterms:created xsi:type="dcterms:W3CDTF">2012-07-27T04:24:47Z</dcterms:created>
  <dcterms:modified xsi:type="dcterms:W3CDTF">2012-08-03T17:49:02Z</dcterms:modified>
</cp:coreProperties>
</file>