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04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DF559FF-E3B5-43D3-9A0C-D3A07E7201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01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>
                <a:solidFill>
                  <a:prstClr val="white"/>
                </a:solidFill>
              </a:rPr>
              <a:pPr/>
              <a:t>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2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3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4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6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58B61-61DA-4386-9352-7EE747485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73323B-2C71-44D8-B604-50B2C6E29E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B7DD3F-FCAC-4258-BDB0-858E8A19F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574CD5-5407-47BA-A384-6E7607257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A5F379-4486-4749-8A85-1C1893127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64632F-5CB9-49C2-A1C5-E01E98A4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AF476A-30C3-412B-8332-791D07730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9C7B9D-6DC4-41F7-A462-6EA95B7D9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6CDFFE-FC25-49B0-B5B0-731629DAD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A068A9-DDAC-47F9-83AF-EF7E13DB2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4CE3BD-C04B-4FB0-8D62-44DA55C8D1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73EBCEB-EF4D-48DE-A2C0-A83194CF8E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1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err="1" smtClean="0"/>
              <a:t>mLDP</a:t>
            </a:r>
            <a:r>
              <a:rPr lang="en-US" sz="3600" dirty="0" smtClean="0"/>
              <a:t> “In-Band Signaling”</a:t>
            </a:r>
            <a:br>
              <a:rPr lang="en-US" sz="3600" dirty="0" smtClean="0"/>
            </a:br>
            <a:r>
              <a:rPr lang="en-US" sz="3600" dirty="0" smtClean="0"/>
              <a:t>in a VRF Context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MPLS WG has adopted draft-</a:t>
            </a:r>
            <a:r>
              <a:rPr lang="en-US" sz="2000" dirty="0" err="1" smtClean="0"/>
              <a:t>ietf</a:t>
            </a:r>
            <a:r>
              <a:rPr lang="en-US" sz="2000" dirty="0" smtClean="0"/>
              <a:t>-</a:t>
            </a:r>
            <a:r>
              <a:rPr lang="en-US" sz="2000" dirty="0" err="1" smtClean="0"/>
              <a:t>mpls</a:t>
            </a:r>
            <a:r>
              <a:rPr lang="en-US" sz="2000" dirty="0" smtClean="0"/>
              <a:t>-</a:t>
            </a:r>
            <a:r>
              <a:rPr lang="en-US" sz="2000" dirty="0" err="1" smtClean="0"/>
              <a:t>mldp</a:t>
            </a:r>
            <a:r>
              <a:rPr lang="en-US" sz="2000" dirty="0" smtClean="0"/>
              <a:t>-in-band-signaling as a WG document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Provides specification for creating a multicast distribution tree that consists of two PIM trees spliced onto an </a:t>
            </a:r>
            <a:r>
              <a:rPr lang="en-US" sz="1800" dirty="0" err="1" smtClean="0"/>
              <a:t>mLDP</a:t>
            </a:r>
            <a:r>
              <a:rPr lang="en-US" sz="1800" dirty="0" smtClean="0"/>
              <a:t> MP LSP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Useful when two islands of PIM are connected by a backbone that is </a:t>
            </a:r>
            <a:r>
              <a:rPr lang="en-US" sz="1800" dirty="0" err="1" smtClean="0"/>
              <a:t>mLDP</a:t>
            </a:r>
            <a:r>
              <a:rPr lang="en-US" sz="1800" dirty="0" smtClean="0"/>
              <a:t>-capable but PIM-free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As specified in that draft, the procedures can be used only in global table context, not in VRF context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As always, everything that works in global table context needs to work also in VRF context!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E.g., useful technique for certain sorts of content distribution, and some SPs do content distribution in VRF context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So what’s the simplest extension to make </a:t>
            </a:r>
            <a:r>
              <a:rPr lang="en-US" sz="2000" dirty="0" err="1" smtClean="0"/>
              <a:t>mLDP</a:t>
            </a:r>
            <a:r>
              <a:rPr lang="en-US" sz="2000" dirty="0" smtClean="0"/>
              <a:t> in-band signaling work in VRF context?</a:t>
            </a:r>
          </a:p>
        </p:txBody>
      </p:sp>
    </p:spTree>
    <p:extLst>
      <p:ext uri="{BB962C8B-B14F-4D97-AF65-F5344CB8AC3E}">
        <p14:creationId xmlns:p14="http://schemas.microsoft.com/office/powerpoint/2010/main" val="16784629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2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How the “In-band” Signaling Works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Very simple signaling paradigm: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Egress signals PIM Join(S,G)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Backbone egress edge signals </a:t>
            </a:r>
            <a:r>
              <a:rPr lang="en-US" sz="2400" dirty="0" err="1" smtClean="0"/>
              <a:t>mLDP</a:t>
            </a:r>
            <a:r>
              <a:rPr lang="en-US" sz="2400" dirty="0" smtClean="0"/>
              <a:t>, </a:t>
            </a:r>
            <a:r>
              <a:rPr lang="en-US" sz="2400" i="1" dirty="0" smtClean="0"/>
              <a:t>encoding (S,G) into </a:t>
            </a:r>
            <a:r>
              <a:rPr lang="en-US" sz="2400" i="1" dirty="0" err="1" smtClean="0"/>
              <a:t>mLDP</a:t>
            </a:r>
            <a:r>
              <a:rPr lang="en-US" sz="2400" i="1" dirty="0" smtClean="0"/>
              <a:t> FEC element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Backbone ingress edge decodes (S,G) from </a:t>
            </a:r>
            <a:r>
              <a:rPr lang="en-US" sz="2400" dirty="0" err="1" smtClean="0"/>
              <a:t>mLDP</a:t>
            </a:r>
            <a:r>
              <a:rPr lang="en-US" sz="2400" dirty="0" smtClean="0"/>
              <a:t> signal and signals PIM Join(S,G) into ingress area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One (S,G) per </a:t>
            </a:r>
            <a:r>
              <a:rPr lang="en-US" sz="2400" dirty="0" err="1" smtClean="0"/>
              <a:t>mLDP</a:t>
            </a:r>
            <a:r>
              <a:rPr lang="en-US" sz="2400" dirty="0" smtClean="0"/>
              <a:t> MP LSP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C-</a:t>
            </a:r>
            <a:r>
              <a:rPr lang="en-US" sz="2400" dirty="0" err="1" smtClean="0"/>
              <a:t>Bidir</a:t>
            </a:r>
            <a:r>
              <a:rPr lang="en-US" sz="2400" dirty="0" smtClean="0"/>
              <a:t> MDT always mapped to MP2MP LSP, </a:t>
            </a:r>
            <a:r>
              <a:rPr lang="en-US" sz="2400" dirty="0" smtClean="0"/>
              <a:t>SSM </a:t>
            </a:r>
            <a:r>
              <a:rPr lang="en-US" sz="2400" dirty="0" smtClean="0"/>
              <a:t>MDTs mapped to P2MP </a:t>
            </a:r>
            <a:r>
              <a:rPr lang="en-US" sz="2400" dirty="0" smtClean="0"/>
              <a:t>LSPs</a:t>
            </a:r>
            <a:endParaRPr lang="en-US" sz="2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3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What Does “In-Band” Mean Anyway?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 marL="400050">
              <a:buFont typeface="Arial" pitchFamily="34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oes </a:t>
            </a:r>
            <a:r>
              <a:rPr lang="en-US" sz="2400" b="1" dirty="0" smtClean="0"/>
              <a:t>not</a:t>
            </a:r>
            <a:r>
              <a:rPr lang="en-US" sz="2400" dirty="0" smtClean="0"/>
              <a:t> mean “in the data </a:t>
            </a:r>
            <a:r>
              <a:rPr lang="en-US" sz="2400" dirty="0" smtClean="0"/>
              <a:t>plane”, all signaling </a:t>
            </a:r>
            <a:r>
              <a:rPr lang="en-US" sz="2400" dirty="0" smtClean="0"/>
              <a:t>is in </a:t>
            </a:r>
            <a:r>
              <a:rPr lang="en-US" sz="2400" dirty="0" smtClean="0"/>
              <a:t>control </a:t>
            </a:r>
            <a:r>
              <a:rPr lang="en-US" sz="2400" dirty="0" smtClean="0"/>
              <a:t>plane</a:t>
            </a:r>
          </a:p>
          <a:p>
            <a:pPr marL="400050">
              <a:buFont typeface="Arial" pitchFamily="34" charset="0"/>
              <a:buChar char="•"/>
            </a:pPr>
            <a:r>
              <a:rPr lang="en-US" sz="2400" dirty="0"/>
              <a:t>M</a:t>
            </a:r>
            <a:r>
              <a:rPr lang="en-US" sz="2400" dirty="0" smtClean="0"/>
              <a:t>eans that PIM </a:t>
            </a:r>
            <a:r>
              <a:rPr lang="en-US" sz="2400" dirty="0" smtClean="0"/>
              <a:t>“(S,G)” is encoded in the </a:t>
            </a:r>
            <a:r>
              <a:rPr lang="en-US" sz="2400" dirty="0" err="1" smtClean="0"/>
              <a:t>mLDP</a:t>
            </a:r>
            <a:r>
              <a:rPr lang="en-US" sz="2400" dirty="0" smtClean="0"/>
              <a:t> FEC element, and carried through the backbone in </a:t>
            </a:r>
            <a:r>
              <a:rPr lang="en-US" sz="2400" dirty="0" err="1" smtClean="0"/>
              <a:t>mLDP</a:t>
            </a:r>
            <a:r>
              <a:rPr lang="en-US" sz="2400" dirty="0" smtClean="0"/>
              <a:t> </a:t>
            </a:r>
            <a:r>
              <a:rPr lang="en-US" sz="2400" dirty="0" smtClean="0"/>
              <a:t>messages</a:t>
            </a:r>
          </a:p>
          <a:p>
            <a:pPr marL="800100" lvl="1">
              <a:buFont typeface="Arial" pitchFamily="34" charset="0"/>
              <a:buChar char="•"/>
            </a:pPr>
            <a:r>
              <a:rPr lang="en-US" sz="2000" dirty="0" smtClean="0"/>
              <a:t>(S,G) encoded in opaque value field of FEC Element</a:t>
            </a:r>
          </a:p>
          <a:p>
            <a:pPr marL="800100" lvl="1">
              <a:buFont typeface="Arial" pitchFamily="34" charset="0"/>
              <a:buChar char="•"/>
            </a:pPr>
            <a:r>
              <a:rPr lang="en-US" sz="2000" dirty="0" smtClean="0"/>
              <a:t>Intermediate nodes do not parse the opaque value field and do not base any procedures of (S,G) encoding; but its presence can be useful for </a:t>
            </a:r>
            <a:r>
              <a:rPr lang="en-US" sz="2000" dirty="0" err="1" smtClean="0"/>
              <a:t>troublshooting</a:t>
            </a:r>
            <a:endParaRPr lang="en-US" sz="2000" dirty="0" smtClean="0"/>
          </a:p>
          <a:p>
            <a:pPr marL="400050">
              <a:buFont typeface="Arial" pitchFamily="34" charset="0"/>
              <a:buChar char="•"/>
            </a:pPr>
            <a:r>
              <a:rPr lang="en-US" sz="2400" dirty="0" smtClean="0"/>
              <a:t>N</a:t>
            </a:r>
            <a:r>
              <a:rPr lang="en-US" sz="2400" dirty="0" smtClean="0"/>
              <a:t>o need for an additional, separate layer </a:t>
            </a:r>
            <a:r>
              <a:rPr lang="en-US" sz="2400" dirty="0" smtClean="0"/>
              <a:t>of signaling </a:t>
            </a:r>
            <a:r>
              <a:rPr lang="en-US" sz="2400" dirty="0" smtClean="0"/>
              <a:t>between ingress and egress edge nodes</a:t>
            </a:r>
          </a:p>
          <a:p>
            <a:pPr marL="57150" indent="0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38615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4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Why Doesn’t it Work As Is</a:t>
            </a:r>
            <a:br>
              <a:rPr lang="en-US" sz="3600" dirty="0" smtClean="0"/>
            </a:br>
            <a:r>
              <a:rPr lang="en-US" sz="3600" dirty="0" smtClean="0"/>
              <a:t>in VRF Context?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 marL="400050">
              <a:buFont typeface="Arial" pitchFamily="34" charset="0"/>
              <a:buChar char="•"/>
            </a:pPr>
            <a:r>
              <a:rPr lang="en-US" sz="2400" dirty="0" smtClean="0"/>
              <a:t>When VRFs are used, (S,G) might not be globally unique</a:t>
            </a:r>
          </a:p>
          <a:p>
            <a:pPr marL="800100" lvl="1">
              <a:buFont typeface="Arial" pitchFamily="34" charset="0"/>
              <a:buChar char="•"/>
            </a:pPr>
            <a:r>
              <a:rPr lang="en-US" sz="2000" dirty="0" smtClean="0"/>
              <a:t>But </a:t>
            </a:r>
            <a:r>
              <a:rPr lang="en-US" sz="2000" dirty="0" err="1" smtClean="0"/>
              <a:t>mLDP</a:t>
            </a:r>
            <a:r>
              <a:rPr lang="en-US" sz="2000" dirty="0" smtClean="0"/>
              <a:t> FEC element that encodes (S,G) does have to be globally unique in </a:t>
            </a:r>
            <a:r>
              <a:rPr lang="en-US" sz="2000" dirty="0" smtClean="0"/>
              <a:t>backbone, since each LSP in backbone has to have a unique FEC element</a:t>
            </a:r>
            <a:endParaRPr lang="en-US" sz="2000" dirty="0" smtClean="0"/>
          </a:p>
          <a:p>
            <a:pPr marL="800100" lvl="1">
              <a:buFont typeface="Arial" pitchFamily="34" charset="0"/>
              <a:buChar char="•"/>
            </a:pPr>
            <a:r>
              <a:rPr lang="en-US" sz="2000" dirty="0" smtClean="0"/>
              <a:t>What can we add to the FEC element in addition to (S,G) to make it globally unique?</a:t>
            </a:r>
          </a:p>
          <a:p>
            <a:pPr marL="400050">
              <a:buFont typeface="Arial" pitchFamily="34" charset="0"/>
              <a:buChar char="•"/>
            </a:pPr>
            <a:r>
              <a:rPr lang="en-US" sz="2400" dirty="0" smtClean="0"/>
              <a:t>When an </a:t>
            </a:r>
            <a:r>
              <a:rPr lang="en-US" sz="2400" dirty="0" err="1" smtClean="0"/>
              <a:t>mLDP</a:t>
            </a:r>
            <a:r>
              <a:rPr lang="en-US" sz="2400" dirty="0" smtClean="0"/>
              <a:t> “in-band signal” arrives at the backbone ingress edge, how does the edge node know which VRF is the proper context for the signal?</a:t>
            </a:r>
          </a:p>
          <a:p>
            <a:pPr marL="800100" lvl="1">
              <a:buFont typeface="Arial" pitchFamily="34" charset="0"/>
              <a:buChar char="•"/>
            </a:pPr>
            <a:r>
              <a:rPr lang="en-US" sz="2000" dirty="0" smtClean="0"/>
              <a:t>What can we add to the FEC element in addition to (S,G) so that it identifies a VRF?</a:t>
            </a:r>
          </a:p>
        </p:txBody>
      </p:sp>
    </p:spTree>
    <p:extLst>
      <p:ext uri="{BB962C8B-B14F-4D97-AF65-F5344CB8AC3E}">
        <p14:creationId xmlns:p14="http://schemas.microsoft.com/office/powerpoint/2010/main" val="1738161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5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The Usual Solution</a:t>
            </a:r>
            <a:br>
              <a:rPr lang="en-US" sz="3600" dirty="0" smtClean="0"/>
            </a:br>
            <a:r>
              <a:rPr lang="en-US" sz="3600" dirty="0" smtClean="0"/>
              <a:t>when VRFs are Used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 marL="400050">
              <a:buFont typeface="Arial" pitchFamily="34" charset="0"/>
              <a:buChar char="•"/>
            </a:pPr>
            <a:r>
              <a:rPr lang="en-US" sz="2800" dirty="0" smtClean="0"/>
              <a:t>Add an RD to the signaling</a:t>
            </a:r>
            <a:endParaRPr lang="en-US" sz="2000" dirty="0"/>
          </a:p>
          <a:p>
            <a:pPr marL="400050">
              <a:buFont typeface="Arial" pitchFamily="34" charset="0"/>
              <a:buChar char="•"/>
            </a:pPr>
            <a:r>
              <a:rPr lang="en-US" sz="2800" dirty="0" smtClean="0"/>
              <a:t>The draft just proposes a simple extension </a:t>
            </a:r>
            <a:r>
              <a:rPr lang="en-US" sz="2800" dirty="0" err="1" smtClean="0"/>
              <a:t>tp</a:t>
            </a:r>
            <a:r>
              <a:rPr lang="en-US" sz="2800" dirty="0" smtClean="0"/>
              <a:t> draft-</a:t>
            </a:r>
            <a:r>
              <a:rPr lang="en-US" sz="2800" dirty="0" err="1" smtClean="0"/>
              <a:t>ietf</a:t>
            </a:r>
            <a:r>
              <a:rPr lang="en-US" sz="2800" dirty="0" smtClean="0"/>
              <a:t>-</a:t>
            </a:r>
            <a:r>
              <a:rPr lang="en-US" sz="2800" dirty="0" err="1" smtClean="0"/>
              <a:t>mpls</a:t>
            </a:r>
            <a:r>
              <a:rPr lang="en-US" sz="2800" dirty="0" smtClean="0"/>
              <a:t>-</a:t>
            </a:r>
            <a:r>
              <a:rPr lang="en-US" sz="2800" dirty="0" err="1" smtClean="0"/>
              <a:t>mldp</a:t>
            </a:r>
            <a:r>
              <a:rPr lang="en-US" sz="2800" dirty="0" smtClean="0"/>
              <a:t>-in-band-signaling, by defining new FEC types that include an RD</a:t>
            </a:r>
          </a:p>
          <a:p>
            <a:pPr marL="57150" indent="0"/>
            <a:endParaRPr lang="en-US" sz="2800" dirty="0" smtClean="0"/>
          </a:p>
          <a:p>
            <a:pPr marL="57150" indent="0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5524491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6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What does this have to do with VPNs?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 marL="400050">
              <a:buFont typeface="Arial" pitchFamily="34" charset="0"/>
              <a:buChar char="•"/>
            </a:pPr>
            <a:r>
              <a:rPr lang="en-US" sz="2800" dirty="0" smtClean="0"/>
              <a:t>Nothing, really</a:t>
            </a:r>
            <a:endParaRPr lang="en-US" sz="2000" dirty="0" smtClean="0"/>
          </a:p>
          <a:p>
            <a:pPr marL="400050">
              <a:buFont typeface="Arial" pitchFamily="34" charset="0"/>
              <a:buChar char="•"/>
            </a:pPr>
            <a:r>
              <a:rPr lang="en-US" sz="2400" dirty="0" smtClean="0"/>
              <a:t>VRFs, RDs sometimes used for solving other problems with different requirements</a:t>
            </a:r>
          </a:p>
          <a:p>
            <a:pPr marL="400050">
              <a:buFont typeface="Arial" pitchFamily="34" charset="0"/>
              <a:buChar char="•"/>
            </a:pPr>
            <a:r>
              <a:rPr lang="en-US" sz="2800" dirty="0" smtClean="0"/>
              <a:t>Proposal is useful, we’d like to see it adopted by whatever WG the powers that be think it should be assigned to</a:t>
            </a:r>
          </a:p>
          <a:p>
            <a:pPr marL="57150" indent="0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266323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4186</TotalTime>
  <Words>521</Words>
  <Application>Microsoft Office PowerPoint</Application>
  <PresentationFormat>On-screen Show (4:3)</PresentationFormat>
  <Paragraphs>58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mLDP “In-Band Signaling” in a VRF Context</vt:lpstr>
      <vt:lpstr>How the “In-band” Signaling Works</vt:lpstr>
      <vt:lpstr>What Does “In-Band” Mean Anyway?</vt:lpstr>
      <vt:lpstr>Why Doesn’t it Work As Is in VRF Context?</vt:lpstr>
      <vt:lpstr>The Usual Solution when VRFs are Used</vt:lpstr>
      <vt:lpstr>What does this have to do with VPNs?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C. Rosen</dc:creator>
  <cp:lastModifiedBy>erosen</cp:lastModifiedBy>
  <cp:revision>108</cp:revision>
  <cp:lastPrinted>1601-01-01T00:00:00Z</cp:lastPrinted>
  <dcterms:created xsi:type="dcterms:W3CDTF">1601-01-01T00:00:00Z</dcterms:created>
  <dcterms:modified xsi:type="dcterms:W3CDTF">2012-07-23T15:45:34Z</dcterms:modified>
</cp:coreProperties>
</file>