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204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6DF559FF-E3B5-43D3-9A0C-D3A07E7201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01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1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2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3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4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5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6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7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>
                <a:solidFill>
                  <a:prstClr val="white"/>
                </a:solidFill>
              </a:rPr>
              <a:pPr/>
              <a:t>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>
                <a:solidFill>
                  <a:prstClr val="white"/>
                </a:solidFill>
              </a:rPr>
              <a:pPr/>
              <a:t>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D58B61-61DA-4386-9352-7EE747485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73323B-2C71-44D8-B604-50B2C6E29E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B7DD3F-FCAC-4258-BDB0-858E8A19F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574CD5-5407-47BA-A384-6E7607257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A5F379-4486-4749-8A85-1C1893127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64632F-5CB9-49C2-A1C5-E01E98A44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AF476A-30C3-412B-8332-791D07730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9C7B9D-6DC4-41F7-A462-6EA95B7D97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6CDFFE-FC25-49B0-B5B0-731629DAD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A068A9-DDAC-47F9-83AF-EF7E13DB24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74CE3BD-C04B-4FB0-8D62-44DA55C8D1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173EBCEB-EF4D-48DE-A2C0-A83194CF8E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1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MVPN/BGP Support for</a:t>
            </a:r>
            <a:br>
              <a:rPr lang="en-US" sz="3600" dirty="0" smtClean="0"/>
            </a:br>
            <a:r>
              <a:rPr lang="en-US" sz="3600" dirty="0" smtClean="0"/>
              <a:t>Customers That Use </a:t>
            </a:r>
            <a:r>
              <a:rPr lang="en-US" sz="3600" dirty="0" err="1" smtClean="0"/>
              <a:t>mLDP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RFCs 6513/6514: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upport Multicast VPN Service for customers that use PIM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provide extensive support for use of MPLS multicast in the SP backbone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But the RFCs do not provide adequate support for  customers that use </a:t>
            </a:r>
            <a:r>
              <a:rPr lang="en-US" sz="2400" dirty="0" err="1" smtClean="0"/>
              <a:t>mLDP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ome support is provided, but there unfortunate restrictions, which we will discuss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Purpose of </a:t>
            </a:r>
            <a:r>
              <a:rPr lang="en-US" sz="2400" dirty="0" smtClean="0"/>
              <a:t>draft-rosen-l3vpn-mvpn-mldp-nlri is to provide more complete MVPN support for customer use of </a:t>
            </a:r>
            <a:r>
              <a:rPr lang="en-US" sz="2400" dirty="0" err="1" smtClean="0"/>
              <a:t>mLDP</a:t>
            </a:r>
            <a:endParaRPr lang="en-US" sz="2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2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 smtClean="0"/>
              <a:t>Identification of C-flows</a:t>
            </a:r>
            <a:br>
              <a:rPr lang="en-US" sz="3600" dirty="0" smtClean="0"/>
            </a:br>
            <a:r>
              <a:rPr lang="en-US" sz="3600" dirty="0" smtClean="0"/>
              <a:t>in MCAST-VPN Routes</a:t>
            </a:r>
            <a:endParaRPr lang="en-US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RFC 6514 defines MCAST-VPN routes that identify specific customer flows (C-flows) or sets thereof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PIM identifies customer flows (C-flows) with a pair of addresses: &lt;source address, group address&gt; (S,G)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RFC 6514 defines BGP MCAST-VPN routes that identify C-flows by encoding (S,G) into the NLRI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Also sets of C-flows can be identified in a single NLRI by encoding a “wildcard” in place of S or G or both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When customer uses </a:t>
            </a:r>
            <a:r>
              <a:rPr lang="en-US" sz="2800" dirty="0" err="1" smtClean="0"/>
              <a:t>mLDP</a:t>
            </a:r>
            <a:r>
              <a:rPr lang="en-US" sz="2800" dirty="0" smtClean="0"/>
              <a:t>, C-flows are identified differently</a:t>
            </a:r>
          </a:p>
        </p:txBody>
      </p:sp>
    </p:spTree>
    <p:extLst>
      <p:ext uri="{BB962C8B-B14F-4D97-AF65-F5344CB8AC3E}">
        <p14:creationId xmlns:p14="http://schemas.microsoft.com/office/powerpoint/2010/main" val="4133406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3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/>
              <a:t>Identification of C-flows</a:t>
            </a:r>
            <a:br>
              <a:rPr lang="en-US" sz="3200" dirty="0" smtClean="0"/>
            </a:br>
            <a:r>
              <a:rPr lang="en-US" sz="3200" dirty="0" smtClean="0"/>
              <a:t>in </a:t>
            </a:r>
            <a:r>
              <a:rPr lang="en-US" sz="3200" dirty="0" err="1" smtClean="0"/>
              <a:t>mLDP</a:t>
            </a:r>
            <a:endParaRPr lang="en-US" sz="32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mLDP</a:t>
            </a:r>
            <a:r>
              <a:rPr lang="en-US" sz="2400" dirty="0" smtClean="0"/>
              <a:t> (RFC 6388) identifies a C-flow by a MP FEC Element: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FEC Type (P2MP or MP2MP)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Root Node (IP address)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Opaque Value, encoded as a TLV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Note that there are multiple types of opaque value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Note that opaque value is variable length</a:t>
            </a: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To provide MVPN support for </a:t>
            </a:r>
            <a:r>
              <a:rPr lang="en-US" sz="2400" dirty="0" err="1" smtClean="0"/>
              <a:t>mLDP</a:t>
            </a:r>
            <a:r>
              <a:rPr lang="en-US" sz="2400" dirty="0" smtClean="0"/>
              <a:t> C-flows, MCAST-VPN routes need to have </a:t>
            </a:r>
            <a:r>
              <a:rPr lang="en-US" sz="2400" dirty="0" err="1" smtClean="0"/>
              <a:t>mLDP</a:t>
            </a:r>
            <a:r>
              <a:rPr lang="en-US" sz="2400" dirty="0" smtClean="0"/>
              <a:t> FEC element encoded into NLRI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Only S-PMSI A-D routes, Leaf A-D routes, and C-multicast Source Tree Joins need to identify </a:t>
            </a:r>
            <a:r>
              <a:rPr lang="en-US" sz="2000" dirty="0" err="1" smtClean="0"/>
              <a:t>mLDP</a:t>
            </a:r>
            <a:r>
              <a:rPr lang="en-US" sz="2000" dirty="0" smtClean="0"/>
              <a:t> C-flows</a:t>
            </a:r>
          </a:p>
        </p:txBody>
      </p:sp>
    </p:spTree>
    <p:extLst>
      <p:ext uri="{BB962C8B-B14F-4D97-AF65-F5344CB8AC3E}">
        <p14:creationId xmlns:p14="http://schemas.microsoft.com/office/powerpoint/2010/main" val="1888524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4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err="1" smtClean="0"/>
              <a:t>mLDP</a:t>
            </a:r>
            <a:r>
              <a:rPr lang="en-US" sz="3200" dirty="0" smtClean="0"/>
              <a:t> C-flow Support</a:t>
            </a:r>
            <a:br>
              <a:rPr lang="en-US" sz="3200" dirty="0" smtClean="0"/>
            </a:br>
            <a:r>
              <a:rPr lang="en-US" sz="3200" dirty="0" smtClean="0"/>
              <a:t>as Already Specified in RFC 6514</a:t>
            </a:r>
            <a:endParaRPr lang="en-US" sz="32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RFC 6514 already specifies some </a:t>
            </a:r>
            <a:r>
              <a:rPr lang="en-US" sz="2400" dirty="0" err="1" smtClean="0"/>
              <a:t>mLDP</a:t>
            </a:r>
            <a:r>
              <a:rPr lang="en-US" sz="2400" dirty="0" smtClean="0"/>
              <a:t> C-flow support: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Root node of </a:t>
            </a:r>
            <a:r>
              <a:rPr lang="en-US" sz="2000" dirty="0" err="1" smtClean="0"/>
              <a:t>mLDP</a:t>
            </a:r>
            <a:r>
              <a:rPr lang="en-US" sz="2000" dirty="0" smtClean="0"/>
              <a:t> FEC coded into multicast source address field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Opaque value of </a:t>
            </a:r>
            <a:r>
              <a:rPr lang="en-US" sz="2000" dirty="0" err="1" smtClean="0"/>
              <a:t>mLDP</a:t>
            </a:r>
            <a:r>
              <a:rPr lang="en-US" sz="2000" dirty="0" smtClean="0"/>
              <a:t> FEC coded into multicast group address field</a:t>
            </a: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Why isn’t this satisfactory?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No encoding of FEC type (P2MP vs. MP2MP)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Assumption that opaque value can fit into the same number of octets that are used to encode an IP address; this is true for one opaque value type, but is not true in general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No way to tell whether NLRI encodes a PIM (S,G) or an </a:t>
            </a:r>
            <a:r>
              <a:rPr lang="en-US" sz="2000" dirty="0" err="1" smtClean="0"/>
              <a:t>mLDP</a:t>
            </a:r>
            <a:r>
              <a:rPr lang="en-US" sz="2000" dirty="0" smtClean="0"/>
              <a:t> FEC element: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So won’t work if a customer uses both </a:t>
            </a:r>
            <a:r>
              <a:rPr lang="en-US" sz="1600" dirty="0" err="1" smtClean="0"/>
              <a:t>mLDP</a:t>
            </a:r>
            <a:r>
              <a:rPr lang="en-US" sz="1600" dirty="0" smtClean="0"/>
              <a:t> and PIM </a:t>
            </a:r>
          </a:p>
        </p:txBody>
      </p:sp>
    </p:spTree>
    <p:extLst>
      <p:ext uri="{BB962C8B-B14F-4D97-AF65-F5344CB8AC3E}">
        <p14:creationId xmlns:p14="http://schemas.microsoft.com/office/powerpoint/2010/main" val="42640496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5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/>
              <a:t>Possible Solutions</a:t>
            </a:r>
            <a:endParaRPr lang="en-US" sz="32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53000"/>
          </a:xfrm>
          <a:ln/>
        </p:spPr>
        <p:txBody>
          <a:bodyPr lIns="0" tIns="0" rIns="0" bIns="0"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Straightforward: Define </a:t>
            </a:r>
            <a:r>
              <a:rPr lang="en-US" sz="2400" dirty="0" smtClean="0"/>
              <a:t>new NLRI encoding that: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Has a flag to say that the NLRI identifies an </a:t>
            </a:r>
            <a:r>
              <a:rPr lang="en-US" sz="2000" dirty="0" err="1" smtClean="0"/>
              <a:t>mLDP</a:t>
            </a:r>
            <a:r>
              <a:rPr lang="en-US" sz="2000" dirty="0" smtClean="0"/>
              <a:t> FEC Element, not a PIM (S,G)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Contains a full </a:t>
            </a:r>
            <a:r>
              <a:rPr lang="en-US" sz="2000" dirty="0" err="1" smtClean="0"/>
              <a:t>mLDP</a:t>
            </a:r>
            <a:r>
              <a:rPr lang="en-US" sz="2000" dirty="0" smtClean="0"/>
              <a:t> FEC Element, including type, and including TLV encoding for opaque value</a:t>
            </a:r>
          </a:p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Alternative: Overload various </a:t>
            </a:r>
            <a:r>
              <a:rPr lang="en-US" sz="2400" dirty="0" smtClean="0"/>
              <a:t>length fields so that particular combinations of length values can be used to infer that the NLRI identifies an </a:t>
            </a:r>
            <a:r>
              <a:rPr lang="en-US" sz="2400" dirty="0" err="1" smtClean="0"/>
              <a:t>mLDP</a:t>
            </a:r>
            <a:r>
              <a:rPr lang="en-US" sz="2400" dirty="0" smtClean="0"/>
              <a:t> FEC Element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This style may be familiar from RFC 6515!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Advantage: </a:t>
            </a:r>
            <a:r>
              <a:rPr lang="en-US" sz="2000" dirty="0" smtClean="0"/>
              <a:t>no new formats</a:t>
            </a:r>
            <a:endParaRPr lang="en-US" sz="2000" dirty="0" smtClean="0"/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Disadvantage: </a:t>
            </a:r>
            <a:r>
              <a:rPr lang="en-US" sz="2000" dirty="0" smtClean="0"/>
              <a:t>silly</a:t>
            </a:r>
            <a:endParaRPr lang="en-US" sz="2000" dirty="0" smtClean="0"/>
          </a:p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So we propose to define new NLRI encodings</a:t>
            </a:r>
          </a:p>
          <a:p>
            <a:pPr marL="685800" lvl="1">
              <a:buFont typeface="Arial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8915243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6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/>
              <a:t>The Proposal</a:t>
            </a:r>
            <a:endParaRPr lang="en-US" sz="32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53000"/>
          </a:xfrm>
          <a:ln/>
        </p:spPr>
        <p:txBody>
          <a:bodyPr lIns="0" tIns="0" rIns="0" bIns="0"/>
          <a:lstStyle/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RFC 6514 defines first octet of MCAST-VPN SAFI to be a “route type”; values 1-7 are defined</a:t>
            </a:r>
          </a:p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We propose to take two high order bits to identify the customer multicast protocol: 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00 for PIM, 01 for </a:t>
            </a:r>
            <a:r>
              <a:rPr lang="en-US" sz="2000" dirty="0" err="1" smtClean="0"/>
              <a:t>mLDP</a:t>
            </a:r>
            <a:endParaRPr lang="en-US" sz="2000" dirty="0" smtClean="0"/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Backwards compatible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Plenty of room for additional route types and/or customer </a:t>
            </a:r>
            <a:r>
              <a:rPr lang="en-US" sz="2000" dirty="0" smtClean="0"/>
              <a:t>multicast </a:t>
            </a:r>
            <a:r>
              <a:rPr lang="en-US" sz="2000" dirty="0" smtClean="0"/>
              <a:t>protocols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Ensures that an NLRI identifying a PIM C-flow is different than an NLRI identifying an </a:t>
            </a:r>
            <a:r>
              <a:rPr lang="en-US" sz="2000" dirty="0" err="1" smtClean="0"/>
              <a:t>mLDP</a:t>
            </a:r>
            <a:r>
              <a:rPr lang="en-US" sz="2000" dirty="0" smtClean="0"/>
              <a:t> C-flow</a:t>
            </a:r>
          </a:p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Also, create an IANA registry for the MCAST-VPN “route type” </a:t>
            </a:r>
            <a:r>
              <a:rPr lang="en-US" sz="2400" dirty="0" smtClean="0"/>
              <a:t>field, to accommodate any future expansion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225252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7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/>
              <a:t>Proposal, Continued</a:t>
            </a:r>
            <a:endParaRPr lang="en-US" sz="32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53000"/>
          </a:xfrm>
          <a:ln/>
        </p:spPr>
        <p:txBody>
          <a:bodyPr lIns="0" tIns="0" rIns="0" bIns="0"/>
          <a:lstStyle/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The MCAST-VPN NLRI still begins with type and length</a:t>
            </a:r>
          </a:p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Remaining octets of NLRI contain </a:t>
            </a:r>
            <a:r>
              <a:rPr lang="en-US" sz="2400" dirty="0" err="1" smtClean="0"/>
              <a:t>mLDP</a:t>
            </a:r>
            <a:r>
              <a:rPr lang="en-US" sz="2400" dirty="0" smtClean="0"/>
              <a:t> FEC Element exactly as defined in RFC 6388, including: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FEC type (P2MP/MP2MP),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Root node field with AFI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Opaque value encoded as TLV</a:t>
            </a:r>
          </a:p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Note: if the route type field indicates </a:t>
            </a:r>
            <a:r>
              <a:rPr lang="en-US" sz="2400" dirty="0" err="1" smtClean="0"/>
              <a:t>mLDP</a:t>
            </a:r>
            <a:r>
              <a:rPr lang="en-US" sz="2400" dirty="0" smtClean="0"/>
              <a:t>, the NLRI is not interpreted as an (S,G)</a:t>
            </a:r>
          </a:p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This proposal seems very straightforward</a:t>
            </a:r>
          </a:p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Issue: should the handling of </a:t>
            </a:r>
            <a:r>
              <a:rPr lang="en-US" sz="2400" dirty="0" err="1" smtClean="0"/>
              <a:t>mLDP</a:t>
            </a:r>
            <a:r>
              <a:rPr lang="en-US" sz="2400" dirty="0" smtClean="0"/>
              <a:t> as specified in RFC6514 be deprecated?</a:t>
            </a:r>
          </a:p>
        </p:txBody>
      </p:sp>
    </p:spTree>
    <p:extLst>
      <p:ext uri="{BB962C8B-B14F-4D97-AF65-F5344CB8AC3E}">
        <p14:creationId xmlns:p14="http://schemas.microsoft.com/office/powerpoint/2010/main" val="27854563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8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/>
              <a:t>But What About </a:t>
            </a:r>
            <a:r>
              <a:rPr lang="en-US" sz="3200" dirty="0" err="1" smtClean="0"/>
              <a:t>WildCards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53000"/>
          </a:xfrm>
          <a:ln/>
        </p:spPr>
        <p:txBody>
          <a:bodyPr lIns="0" tIns="0" rIns="0" bIns="0"/>
          <a:lstStyle/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Does the elaborate treatment of wildcards in RFC 6625 still apply when the C-flows are </a:t>
            </a:r>
            <a:r>
              <a:rPr lang="en-US" sz="2400" dirty="0" err="1" smtClean="0"/>
              <a:t>mLDP</a:t>
            </a:r>
            <a:r>
              <a:rPr lang="en-US" sz="2400" dirty="0" smtClean="0"/>
              <a:t> rather than PIM?  If so, how are the wildcards encoded?</a:t>
            </a:r>
          </a:p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Proposal: allow the NLRI to contain the encoding of an </a:t>
            </a:r>
            <a:r>
              <a:rPr lang="en-US" sz="2400" dirty="0" err="1" smtClean="0"/>
              <a:t>mLDP</a:t>
            </a:r>
            <a:r>
              <a:rPr lang="en-US" sz="2400" dirty="0" smtClean="0"/>
              <a:t> Typed Wild Card FEC element (RFCs 5918,6388)</a:t>
            </a:r>
          </a:p>
          <a:p>
            <a:pPr marL="285750">
              <a:buFont typeface="Arial" pitchFamily="34" charset="0"/>
              <a:buChar char="•"/>
            </a:pPr>
            <a:r>
              <a:rPr lang="en-US" sz="2400" dirty="0" smtClean="0"/>
              <a:t>But shouldn’t the draft contain more than an encoding for wildcards, maybe some use cases and procedures?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Yes, the existing wildcard section is really just a placeholder for now.</a:t>
            </a:r>
          </a:p>
        </p:txBody>
      </p:sp>
    </p:spTree>
    <p:extLst>
      <p:ext uri="{BB962C8B-B14F-4D97-AF65-F5344CB8AC3E}">
        <p14:creationId xmlns:p14="http://schemas.microsoft.com/office/powerpoint/2010/main" val="11741622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2012-Jul-30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9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9763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/>
              <a:t>Accept as WG Document?</a:t>
            </a:r>
            <a:endParaRPr lang="en-US" sz="32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53000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Seems simple, straightforward, and useful.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Is anything controversial about it?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We would like to see it accepted as a WG document.</a:t>
            </a:r>
          </a:p>
          <a:p>
            <a:pPr>
              <a:buFont typeface="Arial" pitchFamily="34" charset="0"/>
              <a:buChar char="•"/>
            </a:pPr>
            <a:r>
              <a:rPr lang="en-US" sz="2800" smtClean="0"/>
              <a:t>Comments?</a:t>
            </a:r>
            <a:endParaRPr lang="en-US" sz="2800"/>
          </a:p>
          <a:p>
            <a:pPr marL="0" indent="0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860909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4137</TotalTime>
  <Words>808</Words>
  <Application>Microsoft Office PowerPoint</Application>
  <PresentationFormat>On-screen Show (4:3)</PresentationFormat>
  <Paragraphs>103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MVPN/BGP Support for Customers That Use mLDP</vt:lpstr>
      <vt:lpstr>Identification of C-flows in MCAST-VPN Routes</vt:lpstr>
      <vt:lpstr>Identification of C-flows in mLDP</vt:lpstr>
      <vt:lpstr>mLDP C-flow Support as Already Specified in RFC 6514</vt:lpstr>
      <vt:lpstr>Possible Solutions</vt:lpstr>
      <vt:lpstr>The Proposal</vt:lpstr>
      <vt:lpstr>Proposal, Continued</vt:lpstr>
      <vt:lpstr>But What About WildCards?</vt:lpstr>
      <vt:lpstr>Accept as WG Document?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C. Rosen</dc:creator>
  <cp:lastModifiedBy>erosen</cp:lastModifiedBy>
  <cp:revision>96</cp:revision>
  <cp:lastPrinted>1601-01-01T00:00:00Z</cp:lastPrinted>
  <dcterms:created xsi:type="dcterms:W3CDTF">1601-01-01T00:00:00Z</dcterms:created>
  <dcterms:modified xsi:type="dcterms:W3CDTF">2012-07-23T15:35:28Z</dcterms:modified>
</cp:coreProperties>
</file>