
<file path=[Content_Types].xml><?xml version="1.0" encoding="utf-8"?>
<Types xmlns="http://schemas.openxmlformats.org/package/2006/content-types">
  <Override PartName="/ppt/slideMasters/slideMaster3.xml" ContentType="application/vnd.openxmlformats-officedocument.presentationml.slideMaster+xml"/>
  <Override PartName="/ppt/slideLayouts/slideLayout39.xml" ContentType="application/vnd.openxmlformats-officedocument.presentationml.slideLayout+xml"/>
  <Override PartName="/ppt/theme/theme5.xml" ContentType="application/vnd.openxmlformats-officedocument.theme+xml"/>
  <Override PartName="/ppt/slideLayouts/slideLayout57.xml" ContentType="application/vnd.openxmlformats-officedocument.presentationml.slideLayout+xml"/>
  <Override PartName="/ppt/slideLayouts/slideLayout86.xml" ContentType="application/vnd.openxmlformats-officedocument.presentationml.slideLayout+xml"/>
  <Override PartName="/ppt/slides/slide4.xml" ContentType="application/vnd.openxmlformats-officedocument.presentationml.slide+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28.xml" ContentType="application/vnd.openxmlformats-officedocument.presentationml.slideLayout+xml"/>
  <Override PartName="/ppt/slideLayouts/slideLayout46.xml" ContentType="application/vnd.openxmlformats-officedocument.presentationml.slideLayout+xml"/>
  <Override PartName="/ppt/slideLayouts/slideLayout64.xml" ContentType="application/vnd.openxmlformats-officedocument.presentationml.slideLayout+xml"/>
  <Override PartName="/ppt/slideLayouts/slideLayout75.xml" ContentType="application/vnd.openxmlformats-officedocument.presentationml.slideLayout+xml"/>
  <Override PartName="/ppt/slideLayouts/slideLayout93.xml" ContentType="application/vnd.openxmlformats-officedocument.presentationml.slideLayout+xml"/>
  <Override PartName="/ppt/theme/theme1.xml" ContentType="application/vnd.openxmlformats-officedocument.theme+xml"/>
  <Override PartName="/ppt/slideLayouts/slideLayout2.xml" ContentType="application/vnd.openxmlformats-officedocument.presentationml.slideLayout+xml"/>
  <Override PartName="/ppt/slideLayouts/slideLayout35.xml" ContentType="application/vnd.openxmlformats-officedocument.presentationml.slideLayout+xml"/>
  <Override PartName="/ppt/slideLayouts/slideLayout53.xml" ContentType="application/vnd.openxmlformats-officedocument.presentationml.slideLayout+xml"/>
  <Override PartName="/ppt/slideLayouts/slideLayout82.xml" ContentType="application/vnd.openxmlformats-officedocument.presentationml.slideLayout+xml"/>
  <Default Extension="xml" ContentType="application/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4.xml" ContentType="application/vnd.openxmlformats-officedocument.presentationml.slideLayout+xml"/>
  <Override PartName="/ppt/slideLayouts/slideLayout42.xml" ContentType="application/vnd.openxmlformats-officedocument.presentationml.slideLayout+xml"/>
  <Override PartName="/ppt/slideLayouts/slideLayout60.xml" ContentType="application/vnd.openxmlformats-officedocument.presentationml.slideLayout+xml"/>
  <Override PartName="/ppt/slideLayouts/slideLayout71.xml" ContentType="application/vnd.openxmlformats-officedocument.presentationml.slideLayout+xml"/>
  <Override PartName="/ppt/slides/slide10.xml" ContentType="application/vnd.openxmlformats-officedocument.presentationml.slide+xml"/>
  <Override PartName="/ppt/tableStyles.xml" ContentType="application/vnd.openxmlformats-officedocument.presentationml.tableStyles+xml"/>
  <Override PartName="/ppt/slideLayouts/slideLayout20.xml" ContentType="application/vnd.openxmlformats-officedocument.presentationml.slideLayout+xml"/>
  <Override PartName="/ppt/slideLayouts/slideLayout31.xml" ContentType="application/vnd.openxmlformats-officedocument.presentationml.slideLayout+xml"/>
  <Override PartName="/docProps/custom.xml" ContentType="application/vnd.openxmlformats-officedocument.custom-properties+xml"/>
  <Override PartName="/ppt/slideMasters/slideMaster8.xml" ContentType="application/vnd.openxmlformats-officedocument.presentationml.slideMaster+xml"/>
  <Override PartName="/ppt/slideMasters/slideMaster4.xml" ContentType="application/vnd.openxmlformats-officedocument.presentationml.slideMaster+xml"/>
  <Override PartName="/ppt/slides/slide9.xml" ContentType="application/vnd.openxmlformats-officedocument.presentationml.slide+xml"/>
  <Override PartName="/ppt/viewProps.xml" ContentType="application/vnd.openxmlformats-officedocument.presentationml.viewProps+xml"/>
  <Override PartName="/ppt/theme/theme6.xml" ContentType="application/vnd.openxmlformats-officedocument.theme+xml"/>
  <Override PartName="/ppt/slideLayouts/slideLayout69.xml" ContentType="application/vnd.openxmlformats-officedocument.presentationml.slideLayout+xml"/>
  <Override PartName="/ppt/slideLayouts/slideLayout87.xml" ContentType="application/vnd.openxmlformats-officedocument.presentationml.slideLayout+xml"/>
  <Override PartName="/ppt/theme/theme10.xml" ContentType="application/vnd.openxmlformats-officedocument.theme+xml"/>
  <Override PartName="/ppt/slideMasters/slideMaster2.xml" ContentType="application/vnd.openxmlformats-officedocument.presentationml.slideMaster+xml"/>
  <Override PartName="/ppt/slides/slide5.xml" ContentType="application/vnd.openxmlformats-officedocument.presentationml.slide+xml"/>
  <Override PartName="/ppt/slideLayouts/slideLayout7.xml" ContentType="application/vnd.openxmlformats-officedocument.presentationml.slideLayout+xml"/>
  <Default Extension="png" ContentType="image/png"/>
  <Override PartName="/ppt/slideLayouts/slideLayout29.xml" ContentType="application/vnd.openxmlformats-officedocument.presentationml.slideLayout+xml"/>
  <Override PartName="/ppt/slideLayouts/slideLayout38.xml" ContentType="application/vnd.openxmlformats-officedocument.presentationml.slideLayout+xml"/>
  <Override PartName="/ppt/theme/theme4.xml" ContentType="application/vnd.openxmlformats-officedocument.theme+xml"/>
  <Override PartName="/ppt/slideLayouts/slideLayout49.xml" ContentType="application/vnd.openxmlformats-officedocument.presentationml.slideLayout+xml"/>
  <Override PartName="/ppt/slideLayouts/slideLayout58.xml" ContentType="application/vnd.openxmlformats-officedocument.presentationml.slideLayout+xml"/>
  <Override PartName="/ppt/slideLayouts/slideLayout67.xml" ContentType="application/vnd.openxmlformats-officedocument.presentationml.slideLayout+xml"/>
  <Override PartName="/ppt/slideLayouts/slideLayout76.xml" ContentType="application/vnd.openxmlformats-officedocument.presentationml.slideLayout+xml"/>
  <Override PartName="/ppt/slideLayouts/slideLayout85.xml" ContentType="application/vnd.openxmlformats-officedocument.presentationml.slideLayout+xml"/>
  <Override PartName="/ppt/notesSlides/notesSlide1.xml" ContentType="application/vnd.openxmlformats-officedocument.presentationml.notesSlide+xml"/>
  <Override PartName="/ppt/slides/slide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Layouts/slideLayout27.xml" ContentType="application/vnd.openxmlformats-officedocument.presentationml.slideLayout+xml"/>
  <Override PartName="/ppt/slideLayouts/slideLayout36.xml" ContentType="application/vnd.openxmlformats-officedocument.presentationml.slideLayout+xml"/>
  <Override PartName="/ppt/slideLayouts/slideLayout45.xml" ContentType="application/vnd.openxmlformats-officedocument.presentationml.slideLayout+xml"/>
  <Override PartName="/ppt/slideLayouts/slideLayout47.xml" ContentType="application/vnd.openxmlformats-officedocument.presentationml.slideLayout+xml"/>
  <Override PartName="/ppt/slideLayouts/slideLayout56.xml" ContentType="application/vnd.openxmlformats-officedocument.presentationml.slideLayout+xml"/>
  <Override PartName="/ppt/slideLayouts/slideLayout65.xml" ContentType="application/vnd.openxmlformats-officedocument.presentationml.slideLayout+xml"/>
  <Override PartName="/ppt/slideLayouts/slideLayout74.xml" ContentType="application/vnd.openxmlformats-officedocument.presentationml.slideLayout+xml"/>
  <Override PartName="/ppt/slideLayouts/slideLayout83.xml" ContentType="application/vnd.openxmlformats-officedocument.presentationml.slideLayout+xml"/>
  <Override PartName="/ppt/slides/slide1.xml" ContentType="application/vnd.openxmlformats-officedocument.presentationml.slide+xml"/>
  <Override PartName="/ppt/slideLayouts/slideLayout3.xml" ContentType="application/vnd.openxmlformats-officedocument.presentationml.slideLayout+xml"/>
  <Override PartName="/ppt/slideLayouts/slideLayout16.xml" ContentType="application/vnd.openxmlformats-officedocument.presentationml.slideLayout+xml"/>
  <Override PartName="/ppt/slideLayouts/slideLayout25.xml" ContentType="application/vnd.openxmlformats-officedocument.presentationml.slideLayout+xml"/>
  <Override PartName="/ppt/slideLayouts/slideLayout34.xml" ContentType="application/vnd.openxmlformats-officedocument.presentationml.slideLayout+xml"/>
  <Override PartName="/ppt/slideLayouts/slideLayout43.xml" ContentType="application/vnd.openxmlformats-officedocument.presentationml.slideLayout+xml"/>
  <Default Extension="jpeg" ContentType="image/jpeg"/>
  <Override PartName="/ppt/slideLayouts/slideLayout54.xml" ContentType="application/vnd.openxmlformats-officedocument.presentationml.slideLayout+xml"/>
  <Override PartName="/ppt/slideLayouts/slideLayout63.xml" ContentType="application/vnd.openxmlformats-officedocument.presentationml.slideLayout+xml"/>
  <Override PartName="/ppt/slideLayouts/slideLayout72.xml" ContentType="application/vnd.openxmlformats-officedocument.presentationml.slideLayout+xml"/>
  <Override PartName="/ppt/slideLayouts/slideLayout81.xml" ContentType="application/vnd.openxmlformats-officedocument.presentationml.slideLayout+xml"/>
  <Override PartName="/ppt/slideLayouts/slideLayout90.xml" ContentType="application/vnd.openxmlformats-officedocument.presentationml.slideLayout+xml"/>
  <Override PartName="/ppt/slideLayouts/slideLayout92.xml" ContentType="application/vnd.openxmlformats-officedocument.presentationml.slideLayout+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slideLayouts/slideLayout23.xml" ContentType="application/vnd.openxmlformats-officedocument.presentationml.slideLayout+xml"/>
  <Override PartName="/ppt/slideLayouts/slideLayout32.xml" ContentType="application/vnd.openxmlformats-officedocument.presentationml.slideLayout+xml"/>
  <Override PartName="/ppt/slideLayouts/slideLayout41.xml" ContentType="application/vnd.openxmlformats-officedocument.presentationml.slideLayout+xml"/>
  <Override PartName="/ppt/slideLayouts/slideLayout52.xml" ContentType="application/vnd.openxmlformats-officedocument.presentationml.slideLayout+xml"/>
  <Override PartName="/ppt/slideLayouts/slideLayout61.xml" ContentType="application/vnd.openxmlformats-officedocument.presentationml.slideLayout+xml"/>
  <Override PartName="/ppt/slideLayouts/slideLayout70.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Layouts/slideLayout12.xml" ContentType="application/vnd.openxmlformats-officedocument.presentationml.slideLayout+xml"/>
  <Override PartName="/ppt/slideLayouts/slideLayout21.xml" ContentType="application/vnd.openxmlformats-officedocument.presentationml.slideLayout+xml"/>
  <Override PartName="/ppt/slideLayouts/slideLayout30.xml" ContentType="application/vnd.openxmlformats-officedocument.presentationml.slideLayout+xml"/>
  <Override PartName="/ppt/slideLayouts/slideLayout50.xml" ContentType="application/vnd.openxmlformats-officedocument.presentationml.slideLayout+xml"/>
  <Override PartName="/ppt/slideMasters/slideMaster9.xml" ContentType="application/vnd.openxmlformats-officedocument.presentationml.slideMaster+xml"/>
  <Override PartName="/ppt/slideLayouts/slideLayout10.xml" ContentType="application/vnd.openxmlformats-officedocument.presentationml.slideLayout+xml"/>
  <Override PartName="/ppt/slideMasters/slideMaster7.xml" ContentType="application/vnd.openxmlformats-officedocument.presentationml.slideMaster+xml"/>
  <Override PartName="/ppt/slideMasters/slideMaster10.xml" ContentType="application/vnd.openxmlformats-officedocument.presentationml.slideMaster+xml"/>
  <Override PartName="/ppt/theme/theme9.xml" ContentType="application/vnd.openxmlformats-officedocument.theme+xml"/>
  <Override PartName="/ppt/slideMasters/slideMaster5.xml" ContentType="application/vnd.openxmlformats-officedocument.presentationml.slideMaster+xml"/>
  <Override PartName="/ppt/slides/slide8.xml" ContentType="application/vnd.openxmlformats-officedocument.presentationml.slide+xml"/>
  <Override PartName="/ppt/handoutMasters/handoutMaster1.xml" ContentType="application/vnd.openxmlformats-officedocument.presentationml.handoutMaster+xml"/>
  <Override PartName="/ppt/slideLayouts/slideLayout59.xml" ContentType="application/vnd.openxmlformats-officedocument.presentationml.slideLayout+xml"/>
  <Override PartName="/ppt/slideLayouts/slideLayout68.xml" ContentType="application/vnd.openxmlformats-officedocument.presentationml.slideLayout+xml"/>
  <Override PartName="/ppt/theme/theme7.xml" ContentType="application/vnd.openxmlformats-officedocument.theme+xml"/>
  <Override PartName="/ppt/slideLayouts/slideLayout79.xml" ContentType="application/vnd.openxmlformats-officedocument.presentationml.slideLayout+xml"/>
  <Override PartName="/ppt/slideLayouts/slideLayout88.xml" ContentType="application/vnd.openxmlformats-officedocument.presentationml.slideLayout+xml"/>
  <Override PartName="/ppt/theme/theme11.xml" ContentType="application/vnd.openxmlformats-officedocument.theme+xml"/>
  <Override PartName="/docProps/core.xml" ContentType="application/vnd.openxmlformats-package.core-properties+xml"/>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Layouts/slideLayout48.xml" ContentType="application/vnd.openxmlformats-officedocument.presentationml.slideLayout+xml"/>
  <Override PartName="/ppt/slideLayouts/slideLayout66.xml" ContentType="application/vnd.openxmlformats-officedocument.presentationml.slideLayout+xml"/>
  <Override PartName="/ppt/slideLayouts/slideLayout77.xml" ContentType="application/vnd.openxmlformats-officedocument.presentationml.slideLayout+xml"/>
  <Override PartName="/ppt/slideMasters/slideMaster1.xml" ContentType="application/vnd.openxmlformats-officedocument.presentationml.slideMaster+xml"/>
  <Override PartName="/ppt/slideLayouts/slideLayout4.xml" ContentType="application/vnd.openxmlformats-officedocument.presentationml.slideLayout+xml"/>
  <Override PartName="/ppt/theme/theme3.xml" ContentType="application/vnd.openxmlformats-officedocument.theme+xml"/>
  <Override PartName="/ppt/slideLayouts/slideLayout37.xml" ContentType="application/vnd.openxmlformats-officedocument.presentationml.slideLayout+xml"/>
  <Override PartName="/ppt/slideLayouts/slideLayout55.xml" ContentType="application/vnd.openxmlformats-officedocument.presentationml.slideLayout+xml"/>
  <Override PartName="/ppt/slideLayouts/slideLayout84.xml" ContentType="application/vnd.openxmlformats-officedocument.presentationml.slideLayout+xml"/>
  <Override PartName="/ppt/slides/slide2.xml" ContentType="application/vnd.openxmlformats-officedocument.presentationml.slide+xml"/>
  <Override PartName="/ppt/slideLayouts/slideLayout15.xml" ContentType="application/vnd.openxmlformats-officedocument.presentationml.slideLayout+xml"/>
  <Override PartName="/ppt/slideLayouts/slideLayout26.xml" ContentType="application/vnd.openxmlformats-officedocument.presentationml.slideLayout+xml"/>
  <Override PartName="/ppt/slideLayouts/slideLayout44.xml" ContentType="application/vnd.openxmlformats-officedocument.presentationml.slideLayout+xml"/>
  <Override PartName="/ppt/slideLayouts/slideLayout62.xml" ContentType="application/vnd.openxmlformats-officedocument.presentationml.slideLayout+xml"/>
  <Override PartName="/ppt/slideLayouts/slideLayout73.xml" ContentType="application/vnd.openxmlformats-officedocument.presentationml.slideLayout+xml"/>
  <Override PartName="/ppt/slideLayouts/slideLayout91.xml" ContentType="application/vnd.openxmlformats-officedocument.presentationml.slideLayout+xml"/>
  <Default Extension="rels" ContentType="application/vnd.openxmlformats-package.relationships+xml"/>
  <Override PartName="/ppt/slideLayouts/slideLayout22.xml" ContentType="application/vnd.openxmlformats-officedocument.presentationml.slideLayout+xml"/>
  <Override PartName="/ppt/slideLayouts/slideLayout33.xml" ContentType="application/vnd.openxmlformats-officedocument.presentationml.slideLayout+xml"/>
  <Override PartName="/ppt/slideLayouts/slideLayout51.xml" ContentType="application/vnd.openxmlformats-officedocument.presentationml.slideLayout+xml"/>
  <Override PartName="/ppt/slideLayouts/slideLayout80.xml" ContentType="application/vnd.openxmlformats-officedocument.presentationml.slideLayout+xml"/>
  <Override PartName="/ppt/slideLayouts/slideLayout11.xml" ContentType="application/vnd.openxmlformats-officedocument.presentationml.slideLayout+xml"/>
  <Override PartName="/ppt/slideLayouts/slideLayout40.xml" ContentType="application/vnd.openxmlformats-officedocument.presentationml.slideLayout+xml"/>
  <Override PartName="/ppt/slideMasters/slideMaster6.xml" ContentType="application/vnd.openxmlformats-officedocument.presentationml.slideMaster+xml"/>
  <Override PartName="/ppt/theme/theme8.xml" ContentType="application/vnd.openxmlformats-officedocument.theme+xml"/>
  <Override PartName="/ppt/slideLayouts/slideLayout89.xml" ContentType="application/vnd.openxmlformats-officedocument.presentationml.slideLayout+xml"/>
  <Override PartName="/ppt/theme/theme12.xml" ContentType="application/vnd.openxmlformats-officedocument.theme+xml"/>
  <Override PartName="/ppt/slides/slide7.xml" ContentType="application/vnd.openxmlformats-officedocument.presentationml.slide+xml"/>
  <Override PartName="/ppt/slideLayouts/slideLayout9.xml" ContentType="application/vnd.openxmlformats-officedocument.presentationml.slideLayout+xml"/>
  <Override PartName="/ppt/slideLayouts/slideLayout78.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4" r:id="rId1"/>
    <p:sldMasterId id="2147486578" r:id="rId2"/>
    <p:sldMasterId id="2147483655" r:id="rId3"/>
    <p:sldMasterId id="2147483657" r:id="rId4"/>
    <p:sldMasterId id="2147486417" r:id="rId5"/>
    <p:sldMasterId id="2147486429" r:id="rId6"/>
    <p:sldMasterId id="2147486540" r:id="rId7"/>
    <p:sldMasterId id="2147486552" r:id="rId8"/>
    <p:sldMasterId id="2147486564" r:id="rId9"/>
    <p:sldMasterId id="2147486566" r:id="rId10"/>
  </p:sldMasterIdLst>
  <p:notesMasterIdLst>
    <p:notesMasterId r:id="rId22"/>
  </p:notesMasterIdLst>
  <p:handoutMasterIdLst>
    <p:handoutMasterId r:id="rId23"/>
  </p:handoutMasterIdLst>
  <p:sldIdLst>
    <p:sldId id="537" r:id="rId11"/>
    <p:sldId id="850" r:id="rId12"/>
    <p:sldId id="852" r:id="rId13"/>
    <p:sldId id="854" r:id="rId14"/>
    <p:sldId id="855" r:id="rId15"/>
    <p:sldId id="856" r:id="rId16"/>
    <p:sldId id="857" r:id="rId17"/>
    <p:sldId id="858" r:id="rId18"/>
    <p:sldId id="859" r:id="rId19"/>
    <p:sldId id="893" r:id="rId20"/>
    <p:sldId id="892" r:id="rId21"/>
  </p:sldIdLst>
  <p:sldSz cx="12195175" cy="6858000"/>
  <p:notesSz cx="6797675" cy="9926638"/>
  <p:defaultTextStyle>
    <a:defPPr>
      <a:defRPr lang="zh-CN"/>
    </a:defPPr>
    <a:lvl1pPr algn="l" rtl="0" fontAlgn="base">
      <a:spcBef>
        <a:spcPct val="0"/>
      </a:spcBef>
      <a:spcAft>
        <a:spcPct val="0"/>
      </a:spcAft>
      <a:defRPr b="1" kern="1200">
        <a:solidFill>
          <a:schemeClr val="tx1"/>
        </a:solidFill>
        <a:latin typeface="Arial" charset="0"/>
        <a:ea typeface="宋体" pitchFamily="2" charset="-122"/>
        <a:cs typeface="Arial" charset="0"/>
      </a:defRPr>
    </a:lvl1pPr>
    <a:lvl2pPr marL="457200" algn="l" rtl="0" fontAlgn="base">
      <a:spcBef>
        <a:spcPct val="0"/>
      </a:spcBef>
      <a:spcAft>
        <a:spcPct val="0"/>
      </a:spcAft>
      <a:defRPr b="1" kern="1200">
        <a:solidFill>
          <a:schemeClr val="tx1"/>
        </a:solidFill>
        <a:latin typeface="Arial" charset="0"/>
        <a:ea typeface="宋体" pitchFamily="2" charset="-122"/>
        <a:cs typeface="Arial" charset="0"/>
      </a:defRPr>
    </a:lvl2pPr>
    <a:lvl3pPr marL="914400" algn="l" rtl="0" fontAlgn="base">
      <a:spcBef>
        <a:spcPct val="0"/>
      </a:spcBef>
      <a:spcAft>
        <a:spcPct val="0"/>
      </a:spcAft>
      <a:defRPr b="1" kern="1200">
        <a:solidFill>
          <a:schemeClr val="tx1"/>
        </a:solidFill>
        <a:latin typeface="Arial" charset="0"/>
        <a:ea typeface="宋体" pitchFamily="2" charset="-122"/>
        <a:cs typeface="Arial" charset="0"/>
      </a:defRPr>
    </a:lvl3pPr>
    <a:lvl4pPr marL="1371600" algn="l" rtl="0" fontAlgn="base">
      <a:spcBef>
        <a:spcPct val="0"/>
      </a:spcBef>
      <a:spcAft>
        <a:spcPct val="0"/>
      </a:spcAft>
      <a:defRPr b="1" kern="1200">
        <a:solidFill>
          <a:schemeClr val="tx1"/>
        </a:solidFill>
        <a:latin typeface="Arial" charset="0"/>
        <a:ea typeface="宋体" pitchFamily="2" charset="-122"/>
        <a:cs typeface="Arial" charset="0"/>
      </a:defRPr>
    </a:lvl4pPr>
    <a:lvl5pPr marL="1828800" algn="l" rtl="0" fontAlgn="base">
      <a:spcBef>
        <a:spcPct val="0"/>
      </a:spcBef>
      <a:spcAft>
        <a:spcPct val="0"/>
      </a:spcAft>
      <a:defRPr b="1" kern="1200">
        <a:solidFill>
          <a:schemeClr val="tx1"/>
        </a:solidFill>
        <a:latin typeface="Arial" charset="0"/>
        <a:ea typeface="宋体" pitchFamily="2" charset="-122"/>
        <a:cs typeface="Arial" charset="0"/>
      </a:defRPr>
    </a:lvl5pPr>
    <a:lvl6pPr marL="2286000" algn="l" defTabSz="914400" rtl="0" eaLnBrk="1" latinLnBrk="0" hangingPunct="1">
      <a:defRPr b="1" kern="1200">
        <a:solidFill>
          <a:schemeClr val="tx1"/>
        </a:solidFill>
        <a:latin typeface="Arial" charset="0"/>
        <a:ea typeface="宋体" pitchFamily="2" charset="-122"/>
        <a:cs typeface="Arial" charset="0"/>
      </a:defRPr>
    </a:lvl6pPr>
    <a:lvl7pPr marL="2743200" algn="l" defTabSz="914400" rtl="0" eaLnBrk="1" latinLnBrk="0" hangingPunct="1">
      <a:defRPr b="1" kern="1200">
        <a:solidFill>
          <a:schemeClr val="tx1"/>
        </a:solidFill>
        <a:latin typeface="Arial" charset="0"/>
        <a:ea typeface="宋体" pitchFamily="2" charset="-122"/>
        <a:cs typeface="Arial" charset="0"/>
      </a:defRPr>
    </a:lvl7pPr>
    <a:lvl8pPr marL="3200400" algn="l" defTabSz="914400" rtl="0" eaLnBrk="1" latinLnBrk="0" hangingPunct="1">
      <a:defRPr b="1" kern="1200">
        <a:solidFill>
          <a:schemeClr val="tx1"/>
        </a:solidFill>
        <a:latin typeface="Arial" charset="0"/>
        <a:ea typeface="宋体" pitchFamily="2" charset="-122"/>
        <a:cs typeface="Arial" charset="0"/>
      </a:defRPr>
    </a:lvl8pPr>
    <a:lvl9pPr marL="3657600" algn="l" defTabSz="914400" rtl="0" eaLnBrk="1" latinLnBrk="0" hangingPunct="1">
      <a:defRPr b="1" kern="1200">
        <a:solidFill>
          <a:schemeClr val="tx1"/>
        </a:solidFill>
        <a:latin typeface="Arial" charset="0"/>
        <a:ea typeface="宋体" pitchFamily="2" charset="-122"/>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CC66"/>
    <a:srgbClr val="FF9900"/>
    <a:srgbClr val="0000FF"/>
    <a:srgbClr val="FF0000"/>
    <a:srgbClr val="990000"/>
    <a:srgbClr val="F2F2F2"/>
    <a:srgbClr val="FF9933"/>
    <a:srgbClr val="FFCC00"/>
  </p:clrMru>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1018" autoAdjust="0"/>
    <p:restoredTop sz="97081" autoAdjust="0"/>
  </p:normalViewPr>
  <p:slideViewPr>
    <p:cSldViewPr snapToObjects="1">
      <p:cViewPr>
        <p:scale>
          <a:sx n="90" d="100"/>
          <a:sy n="90" d="100"/>
        </p:scale>
        <p:origin x="-342" y="-72"/>
      </p:cViewPr>
      <p:guideLst>
        <p:guide orient="horz" pos="414"/>
        <p:guide orient="horz" pos="255"/>
        <p:guide pos="530"/>
        <p:guide pos="3841"/>
      </p:guideLst>
    </p:cSldViewPr>
  </p:slideViewPr>
  <p:outlineViewPr>
    <p:cViewPr>
      <p:scale>
        <a:sx n="33" d="100"/>
        <a:sy n="33" d="100"/>
      </p:scale>
      <p:origin x="48" y="9078"/>
    </p:cViewPr>
  </p:outlineViewPr>
  <p:notesTextViewPr>
    <p:cViewPr>
      <p:scale>
        <a:sx n="100" d="100"/>
        <a:sy n="100" d="100"/>
      </p:scale>
      <p:origin x="0" y="0"/>
    </p:cViewPr>
  </p:notesTextViewPr>
  <p:sorterViewPr>
    <p:cViewPr>
      <p:scale>
        <a:sx n="66" d="100"/>
        <a:sy n="66" d="100"/>
      </p:scale>
      <p:origin x="0" y="0"/>
    </p:cViewPr>
  </p:sorterViewPr>
  <p:notesViewPr>
    <p:cSldViewPr snapToObjects="1">
      <p:cViewPr varScale="1">
        <p:scale>
          <a:sx n="66" d="100"/>
          <a:sy n="66" d="100"/>
        </p:scale>
        <p:origin x="0" y="0"/>
      </p:cViewPr>
      <p:guideLst/>
    </p:cSldViewPr>
  </p:notesViewPr>
  <p:gridSpacing cx="36868100" cy="36868100"/>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8.xml"/><Relationship Id="rId13" Type="http://schemas.openxmlformats.org/officeDocument/2006/relationships/slide" Target="slides/slide3.xml"/><Relationship Id="rId18" Type="http://schemas.openxmlformats.org/officeDocument/2006/relationships/slide" Target="slides/slide8.xml"/><Relationship Id="rId26" Type="http://schemas.openxmlformats.org/officeDocument/2006/relationships/theme" Target="theme/theme1.xml"/><Relationship Id="rId3" Type="http://schemas.openxmlformats.org/officeDocument/2006/relationships/slideMaster" Target="slideMasters/slideMaster3.xml"/><Relationship Id="rId21" Type="http://schemas.openxmlformats.org/officeDocument/2006/relationships/slide" Target="slides/slide11.xml"/><Relationship Id="rId7" Type="http://schemas.openxmlformats.org/officeDocument/2006/relationships/slideMaster" Target="slideMasters/slideMaster7.xml"/><Relationship Id="rId12" Type="http://schemas.openxmlformats.org/officeDocument/2006/relationships/slide" Target="slides/slide2.xml"/><Relationship Id="rId17" Type="http://schemas.openxmlformats.org/officeDocument/2006/relationships/slide" Target="slides/slide7.xml"/><Relationship Id="rId25"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6.xml"/><Relationship Id="rId20" Type="http://schemas.openxmlformats.org/officeDocument/2006/relationships/slide" Target="slides/slide10.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1.xml"/><Relationship Id="rId24" Type="http://schemas.openxmlformats.org/officeDocument/2006/relationships/presProps" Target="presProps.xml"/><Relationship Id="rId5" Type="http://schemas.openxmlformats.org/officeDocument/2006/relationships/slideMaster" Target="slideMasters/slideMaster5.xml"/><Relationship Id="rId15" Type="http://schemas.openxmlformats.org/officeDocument/2006/relationships/slide" Target="slides/slide5.xml"/><Relationship Id="rId23" Type="http://schemas.openxmlformats.org/officeDocument/2006/relationships/handoutMaster" Target="handoutMasters/handoutMaster1.xml"/><Relationship Id="rId10" Type="http://schemas.openxmlformats.org/officeDocument/2006/relationships/slideMaster" Target="slideMasters/slideMaster10.xml"/><Relationship Id="rId19" Type="http://schemas.openxmlformats.org/officeDocument/2006/relationships/slide" Target="slides/slide9.xml"/><Relationship Id="rId4" Type="http://schemas.openxmlformats.org/officeDocument/2006/relationships/slideMaster" Target="slideMasters/slideMaster4.xml"/><Relationship Id="rId9" Type="http://schemas.openxmlformats.org/officeDocument/2006/relationships/slideMaster" Target="slideMasters/slideMaster9.xml"/><Relationship Id="rId14" Type="http://schemas.openxmlformats.org/officeDocument/2006/relationships/slide" Target="slides/slide4.xml"/><Relationship Id="rId22" Type="http://schemas.openxmlformats.org/officeDocument/2006/relationships/notesMaster" Target="notesMasters/notesMaster1.xml"/><Relationship Id="rId27"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1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82370" name="Rectangle 2"/>
          <p:cNvSpPr>
            <a:spLocks noGrp="1" noChangeArrowheads="1"/>
          </p:cNvSpPr>
          <p:nvPr>
            <p:ph type="hdr" sz="quarter"/>
          </p:nvPr>
        </p:nvSpPr>
        <p:spPr bwMode="auto">
          <a:xfrm>
            <a:off x="0" y="0"/>
            <a:ext cx="2946400"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buClrTx/>
              <a:buFontTx/>
              <a:buNone/>
              <a:defRPr sz="1200" b="0">
                <a:latin typeface="Arial" charset="0"/>
                <a:ea typeface="宋体" charset="-122"/>
                <a:cs typeface="+mn-cs"/>
              </a:defRPr>
            </a:lvl1pPr>
          </a:lstStyle>
          <a:p>
            <a:pPr>
              <a:defRPr/>
            </a:pPr>
            <a:endParaRPr lang="en-US" altLang="zh-CN"/>
          </a:p>
        </p:txBody>
      </p:sp>
      <p:sp>
        <p:nvSpPr>
          <p:cNvPr id="1082371" name="Rectangle 3"/>
          <p:cNvSpPr>
            <a:spLocks noGrp="1" noChangeArrowheads="1"/>
          </p:cNvSpPr>
          <p:nvPr>
            <p:ph type="dt" sz="quarter" idx="1"/>
          </p:nvPr>
        </p:nvSpPr>
        <p:spPr bwMode="auto">
          <a:xfrm>
            <a:off x="3849688" y="0"/>
            <a:ext cx="2946400"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buClrTx/>
              <a:buFontTx/>
              <a:buNone/>
              <a:defRPr sz="1200" b="0">
                <a:latin typeface="Arial" charset="0"/>
                <a:ea typeface="宋体" charset="-122"/>
                <a:cs typeface="+mn-cs"/>
              </a:defRPr>
            </a:lvl1pPr>
          </a:lstStyle>
          <a:p>
            <a:pPr>
              <a:defRPr/>
            </a:pPr>
            <a:endParaRPr lang="en-US" altLang="zh-CN"/>
          </a:p>
        </p:txBody>
      </p:sp>
      <p:sp>
        <p:nvSpPr>
          <p:cNvPr id="1082372" name="Rectangle 4"/>
          <p:cNvSpPr>
            <a:spLocks noGrp="1" noChangeArrowheads="1"/>
          </p:cNvSpPr>
          <p:nvPr>
            <p:ph type="ftr" sz="quarter" idx="2"/>
          </p:nvPr>
        </p:nvSpPr>
        <p:spPr bwMode="auto">
          <a:xfrm>
            <a:off x="0" y="9428163"/>
            <a:ext cx="2946400" cy="49688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buClrTx/>
              <a:buFontTx/>
              <a:buNone/>
              <a:defRPr sz="1200" b="0">
                <a:latin typeface="Arial" charset="0"/>
                <a:ea typeface="宋体" charset="-122"/>
                <a:cs typeface="+mn-cs"/>
              </a:defRPr>
            </a:lvl1pPr>
          </a:lstStyle>
          <a:p>
            <a:pPr>
              <a:defRPr/>
            </a:pPr>
            <a:endParaRPr lang="en-US" altLang="zh-CN"/>
          </a:p>
        </p:txBody>
      </p:sp>
      <p:sp>
        <p:nvSpPr>
          <p:cNvPr id="1082373" name="Rectangle 5"/>
          <p:cNvSpPr>
            <a:spLocks noGrp="1" noChangeArrowheads="1"/>
          </p:cNvSpPr>
          <p:nvPr>
            <p:ph type="sldNum" sz="quarter" idx="3"/>
          </p:nvPr>
        </p:nvSpPr>
        <p:spPr bwMode="auto">
          <a:xfrm>
            <a:off x="3849688" y="9428163"/>
            <a:ext cx="2946400" cy="49688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buClrTx/>
              <a:buFontTx/>
              <a:buNone/>
              <a:defRPr sz="1200" b="0">
                <a:latin typeface="Arial" charset="0"/>
                <a:ea typeface="宋体" charset="-122"/>
                <a:cs typeface="+mn-cs"/>
              </a:defRPr>
            </a:lvl1pPr>
          </a:lstStyle>
          <a:p>
            <a:pPr>
              <a:defRPr/>
            </a:pPr>
            <a:fld id="{8275EC83-B82A-420A-94F3-442998809E75}" type="slidenum">
              <a:rPr lang="en-US" altLang="zh-CN"/>
              <a:pPr>
                <a:defRPr/>
              </a:pPr>
              <a:t>‹#›</a:t>
            </a:fld>
            <a:endParaRPr lang="en-US" altLang="zh-CN"/>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11.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42" name="Rectangle 2"/>
          <p:cNvSpPr>
            <a:spLocks noGrp="1" noChangeArrowheads="1"/>
          </p:cNvSpPr>
          <p:nvPr>
            <p:ph type="hdr" sz="quarter"/>
          </p:nvPr>
        </p:nvSpPr>
        <p:spPr bwMode="auto">
          <a:xfrm>
            <a:off x="0" y="0"/>
            <a:ext cx="2946400"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buClrTx/>
              <a:buFontTx/>
              <a:buNone/>
              <a:defRPr sz="1200" b="0">
                <a:latin typeface="Arial" charset="0"/>
                <a:ea typeface="宋体" charset="-122"/>
                <a:cs typeface="+mn-cs"/>
              </a:defRPr>
            </a:lvl1pPr>
          </a:lstStyle>
          <a:p>
            <a:pPr>
              <a:defRPr/>
            </a:pPr>
            <a:endParaRPr lang="en-US" altLang="zh-CN"/>
          </a:p>
        </p:txBody>
      </p:sp>
      <p:sp>
        <p:nvSpPr>
          <p:cNvPr id="10243" name="Rectangle 3"/>
          <p:cNvSpPr>
            <a:spLocks noGrp="1" noChangeArrowheads="1"/>
          </p:cNvSpPr>
          <p:nvPr>
            <p:ph type="dt" idx="1"/>
          </p:nvPr>
        </p:nvSpPr>
        <p:spPr bwMode="auto">
          <a:xfrm>
            <a:off x="3849688" y="0"/>
            <a:ext cx="2946400"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buClrTx/>
              <a:buFontTx/>
              <a:buNone/>
              <a:defRPr sz="1200" b="0">
                <a:latin typeface="Arial" charset="0"/>
                <a:ea typeface="宋体" charset="-122"/>
                <a:cs typeface="+mn-cs"/>
              </a:defRPr>
            </a:lvl1pPr>
          </a:lstStyle>
          <a:p>
            <a:pPr>
              <a:defRPr/>
            </a:pPr>
            <a:endParaRPr lang="en-US" altLang="zh-CN"/>
          </a:p>
        </p:txBody>
      </p:sp>
      <p:sp>
        <p:nvSpPr>
          <p:cNvPr id="106500" name="Rectangle 4"/>
          <p:cNvSpPr>
            <a:spLocks noGrp="1" noRot="1" noChangeAspect="1" noChangeArrowheads="1" noTextEdit="1"/>
          </p:cNvSpPr>
          <p:nvPr>
            <p:ph type="sldImg" idx="2"/>
          </p:nvPr>
        </p:nvSpPr>
        <p:spPr bwMode="auto">
          <a:xfrm>
            <a:off x="90488" y="744538"/>
            <a:ext cx="6616700" cy="3722687"/>
          </a:xfrm>
          <a:prstGeom prst="rect">
            <a:avLst/>
          </a:prstGeom>
          <a:noFill/>
          <a:ln w="9525">
            <a:solidFill>
              <a:srgbClr val="000000"/>
            </a:solidFill>
            <a:miter lim="800000"/>
            <a:headEnd/>
            <a:tailEnd/>
          </a:ln>
        </p:spPr>
      </p:sp>
      <p:sp>
        <p:nvSpPr>
          <p:cNvPr id="10245" name="Rectangle 5"/>
          <p:cNvSpPr>
            <a:spLocks noGrp="1" noChangeArrowheads="1"/>
          </p:cNvSpPr>
          <p:nvPr>
            <p:ph type="body" sz="quarter" idx="3"/>
          </p:nvPr>
        </p:nvSpPr>
        <p:spPr bwMode="auto">
          <a:xfrm>
            <a:off x="679450" y="4714875"/>
            <a:ext cx="5438775" cy="44672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zh-CN" altLang="en-US" noProof="0" smtClean="0"/>
              <a:t>单击此处编辑母版文本样式</a:t>
            </a:r>
          </a:p>
          <a:p>
            <a:pPr lvl="1"/>
            <a:r>
              <a:rPr lang="zh-CN" altLang="en-US" noProof="0" smtClean="0"/>
              <a:t>第二级</a:t>
            </a:r>
          </a:p>
          <a:p>
            <a:pPr lvl="2"/>
            <a:r>
              <a:rPr lang="zh-CN" altLang="en-US" noProof="0" smtClean="0"/>
              <a:t>第三级</a:t>
            </a:r>
          </a:p>
          <a:p>
            <a:pPr lvl="3"/>
            <a:r>
              <a:rPr lang="zh-CN" altLang="en-US" noProof="0" smtClean="0"/>
              <a:t>第四级</a:t>
            </a:r>
          </a:p>
          <a:p>
            <a:pPr lvl="4"/>
            <a:r>
              <a:rPr lang="zh-CN" altLang="en-US" noProof="0" smtClean="0"/>
              <a:t>第五级</a:t>
            </a:r>
          </a:p>
        </p:txBody>
      </p:sp>
      <p:sp>
        <p:nvSpPr>
          <p:cNvPr id="10246" name="Rectangle 6"/>
          <p:cNvSpPr>
            <a:spLocks noGrp="1" noChangeArrowheads="1"/>
          </p:cNvSpPr>
          <p:nvPr>
            <p:ph type="ftr" sz="quarter" idx="4"/>
          </p:nvPr>
        </p:nvSpPr>
        <p:spPr bwMode="auto">
          <a:xfrm>
            <a:off x="0" y="9428163"/>
            <a:ext cx="2946400" cy="49688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buClrTx/>
              <a:buFontTx/>
              <a:buNone/>
              <a:defRPr sz="1200" b="0">
                <a:latin typeface="Arial" charset="0"/>
                <a:ea typeface="宋体" charset="-122"/>
                <a:cs typeface="+mn-cs"/>
              </a:defRPr>
            </a:lvl1pPr>
          </a:lstStyle>
          <a:p>
            <a:pPr>
              <a:defRPr/>
            </a:pPr>
            <a:endParaRPr lang="en-US" altLang="zh-CN"/>
          </a:p>
        </p:txBody>
      </p:sp>
      <p:sp>
        <p:nvSpPr>
          <p:cNvPr id="10247" name="Rectangle 7"/>
          <p:cNvSpPr>
            <a:spLocks noGrp="1" noChangeArrowheads="1"/>
          </p:cNvSpPr>
          <p:nvPr>
            <p:ph type="sldNum" sz="quarter" idx="5"/>
          </p:nvPr>
        </p:nvSpPr>
        <p:spPr bwMode="auto">
          <a:xfrm>
            <a:off x="3849688" y="9428163"/>
            <a:ext cx="2946400" cy="49688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buClrTx/>
              <a:buFontTx/>
              <a:buNone/>
              <a:defRPr sz="1200" b="0">
                <a:latin typeface="Arial" charset="0"/>
                <a:ea typeface="宋体" charset="-122"/>
                <a:cs typeface="+mn-cs"/>
              </a:defRPr>
            </a:lvl1pPr>
          </a:lstStyle>
          <a:p>
            <a:pPr>
              <a:defRPr/>
            </a:pPr>
            <a:fld id="{8CAFE3B4-4FDE-4C3C-9D25-07C2C5AE1972}" type="slidenum">
              <a:rPr lang="en-US" altLang="zh-CN"/>
              <a:pPr>
                <a:defRPr/>
              </a:pPr>
              <a:t>‹#›</a:t>
            </a:fld>
            <a:endParaRPr lang="en-US" altLang="zh-CN"/>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宋体" charset="-122"/>
        <a:cs typeface="+mn-cs"/>
      </a:defRPr>
    </a:lvl1pPr>
    <a:lvl2pPr marL="457200" algn="l" rtl="0" eaLnBrk="0" fontAlgn="base" hangingPunct="0">
      <a:spcBef>
        <a:spcPct val="30000"/>
      </a:spcBef>
      <a:spcAft>
        <a:spcPct val="0"/>
      </a:spcAft>
      <a:defRPr sz="1200" kern="1200">
        <a:solidFill>
          <a:schemeClr val="tx1"/>
        </a:solidFill>
        <a:latin typeface="Arial" charset="0"/>
        <a:ea typeface="宋体" charset="-122"/>
        <a:cs typeface="+mn-cs"/>
      </a:defRPr>
    </a:lvl2pPr>
    <a:lvl3pPr marL="914400" algn="l" rtl="0" eaLnBrk="0" fontAlgn="base" hangingPunct="0">
      <a:spcBef>
        <a:spcPct val="30000"/>
      </a:spcBef>
      <a:spcAft>
        <a:spcPct val="0"/>
      </a:spcAft>
      <a:defRPr sz="1200" kern="1200">
        <a:solidFill>
          <a:schemeClr val="tx1"/>
        </a:solidFill>
        <a:latin typeface="Arial" charset="0"/>
        <a:ea typeface="宋体" charset="-122"/>
        <a:cs typeface="+mn-cs"/>
      </a:defRPr>
    </a:lvl3pPr>
    <a:lvl4pPr marL="1371600" algn="l" rtl="0" eaLnBrk="0" fontAlgn="base" hangingPunct="0">
      <a:spcBef>
        <a:spcPct val="30000"/>
      </a:spcBef>
      <a:spcAft>
        <a:spcPct val="0"/>
      </a:spcAft>
      <a:defRPr sz="1200" kern="1200">
        <a:solidFill>
          <a:schemeClr val="tx1"/>
        </a:solidFill>
        <a:latin typeface="Arial" charset="0"/>
        <a:ea typeface="宋体" charset="-122"/>
        <a:cs typeface="+mn-cs"/>
      </a:defRPr>
    </a:lvl4pPr>
    <a:lvl5pPr marL="1828800" algn="l" rtl="0" eaLnBrk="0" fontAlgn="base" hangingPunct="0">
      <a:spcBef>
        <a:spcPct val="30000"/>
      </a:spcBef>
      <a:spcAft>
        <a:spcPct val="0"/>
      </a:spcAft>
      <a:defRPr sz="1200" kern="1200">
        <a:solidFill>
          <a:schemeClr val="tx1"/>
        </a:solidFill>
        <a:latin typeface="Arial" charset="0"/>
        <a:ea typeface="宋体" charset="-122"/>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69" name="幻灯片图像占位符 1"/>
          <p:cNvSpPr>
            <a:spLocks noGrp="1" noRot="1" noChangeAspect="1" noTextEdit="1"/>
          </p:cNvSpPr>
          <p:nvPr>
            <p:ph type="sldImg"/>
          </p:nvPr>
        </p:nvSpPr>
        <p:spPr>
          <a:ln/>
        </p:spPr>
      </p:sp>
      <p:sp>
        <p:nvSpPr>
          <p:cNvPr id="109570" name="备注占位符 2"/>
          <p:cNvSpPr>
            <a:spLocks noGrp="1"/>
          </p:cNvSpPr>
          <p:nvPr>
            <p:ph type="body" idx="1"/>
          </p:nvPr>
        </p:nvSpPr>
        <p:spPr>
          <a:noFill/>
          <a:ln/>
        </p:spPr>
        <p:txBody>
          <a:bodyPr/>
          <a:lstStyle/>
          <a:p>
            <a:endParaRPr lang="zh-CN" altLang="en-US" smtClean="0">
              <a:ea typeface="宋体" pitchFamily="2" charset="-122"/>
            </a:endParaRPr>
          </a:p>
        </p:txBody>
      </p:sp>
      <p:sp>
        <p:nvSpPr>
          <p:cNvPr id="109571" name="灯片编号占位符 3"/>
          <p:cNvSpPr>
            <a:spLocks noGrp="1"/>
          </p:cNvSpPr>
          <p:nvPr>
            <p:ph type="sldNum" sz="quarter" idx="5"/>
          </p:nvPr>
        </p:nvSpPr>
        <p:spPr>
          <a:noFill/>
        </p:spPr>
        <p:txBody>
          <a:bodyPr/>
          <a:lstStyle/>
          <a:p>
            <a:fld id="{5854D936-6DA9-4264-9104-96704188BE19}" type="slidenum">
              <a:rPr lang="en-US" altLang="zh-CN" smtClean="0">
                <a:ea typeface="宋体" pitchFamily="2" charset="-122"/>
              </a:rPr>
              <a:pPr/>
              <a:t>1</a:t>
            </a:fld>
            <a:endParaRPr lang="en-US" altLang="zh-CN" smtClean="0">
              <a:ea typeface="宋体" pitchFamily="2" charset="-122"/>
            </a:endParaRP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Master" Target="../slideMasters/slideMaster5.xml"/><Relationship Id="rId4" Type="http://schemas.openxmlformats.org/officeDocument/2006/relationships/image" Target="../media/image7.png"/></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Master" Target="../slideMasters/slideMaster7.xml"/><Relationship Id="rId4" Type="http://schemas.openxmlformats.org/officeDocument/2006/relationships/image" Target="../media/image7.png"/></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Master" Target="../slideMasters/slideMaster8.xml"/><Relationship Id="rId4" Type="http://schemas.openxmlformats.org/officeDocument/2006/relationships/image" Target="../media/image7.png"/></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8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Master" Target="../slideMasters/slideMaster10.xml"/><Relationship Id="rId4" Type="http://schemas.openxmlformats.org/officeDocument/2006/relationships/image" Target="../media/image7.png"/></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pic>
        <p:nvPicPr>
          <p:cNvPr id="4" name="Picture 71" descr="内页元素3-1"/>
          <p:cNvPicPr>
            <a:picLocks noChangeAspect="1" noChangeArrowheads="1"/>
          </p:cNvPicPr>
          <p:nvPr userDrawn="1"/>
        </p:nvPicPr>
        <p:blipFill>
          <a:blip r:embed="rId2" cstate="print"/>
          <a:srcRect/>
          <a:stretch>
            <a:fillRect/>
          </a:stretch>
        </p:blipFill>
        <p:spPr bwMode="auto">
          <a:xfrm>
            <a:off x="0" y="0"/>
            <a:ext cx="12193588" cy="6492875"/>
          </a:xfrm>
          <a:prstGeom prst="rect">
            <a:avLst/>
          </a:prstGeom>
          <a:noFill/>
          <a:ln w="9525">
            <a:noFill/>
            <a:miter lim="800000"/>
            <a:headEnd/>
            <a:tailEnd/>
          </a:ln>
        </p:spPr>
      </p:pic>
      <p:sp>
        <p:nvSpPr>
          <p:cNvPr id="5" name="Rectangle 74"/>
          <p:cNvSpPr>
            <a:spLocks noChangeArrowheads="1"/>
          </p:cNvSpPr>
          <p:nvPr userDrawn="1"/>
        </p:nvSpPr>
        <p:spPr bwMode="auto">
          <a:xfrm>
            <a:off x="10410825" y="5534025"/>
            <a:ext cx="955675" cy="998538"/>
          </a:xfrm>
          <a:prstGeom prst="rect">
            <a:avLst/>
          </a:prstGeom>
          <a:solidFill>
            <a:schemeClr val="bg1"/>
          </a:solidFill>
          <a:ln w="9525" algn="ctr">
            <a:noFill/>
            <a:miter lim="800000"/>
            <a:headEnd/>
            <a:tailEnd/>
          </a:ln>
          <a:effectLst/>
        </p:spPr>
        <p:txBody>
          <a:bodyPr wrap="none" anchor="ctr"/>
          <a:lstStyle/>
          <a:p>
            <a:pPr>
              <a:buClr>
                <a:srgbClr val="CC9900"/>
              </a:buClr>
              <a:buFont typeface="Wingdings" pitchFamily="2" charset="2"/>
              <a:buChar char="n"/>
              <a:defRPr/>
            </a:pPr>
            <a:endParaRPr lang="zh-CN" altLang="en-US">
              <a:ea typeface="宋体" charset="-122"/>
              <a:cs typeface="+mn-cs"/>
            </a:endParaRPr>
          </a:p>
        </p:txBody>
      </p:sp>
      <p:sp>
        <p:nvSpPr>
          <p:cNvPr id="6" name="Rectangle 14"/>
          <p:cNvSpPr>
            <a:spLocks noChangeArrowheads="1"/>
          </p:cNvSpPr>
          <p:nvPr userDrawn="1"/>
        </p:nvSpPr>
        <p:spPr bwMode="auto">
          <a:xfrm>
            <a:off x="-2460625" y="528638"/>
            <a:ext cx="2460625" cy="5307012"/>
          </a:xfrm>
          <a:prstGeom prst="rect">
            <a:avLst/>
          </a:prstGeom>
          <a:noFill/>
          <a:ln w="9525">
            <a:noFill/>
            <a:miter lim="800000"/>
            <a:headEnd/>
            <a:tailEnd/>
          </a:ln>
          <a:effectLst/>
        </p:spPr>
        <p:txBody>
          <a:bodyPr lIns="87798" tIns="43900" rIns="87798" bIns="43900"/>
          <a:lstStyle/>
          <a:p>
            <a:pPr marL="342900" indent="-342900" algn="r">
              <a:lnSpc>
                <a:spcPct val="125000"/>
              </a:lnSpc>
              <a:spcBef>
                <a:spcPct val="20000"/>
              </a:spcBef>
              <a:buClr>
                <a:srgbClr val="990000"/>
              </a:buClr>
              <a:defRPr/>
            </a:pPr>
            <a:r>
              <a:rPr lang="zh-CN" altLang="en-US" sz="1200" b="0" dirty="0">
                <a:solidFill>
                  <a:srgbClr val="F8F8F8"/>
                </a:solidFill>
                <a:ea typeface="华文细黑" pitchFamily="2" charset="-122"/>
                <a:cs typeface="+mn-cs"/>
              </a:rPr>
              <a:t>英文标题</a:t>
            </a:r>
            <a:r>
              <a:rPr lang="en-US" altLang="zh-CN" sz="1200" b="0" dirty="0">
                <a:solidFill>
                  <a:srgbClr val="F8F8F8"/>
                </a:solidFill>
                <a:ea typeface="华文细黑" pitchFamily="2" charset="-122"/>
                <a:cs typeface="+mn-cs"/>
              </a:rPr>
              <a:t>:32-35pt  </a:t>
            </a:r>
          </a:p>
          <a:p>
            <a:pPr marL="342900" indent="-342900" algn="r">
              <a:lnSpc>
                <a:spcPct val="125000"/>
              </a:lnSpc>
              <a:spcBef>
                <a:spcPct val="20000"/>
              </a:spcBef>
              <a:buClr>
                <a:srgbClr val="990000"/>
              </a:buClr>
              <a:defRPr/>
            </a:pPr>
            <a:r>
              <a:rPr lang="zh-CN" altLang="en-US" sz="1200" b="0" dirty="0">
                <a:solidFill>
                  <a:srgbClr val="F8F8F8"/>
                </a:solidFill>
                <a:ea typeface="华文细黑" pitchFamily="2" charset="-122"/>
                <a:cs typeface="+mn-cs"/>
              </a:rPr>
              <a:t>颜色</a:t>
            </a:r>
            <a:r>
              <a:rPr lang="en-US" altLang="zh-CN" sz="1200" b="0" dirty="0">
                <a:solidFill>
                  <a:srgbClr val="F8F8F8"/>
                </a:solidFill>
                <a:ea typeface="华文细黑" pitchFamily="2" charset="-122"/>
                <a:cs typeface="+mn-cs"/>
              </a:rPr>
              <a:t>: R153 G0 B0</a:t>
            </a:r>
          </a:p>
          <a:p>
            <a:pPr marL="342900" indent="-342900" algn="r">
              <a:lnSpc>
                <a:spcPct val="125000"/>
              </a:lnSpc>
              <a:spcBef>
                <a:spcPct val="20000"/>
              </a:spcBef>
              <a:buClr>
                <a:srgbClr val="990000"/>
              </a:buClr>
              <a:defRPr/>
            </a:pPr>
            <a:r>
              <a:rPr lang="zh-CN" altLang="en-US" sz="1200" b="0" dirty="0">
                <a:solidFill>
                  <a:srgbClr val="F8F8F8"/>
                </a:solidFill>
                <a:latin typeface="FrutigerNext LT Medium" pitchFamily="34" charset="0"/>
                <a:ea typeface="华文细黑" pitchFamily="2" charset="-122"/>
                <a:cs typeface="+mn-cs"/>
              </a:rPr>
              <a:t>内部使用字体 </a:t>
            </a:r>
            <a:r>
              <a:rPr lang="en-US" altLang="zh-CN" sz="1200" b="0" dirty="0">
                <a:solidFill>
                  <a:srgbClr val="F8F8F8"/>
                </a:solidFill>
                <a:latin typeface="FrutigerNext LT Medium" pitchFamily="34" charset="0"/>
                <a:ea typeface="华文细黑" pitchFamily="2" charset="-122"/>
                <a:cs typeface="+mn-cs"/>
              </a:rPr>
              <a:t>:</a:t>
            </a:r>
          </a:p>
          <a:p>
            <a:pPr marL="342900" indent="-342900" algn="r">
              <a:lnSpc>
                <a:spcPct val="125000"/>
              </a:lnSpc>
              <a:spcBef>
                <a:spcPct val="20000"/>
              </a:spcBef>
              <a:buClr>
                <a:srgbClr val="990000"/>
              </a:buClr>
              <a:defRPr/>
            </a:pPr>
            <a:r>
              <a:rPr lang="en-US" altLang="zh-CN" sz="1200" b="0" dirty="0" err="1">
                <a:solidFill>
                  <a:srgbClr val="F8F8F8"/>
                </a:solidFill>
                <a:latin typeface="FrutigerNext LT Medium" pitchFamily="34" charset="0"/>
                <a:ea typeface="华文细黑" pitchFamily="2" charset="-122"/>
                <a:cs typeface="+mn-cs"/>
              </a:rPr>
              <a:t>FrutigerNext</a:t>
            </a:r>
            <a:r>
              <a:rPr lang="en-US" altLang="zh-CN" sz="1200" b="0" dirty="0">
                <a:solidFill>
                  <a:srgbClr val="F8F8F8"/>
                </a:solidFill>
                <a:latin typeface="FrutigerNext LT Medium" pitchFamily="34" charset="0"/>
                <a:ea typeface="华文细黑" pitchFamily="2" charset="-122"/>
                <a:cs typeface="+mn-cs"/>
              </a:rPr>
              <a:t> LT Medium</a:t>
            </a:r>
          </a:p>
          <a:p>
            <a:pPr marL="342900" indent="-342900" algn="r">
              <a:lnSpc>
                <a:spcPct val="125000"/>
              </a:lnSpc>
              <a:spcBef>
                <a:spcPct val="20000"/>
              </a:spcBef>
              <a:buClr>
                <a:srgbClr val="990000"/>
              </a:buClr>
              <a:defRPr/>
            </a:pPr>
            <a:r>
              <a:rPr lang="zh-CN" altLang="en-US" sz="1200" b="0" dirty="0">
                <a:solidFill>
                  <a:srgbClr val="F8F8F8"/>
                </a:solidFill>
                <a:latin typeface="FrutigerNext LT Medium" pitchFamily="34" charset="0"/>
                <a:ea typeface="华文细黑" pitchFamily="2" charset="-122"/>
                <a:cs typeface="+mn-cs"/>
              </a:rPr>
              <a:t>外部使用字体 </a:t>
            </a:r>
            <a:r>
              <a:rPr lang="en-US" altLang="zh-CN" sz="1200" b="0" dirty="0">
                <a:solidFill>
                  <a:srgbClr val="F8F8F8"/>
                </a:solidFill>
                <a:latin typeface="FrutigerNext LT Medium" pitchFamily="34" charset="0"/>
                <a:ea typeface="华文细黑" pitchFamily="2" charset="-122"/>
                <a:cs typeface="+mn-cs"/>
              </a:rPr>
              <a:t>: Arial</a:t>
            </a:r>
          </a:p>
          <a:p>
            <a:pPr marL="342900" indent="-342900" algn="r">
              <a:lnSpc>
                <a:spcPct val="75000"/>
              </a:lnSpc>
              <a:spcBef>
                <a:spcPct val="20000"/>
              </a:spcBef>
              <a:buClr>
                <a:srgbClr val="990000"/>
              </a:buClr>
              <a:defRPr/>
            </a:pPr>
            <a:endParaRPr lang="en-US" altLang="zh-CN" sz="1200" b="0" dirty="0">
              <a:solidFill>
                <a:srgbClr val="F8F8F8"/>
              </a:solidFill>
              <a:ea typeface="华文细黑" pitchFamily="2" charset="-122"/>
              <a:cs typeface="+mn-cs"/>
            </a:endParaRPr>
          </a:p>
          <a:p>
            <a:pPr marL="342900" indent="-342900" algn="r">
              <a:lnSpc>
                <a:spcPct val="125000"/>
              </a:lnSpc>
              <a:spcBef>
                <a:spcPct val="20000"/>
              </a:spcBef>
              <a:buClr>
                <a:srgbClr val="990000"/>
              </a:buClr>
              <a:defRPr/>
            </a:pPr>
            <a:r>
              <a:rPr lang="zh-CN" altLang="en-US" sz="1200" b="0" dirty="0">
                <a:solidFill>
                  <a:srgbClr val="F8F8F8"/>
                </a:solidFill>
                <a:ea typeface="华文细黑" pitchFamily="2" charset="-122"/>
                <a:cs typeface="+mn-cs"/>
              </a:rPr>
              <a:t>中文标题</a:t>
            </a:r>
            <a:r>
              <a:rPr lang="en-US" altLang="zh-CN" sz="1200" b="0" dirty="0">
                <a:solidFill>
                  <a:srgbClr val="F8F8F8"/>
                </a:solidFill>
                <a:ea typeface="华文细黑" pitchFamily="2" charset="-122"/>
                <a:cs typeface="+mn-cs"/>
              </a:rPr>
              <a:t>:30-32pt  </a:t>
            </a:r>
          </a:p>
          <a:p>
            <a:pPr marL="342900" indent="-342900" algn="r">
              <a:lnSpc>
                <a:spcPct val="125000"/>
              </a:lnSpc>
              <a:spcBef>
                <a:spcPct val="20000"/>
              </a:spcBef>
              <a:buClr>
                <a:srgbClr val="990000"/>
              </a:buClr>
              <a:defRPr/>
            </a:pPr>
            <a:r>
              <a:rPr lang="zh-CN" altLang="en-US" sz="1200" b="0" dirty="0">
                <a:solidFill>
                  <a:srgbClr val="F8F8F8"/>
                </a:solidFill>
                <a:ea typeface="华文细黑" pitchFamily="2" charset="-122"/>
                <a:cs typeface="+mn-cs"/>
              </a:rPr>
              <a:t>颜色</a:t>
            </a:r>
            <a:r>
              <a:rPr lang="en-US" altLang="zh-CN" sz="1200" b="0" dirty="0">
                <a:solidFill>
                  <a:srgbClr val="F8F8F8"/>
                </a:solidFill>
                <a:ea typeface="华文细黑" pitchFamily="2" charset="-122"/>
                <a:cs typeface="+mn-cs"/>
              </a:rPr>
              <a:t>: R153 G0 B0</a:t>
            </a:r>
          </a:p>
          <a:p>
            <a:pPr marL="342900" indent="-342900" algn="r">
              <a:lnSpc>
                <a:spcPct val="125000"/>
              </a:lnSpc>
              <a:spcBef>
                <a:spcPct val="20000"/>
              </a:spcBef>
              <a:buClr>
                <a:srgbClr val="990000"/>
              </a:buClr>
              <a:defRPr/>
            </a:pPr>
            <a:r>
              <a:rPr lang="zh-CN" altLang="en-US" sz="1200" b="0" dirty="0">
                <a:solidFill>
                  <a:srgbClr val="F8F8F8"/>
                </a:solidFill>
                <a:ea typeface="华文细黑" pitchFamily="2" charset="-122"/>
                <a:cs typeface="+mn-cs"/>
              </a:rPr>
              <a:t>字体</a:t>
            </a:r>
            <a:r>
              <a:rPr lang="en-US" altLang="zh-CN" sz="1200" b="0" dirty="0">
                <a:solidFill>
                  <a:srgbClr val="F8F8F8"/>
                </a:solidFill>
                <a:ea typeface="华文细黑" pitchFamily="2" charset="-122"/>
                <a:cs typeface="+mn-cs"/>
              </a:rPr>
              <a:t>:</a:t>
            </a:r>
            <a:r>
              <a:rPr lang="zh-CN" altLang="en-US" sz="1200" b="0" dirty="0">
                <a:solidFill>
                  <a:srgbClr val="F8F8F8"/>
                </a:solidFill>
                <a:ea typeface="华文细黑" pitchFamily="2" charset="-122"/>
                <a:cs typeface="+mn-cs"/>
              </a:rPr>
              <a:t>黑体</a:t>
            </a:r>
          </a:p>
          <a:p>
            <a:pPr marL="342900" indent="-342900" algn="r">
              <a:lnSpc>
                <a:spcPct val="125000"/>
              </a:lnSpc>
              <a:spcBef>
                <a:spcPct val="20000"/>
              </a:spcBef>
              <a:buClr>
                <a:srgbClr val="990000"/>
              </a:buClr>
              <a:defRPr/>
            </a:pPr>
            <a:endParaRPr lang="zh-CN" altLang="en-US" sz="1200" b="0" dirty="0">
              <a:solidFill>
                <a:srgbClr val="F8F8F8"/>
              </a:solidFill>
              <a:ea typeface="华文细黑" pitchFamily="2" charset="-122"/>
              <a:cs typeface="+mn-cs"/>
            </a:endParaRPr>
          </a:p>
          <a:p>
            <a:pPr marL="342900" indent="-342900" algn="r">
              <a:lnSpc>
                <a:spcPct val="125000"/>
              </a:lnSpc>
              <a:spcBef>
                <a:spcPct val="20000"/>
              </a:spcBef>
              <a:buClr>
                <a:srgbClr val="990000"/>
              </a:buClr>
              <a:defRPr/>
            </a:pPr>
            <a:endParaRPr lang="zh-CN" altLang="en-US" sz="1200" b="0" dirty="0">
              <a:solidFill>
                <a:srgbClr val="F8F8F8"/>
              </a:solidFill>
              <a:ea typeface="华文细黑" pitchFamily="2" charset="-122"/>
              <a:cs typeface="+mn-cs"/>
            </a:endParaRPr>
          </a:p>
          <a:p>
            <a:pPr marL="342900" indent="-342900" algn="r">
              <a:lnSpc>
                <a:spcPct val="125000"/>
              </a:lnSpc>
              <a:spcBef>
                <a:spcPct val="20000"/>
              </a:spcBef>
              <a:buClr>
                <a:srgbClr val="990000"/>
              </a:buClr>
              <a:defRPr/>
            </a:pPr>
            <a:endParaRPr lang="zh-CN" altLang="en-US" sz="1200" b="0" dirty="0">
              <a:solidFill>
                <a:srgbClr val="F8F8F8"/>
              </a:solidFill>
              <a:ea typeface="华文细黑" pitchFamily="2" charset="-122"/>
              <a:cs typeface="+mn-cs"/>
            </a:endParaRPr>
          </a:p>
          <a:p>
            <a:pPr marL="342900" indent="-342900" algn="r">
              <a:lnSpc>
                <a:spcPct val="125000"/>
              </a:lnSpc>
              <a:spcBef>
                <a:spcPct val="20000"/>
              </a:spcBef>
              <a:buClr>
                <a:srgbClr val="990000"/>
              </a:buClr>
              <a:defRPr/>
            </a:pPr>
            <a:r>
              <a:rPr lang="zh-CN" altLang="en-US" sz="1200" b="0" dirty="0">
                <a:solidFill>
                  <a:srgbClr val="F8F8F8"/>
                </a:solidFill>
                <a:ea typeface="华文细黑" pitchFamily="2" charset="-122"/>
                <a:cs typeface="+mn-cs"/>
              </a:rPr>
              <a:t>英文正文</a:t>
            </a:r>
            <a:r>
              <a:rPr lang="en-US" altLang="zh-CN" sz="1200" b="0" dirty="0">
                <a:solidFill>
                  <a:srgbClr val="F8F8F8"/>
                </a:solidFill>
                <a:ea typeface="华文细黑" pitchFamily="2" charset="-122"/>
                <a:cs typeface="+mn-cs"/>
              </a:rPr>
              <a:t>:20-22pt</a:t>
            </a:r>
          </a:p>
          <a:p>
            <a:pPr marL="342900" indent="-342900" algn="r">
              <a:lnSpc>
                <a:spcPct val="125000"/>
              </a:lnSpc>
              <a:spcBef>
                <a:spcPct val="20000"/>
              </a:spcBef>
              <a:buClr>
                <a:srgbClr val="990000"/>
              </a:buClr>
              <a:defRPr/>
            </a:pPr>
            <a:r>
              <a:rPr lang="zh-CN" altLang="en-US" sz="1200" b="0" dirty="0">
                <a:solidFill>
                  <a:srgbClr val="F8F8F8"/>
                </a:solidFill>
                <a:ea typeface="华文细黑" pitchFamily="2" charset="-122"/>
                <a:cs typeface="+mn-cs"/>
              </a:rPr>
              <a:t>子目录 </a:t>
            </a:r>
            <a:r>
              <a:rPr lang="en-US" altLang="zh-CN" sz="1200" b="0" dirty="0">
                <a:solidFill>
                  <a:srgbClr val="F8F8F8"/>
                </a:solidFill>
                <a:ea typeface="华文细黑" pitchFamily="2" charset="-122"/>
                <a:cs typeface="+mn-cs"/>
              </a:rPr>
              <a:t>(2-5</a:t>
            </a:r>
            <a:r>
              <a:rPr lang="zh-CN" altLang="en-US" sz="1200" b="0" dirty="0">
                <a:solidFill>
                  <a:srgbClr val="F8F8F8"/>
                </a:solidFill>
                <a:ea typeface="华文细黑" pitchFamily="2" charset="-122"/>
                <a:cs typeface="+mn-cs"/>
              </a:rPr>
              <a:t>级</a:t>
            </a:r>
            <a:r>
              <a:rPr lang="en-US" altLang="zh-CN" sz="1200" b="0" dirty="0">
                <a:solidFill>
                  <a:srgbClr val="F8F8F8"/>
                </a:solidFill>
                <a:ea typeface="华文细黑" pitchFamily="2" charset="-122"/>
                <a:cs typeface="+mn-cs"/>
              </a:rPr>
              <a:t>) :18pt  </a:t>
            </a:r>
          </a:p>
          <a:p>
            <a:pPr marL="342900" indent="-342900" algn="r">
              <a:lnSpc>
                <a:spcPct val="125000"/>
              </a:lnSpc>
              <a:spcBef>
                <a:spcPct val="20000"/>
              </a:spcBef>
              <a:buClr>
                <a:srgbClr val="990000"/>
              </a:buClr>
              <a:defRPr/>
            </a:pPr>
            <a:r>
              <a:rPr lang="zh-CN" altLang="en-US" sz="1200" b="0" dirty="0">
                <a:solidFill>
                  <a:srgbClr val="F8F8F8"/>
                </a:solidFill>
                <a:ea typeface="华文细黑" pitchFamily="2" charset="-122"/>
                <a:cs typeface="+mn-cs"/>
              </a:rPr>
              <a:t>颜色</a:t>
            </a:r>
            <a:r>
              <a:rPr lang="en-US" altLang="zh-CN" sz="1200" b="0" dirty="0">
                <a:solidFill>
                  <a:srgbClr val="F8F8F8"/>
                </a:solidFill>
                <a:ea typeface="华文细黑" pitchFamily="2" charset="-122"/>
                <a:cs typeface="+mn-cs"/>
              </a:rPr>
              <a:t>:</a:t>
            </a:r>
            <a:r>
              <a:rPr lang="zh-CN" altLang="en-US" sz="1200" b="0" dirty="0">
                <a:solidFill>
                  <a:srgbClr val="F8F8F8"/>
                </a:solidFill>
                <a:ea typeface="华文细黑" pitchFamily="2" charset="-122"/>
                <a:cs typeface="+mn-cs"/>
              </a:rPr>
              <a:t>黑色</a:t>
            </a:r>
          </a:p>
          <a:p>
            <a:pPr marL="342900" indent="-342900" algn="r">
              <a:lnSpc>
                <a:spcPct val="125000"/>
              </a:lnSpc>
              <a:spcBef>
                <a:spcPct val="20000"/>
              </a:spcBef>
              <a:buClr>
                <a:srgbClr val="990000"/>
              </a:buClr>
              <a:defRPr/>
            </a:pPr>
            <a:r>
              <a:rPr lang="zh-CN" altLang="en-US" sz="1200" b="0" dirty="0">
                <a:solidFill>
                  <a:srgbClr val="F8F8F8"/>
                </a:solidFill>
                <a:latin typeface="FrutigerNext LT Medium" pitchFamily="34" charset="0"/>
                <a:ea typeface="华文细黑" pitchFamily="2" charset="-122"/>
                <a:cs typeface="+mn-cs"/>
              </a:rPr>
              <a:t>内部使用字体 </a:t>
            </a:r>
            <a:r>
              <a:rPr lang="en-US" altLang="zh-CN" sz="1200" b="0" dirty="0">
                <a:solidFill>
                  <a:srgbClr val="F8F8F8"/>
                </a:solidFill>
                <a:latin typeface="FrutigerNext LT Medium" pitchFamily="34" charset="0"/>
                <a:ea typeface="华文细黑" pitchFamily="2" charset="-122"/>
                <a:cs typeface="+mn-cs"/>
              </a:rPr>
              <a:t>:</a:t>
            </a:r>
          </a:p>
          <a:p>
            <a:pPr marL="342900" indent="-342900" algn="r">
              <a:lnSpc>
                <a:spcPct val="125000"/>
              </a:lnSpc>
              <a:spcBef>
                <a:spcPct val="20000"/>
              </a:spcBef>
              <a:buClr>
                <a:srgbClr val="990000"/>
              </a:buClr>
              <a:defRPr/>
            </a:pPr>
            <a:r>
              <a:rPr lang="en-US" altLang="zh-CN" sz="1200" b="0" dirty="0" err="1">
                <a:solidFill>
                  <a:srgbClr val="F8F8F8"/>
                </a:solidFill>
                <a:latin typeface="FrutigerNext LT Medium" pitchFamily="34" charset="0"/>
                <a:ea typeface="华文细黑" pitchFamily="2" charset="-122"/>
                <a:cs typeface="+mn-cs"/>
              </a:rPr>
              <a:t>FrutigerNext</a:t>
            </a:r>
            <a:r>
              <a:rPr lang="en-US" altLang="zh-CN" sz="1200" b="0" dirty="0">
                <a:solidFill>
                  <a:srgbClr val="F8F8F8"/>
                </a:solidFill>
                <a:latin typeface="FrutigerNext LT Medium" pitchFamily="34" charset="0"/>
                <a:ea typeface="华文细黑" pitchFamily="2" charset="-122"/>
                <a:cs typeface="+mn-cs"/>
              </a:rPr>
              <a:t> LT Regular</a:t>
            </a:r>
          </a:p>
          <a:p>
            <a:pPr marL="342900" indent="-342900" algn="r">
              <a:lnSpc>
                <a:spcPct val="125000"/>
              </a:lnSpc>
              <a:spcBef>
                <a:spcPct val="20000"/>
              </a:spcBef>
              <a:buClr>
                <a:srgbClr val="990000"/>
              </a:buClr>
              <a:defRPr/>
            </a:pPr>
            <a:r>
              <a:rPr lang="zh-CN" altLang="en-US" sz="1200" b="0" dirty="0">
                <a:solidFill>
                  <a:srgbClr val="F8F8F8"/>
                </a:solidFill>
                <a:latin typeface="FrutigerNext LT Medium" pitchFamily="34" charset="0"/>
                <a:ea typeface="华文细黑" pitchFamily="2" charset="-122"/>
                <a:cs typeface="+mn-cs"/>
              </a:rPr>
              <a:t>外部使用字体 </a:t>
            </a:r>
            <a:r>
              <a:rPr lang="en-US" altLang="zh-CN" sz="1200" b="0" dirty="0">
                <a:solidFill>
                  <a:srgbClr val="F8F8F8"/>
                </a:solidFill>
                <a:latin typeface="FrutigerNext LT Medium" pitchFamily="34" charset="0"/>
                <a:ea typeface="华文细黑" pitchFamily="2" charset="-122"/>
                <a:cs typeface="+mn-cs"/>
              </a:rPr>
              <a:t>: Arial</a:t>
            </a:r>
          </a:p>
          <a:p>
            <a:pPr marL="342900" indent="-342900" algn="r">
              <a:lnSpc>
                <a:spcPct val="75000"/>
              </a:lnSpc>
              <a:spcBef>
                <a:spcPct val="20000"/>
              </a:spcBef>
              <a:buClr>
                <a:srgbClr val="990000"/>
              </a:buClr>
              <a:defRPr/>
            </a:pPr>
            <a:endParaRPr lang="en-US" altLang="zh-CN" sz="1200" b="0" dirty="0">
              <a:solidFill>
                <a:srgbClr val="F8F8F8"/>
              </a:solidFill>
              <a:ea typeface="华文细黑" pitchFamily="2" charset="-122"/>
              <a:cs typeface="+mn-cs"/>
            </a:endParaRPr>
          </a:p>
          <a:p>
            <a:pPr marL="342900" indent="-342900" algn="r">
              <a:lnSpc>
                <a:spcPct val="125000"/>
              </a:lnSpc>
              <a:spcBef>
                <a:spcPct val="20000"/>
              </a:spcBef>
              <a:buClr>
                <a:srgbClr val="990000"/>
              </a:buClr>
              <a:defRPr/>
            </a:pPr>
            <a:r>
              <a:rPr lang="zh-CN" altLang="en-US" sz="1200" b="0" dirty="0">
                <a:solidFill>
                  <a:srgbClr val="F8F8F8"/>
                </a:solidFill>
                <a:ea typeface="华文细黑" pitchFamily="2" charset="-122"/>
                <a:cs typeface="+mn-cs"/>
              </a:rPr>
              <a:t>中文正文</a:t>
            </a:r>
            <a:r>
              <a:rPr lang="en-US" altLang="zh-CN" sz="1200" b="0" dirty="0">
                <a:solidFill>
                  <a:srgbClr val="F8F8F8"/>
                </a:solidFill>
                <a:ea typeface="华文细黑" pitchFamily="2" charset="-122"/>
                <a:cs typeface="+mn-cs"/>
              </a:rPr>
              <a:t>:18-20pt</a:t>
            </a:r>
          </a:p>
          <a:p>
            <a:pPr marL="342900" indent="-342900" algn="r">
              <a:lnSpc>
                <a:spcPct val="125000"/>
              </a:lnSpc>
              <a:spcBef>
                <a:spcPct val="20000"/>
              </a:spcBef>
              <a:buClr>
                <a:srgbClr val="990000"/>
              </a:buClr>
              <a:defRPr/>
            </a:pPr>
            <a:r>
              <a:rPr lang="zh-CN" altLang="en-US" sz="1200" b="0" dirty="0">
                <a:solidFill>
                  <a:srgbClr val="F8F8F8"/>
                </a:solidFill>
                <a:ea typeface="华文细黑" pitchFamily="2" charset="-122"/>
                <a:cs typeface="+mn-cs"/>
              </a:rPr>
              <a:t>子目录</a:t>
            </a:r>
            <a:r>
              <a:rPr lang="en-US" altLang="zh-CN" sz="1200" b="0" dirty="0">
                <a:solidFill>
                  <a:srgbClr val="F8F8F8"/>
                </a:solidFill>
                <a:ea typeface="华文细黑" pitchFamily="2" charset="-122"/>
                <a:cs typeface="+mn-cs"/>
              </a:rPr>
              <a:t>(2-5</a:t>
            </a:r>
            <a:r>
              <a:rPr lang="zh-CN" altLang="en-US" sz="1200" b="0" dirty="0">
                <a:solidFill>
                  <a:srgbClr val="F8F8F8"/>
                </a:solidFill>
                <a:ea typeface="华文细黑" pitchFamily="2" charset="-122"/>
                <a:cs typeface="+mn-cs"/>
              </a:rPr>
              <a:t>级</a:t>
            </a:r>
            <a:r>
              <a:rPr lang="en-US" altLang="zh-CN" sz="1200" b="0" dirty="0">
                <a:solidFill>
                  <a:srgbClr val="F8F8F8"/>
                </a:solidFill>
                <a:ea typeface="华文细黑" pitchFamily="2" charset="-122"/>
                <a:cs typeface="+mn-cs"/>
              </a:rPr>
              <a:t>):18pt </a:t>
            </a:r>
          </a:p>
          <a:p>
            <a:pPr marL="342900" indent="-342900" algn="r">
              <a:lnSpc>
                <a:spcPct val="125000"/>
              </a:lnSpc>
              <a:spcBef>
                <a:spcPct val="20000"/>
              </a:spcBef>
              <a:buClr>
                <a:srgbClr val="990000"/>
              </a:buClr>
              <a:defRPr/>
            </a:pPr>
            <a:r>
              <a:rPr lang="zh-CN" altLang="en-US" sz="1200" b="0" dirty="0">
                <a:solidFill>
                  <a:srgbClr val="F8F8F8"/>
                </a:solidFill>
                <a:ea typeface="华文细黑" pitchFamily="2" charset="-122"/>
                <a:cs typeface="+mn-cs"/>
              </a:rPr>
              <a:t>颜色</a:t>
            </a:r>
            <a:r>
              <a:rPr lang="en-US" altLang="zh-CN" sz="1200" b="0" dirty="0">
                <a:solidFill>
                  <a:srgbClr val="F8F8F8"/>
                </a:solidFill>
                <a:ea typeface="华文细黑" pitchFamily="2" charset="-122"/>
                <a:cs typeface="+mn-cs"/>
              </a:rPr>
              <a:t>:</a:t>
            </a:r>
            <a:r>
              <a:rPr lang="zh-CN" altLang="en-US" sz="1200" b="0" dirty="0">
                <a:solidFill>
                  <a:srgbClr val="F8F8F8"/>
                </a:solidFill>
                <a:ea typeface="华文细黑" pitchFamily="2" charset="-122"/>
                <a:cs typeface="+mn-cs"/>
              </a:rPr>
              <a:t>黑色</a:t>
            </a:r>
          </a:p>
          <a:p>
            <a:pPr marL="342900" indent="-342900" algn="r">
              <a:lnSpc>
                <a:spcPct val="125000"/>
              </a:lnSpc>
              <a:spcBef>
                <a:spcPct val="20000"/>
              </a:spcBef>
              <a:buClr>
                <a:srgbClr val="990000"/>
              </a:buClr>
              <a:defRPr/>
            </a:pPr>
            <a:r>
              <a:rPr lang="zh-CN" altLang="en-US" sz="1200" b="0" dirty="0">
                <a:solidFill>
                  <a:srgbClr val="F8F8F8"/>
                </a:solidFill>
                <a:ea typeface="华文细黑" pitchFamily="2" charset="-122"/>
                <a:cs typeface="+mn-cs"/>
              </a:rPr>
              <a:t>字体</a:t>
            </a:r>
            <a:r>
              <a:rPr lang="en-US" altLang="zh-CN" sz="1200" b="0" dirty="0">
                <a:solidFill>
                  <a:srgbClr val="F8F8F8"/>
                </a:solidFill>
                <a:ea typeface="华文细黑" pitchFamily="2" charset="-122"/>
                <a:cs typeface="+mn-cs"/>
              </a:rPr>
              <a:t>:</a:t>
            </a:r>
            <a:r>
              <a:rPr lang="zh-CN" altLang="en-US" sz="1200" b="0" dirty="0">
                <a:solidFill>
                  <a:srgbClr val="F8F8F8"/>
                </a:solidFill>
                <a:ea typeface="华文细黑" pitchFamily="2" charset="-122"/>
                <a:cs typeface="+mn-cs"/>
              </a:rPr>
              <a:t>细黑体 </a:t>
            </a:r>
            <a:endParaRPr lang="zh-CN" altLang="en-US" sz="1200" b="0" dirty="0">
              <a:solidFill>
                <a:srgbClr val="080808"/>
              </a:solidFill>
              <a:ea typeface="华文细黑" pitchFamily="2" charset="-122"/>
              <a:cs typeface="+mn-cs"/>
            </a:endParaRPr>
          </a:p>
        </p:txBody>
      </p:sp>
      <p:sp>
        <p:nvSpPr>
          <p:cNvPr id="7" name="Rectangle 15"/>
          <p:cNvSpPr>
            <a:spLocks noChangeArrowheads="1"/>
          </p:cNvSpPr>
          <p:nvPr userDrawn="1"/>
        </p:nvSpPr>
        <p:spPr bwMode="auto">
          <a:xfrm>
            <a:off x="12361863" y="4292600"/>
            <a:ext cx="1227137" cy="2627313"/>
          </a:xfrm>
          <a:prstGeom prst="rect">
            <a:avLst/>
          </a:prstGeom>
          <a:solidFill>
            <a:srgbClr val="F8F8F8"/>
          </a:solidFill>
          <a:ln w="9525" algn="ctr">
            <a:noFill/>
            <a:miter lim="800000"/>
            <a:headEnd/>
            <a:tailEnd/>
          </a:ln>
          <a:effectLst/>
        </p:spPr>
        <p:txBody>
          <a:bodyPr lIns="91425" tIns="45712" rIns="91425" bIns="45712" anchor="ctr">
            <a:spAutoFit/>
          </a:bodyPr>
          <a:lstStyle/>
          <a:p>
            <a:pPr algn="ctr" defTabSz="877888" eaLnBrk="0" hangingPunct="0"/>
            <a:endParaRPr lang="zh-CN" altLang="zh-CN" sz="1500" b="0">
              <a:latin typeface="FrutigerNext LT Regular" pitchFamily="34" charset="0"/>
              <a:ea typeface="MS PGothic" pitchFamily="34" charset="-128"/>
            </a:endParaRPr>
          </a:p>
        </p:txBody>
      </p:sp>
      <p:grpSp>
        <p:nvGrpSpPr>
          <p:cNvPr id="8" name="Group 16"/>
          <p:cNvGrpSpPr>
            <a:grpSpLocks/>
          </p:cNvGrpSpPr>
          <p:nvPr userDrawn="1"/>
        </p:nvGrpSpPr>
        <p:grpSpPr bwMode="auto">
          <a:xfrm>
            <a:off x="12472988" y="5278438"/>
            <a:ext cx="989012" cy="184150"/>
            <a:chOff x="6657" y="3492"/>
            <a:chExt cx="527" cy="121"/>
          </a:xfrm>
        </p:grpSpPr>
        <p:sp>
          <p:nvSpPr>
            <p:cNvPr id="9" name="Rectangle 17"/>
            <p:cNvSpPr>
              <a:spLocks noChangeArrowheads="1"/>
            </p:cNvSpPr>
            <p:nvPr/>
          </p:nvSpPr>
          <p:spPr bwMode="auto">
            <a:xfrm flipV="1">
              <a:off x="6789" y="3492"/>
              <a:ext cx="132" cy="121"/>
            </a:xfrm>
            <a:prstGeom prst="rect">
              <a:avLst/>
            </a:prstGeom>
            <a:solidFill>
              <a:srgbClr val="FFCC66"/>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ea typeface="宋体" charset="-122"/>
                <a:cs typeface="+mn-cs"/>
              </a:endParaRPr>
            </a:p>
          </p:txBody>
        </p:sp>
        <p:sp>
          <p:nvSpPr>
            <p:cNvPr id="10" name="Rectangle 18"/>
            <p:cNvSpPr>
              <a:spLocks noChangeArrowheads="1"/>
            </p:cNvSpPr>
            <p:nvPr/>
          </p:nvSpPr>
          <p:spPr bwMode="auto">
            <a:xfrm flipV="1">
              <a:off x="6921" y="3492"/>
              <a:ext cx="131" cy="121"/>
            </a:xfrm>
            <a:prstGeom prst="rect">
              <a:avLst/>
            </a:prstGeom>
            <a:solidFill>
              <a:srgbClr val="FF9900"/>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ea typeface="宋体" charset="-122"/>
                <a:cs typeface="+mn-cs"/>
              </a:endParaRPr>
            </a:p>
          </p:txBody>
        </p:sp>
        <p:sp>
          <p:nvSpPr>
            <p:cNvPr id="11" name="Rectangle 19"/>
            <p:cNvSpPr>
              <a:spLocks noChangeArrowheads="1"/>
            </p:cNvSpPr>
            <p:nvPr/>
          </p:nvSpPr>
          <p:spPr bwMode="auto">
            <a:xfrm flipV="1">
              <a:off x="7052" y="3492"/>
              <a:ext cx="132" cy="121"/>
            </a:xfrm>
            <a:prstGeom prst="rect">
              <a:avLst/>
            </a:prstGeom>
            <a:solidFill>
              <a:srgbClr val="99660A"/>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ea typeface="宋体" charset="-122"/>
                <a:cs typeface="+mn-cs"/>
              </a:endParaRPr>
            </a:p>
          </p:txBody>
        </p:sp>
        <p:sp>
          <p:nvSpPr>
            <p:cNvPr id="12" name="Rectangle 20"/>
            <p:cNvSpPr>
              <a:spLocks noChangeArrowheads="1"/>
            </p:cNvSpPr>
            <p:nvPr/>
          </p:nvSpPr>
          <p:spPr bwMode="auto">
            <a:xfrm flipV="1">
              <a:off x="6657" y="3492"/>
              <a:ext cx="132" cy="121"/>
            </a:xfrm>
            <a:prstGeom prst="rect">
              <a:avLst/>
            </a:prstGeom>
            <a:solidFill>
              <a:srgbClr val="FFCC99"/>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ea typeface="宋体" charset="-122"/>
                <a:cs typeface="+mn-cs"/>
              </a:endParaRPr>
            </a:p>
          </p:txBody>
        </p:sp>
      </p:grpSp>
      <p:grpSp>
        <p:nvGrpSpPr>
          <p:cNvPr id="13" name="Group 21"/>
          <p:cNvGrpSpPr>
            <a:grpSpLocks/>
          </p:cNvGrpSpPr>
          <p:nvPr userDrawn="1"/>
        </p:nvGrpSpPr>
        <p:grpSpPr bwMode="auto">
          <a:xfrm>
            <a:off x="12472988" y="6203950"/>
            <a:ext cx="989012" cy="182563"/>
            <a:chOff x="6657" y="4103"/>
            <a:chExt cx="527" cy="121"/>
          </a:xfrm>
        </p:grpSpPr>
        <p:sp>
          <p:nvSpPr>
            <p:cNvPr id="14" name="Rectangle 22"/>
            <p:cNvSpPr>
              <a:spLocks noChangeArrowheads="1"/>
            </p:cNvSpPr>
            <p:nvPr/>
          </p:nvSpPr>
          <p:spPr bwMode="auto">
            <a:xfrm flipV="1">
              <a:off x="6789" y="4103"/>
              <a:ext cx="132" cy="121"/>
            </a:xfrm>
            <a:prstGeom prst="rect">
              <a:avLst/>
            </a:prstGeom>
            <a:solidFill>
              <a:srgbClr val="99CCFF"/>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ea typeface="宋体" charset="-122"/>
                <a:cs typeface="+mn-cs"/>
              </a:endParaRPr>
            </a:p>
          </p:txBody>
        </p:sp>
        <p:sp>
          <p:nvSpPr>
            <p:cNvPr id="15" name="Rectangle 23"/>
            <p:cNvSpPr>
              <a:spLocks noChangeArrowheads="1"/>
            </p:cNvSpPr>
            <p:nvPr/>
          </p:nvSpPr>
          <p:spPr bwMode="auto">
            <a:xfrm flipV="1">
              <a:off x="6921" y="4103"/>
              <a:ext cx="131" cy="121"/>
            </a:xfrm>
            <a:prstGeom prst="rect">
              <a:avLst/>
            </a:prstGeom>
            <a:solidFill>
              <a:srgbClr val="99CCCC"/>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ea typeface="宋体" charset="-122"/>
                <a:cs typeface="+mn-cs"/>
              </a:endParaRPr>
            </a:p>
          </p:txBody>
        </p:sp>
        <p:sp>
          <p:nvSpPr>
            <p:cNvPr id="16" name="Rectangle 24"/>
            <p:cNvSpPr>
              <a:spLocks noChangeArrowheads="1"/>
            </p:cNvSpPr>
            <p:nvPr/>
          </p:nvSpPr>
          <p:spPr bwMode="auto">
            <a:xfrm flipV="1">
              <a:off x="7052" y="4103"/>
              <a:ext cx="132" cy="121"/>
            </a:xfrm>
            <a:prstGeom prst="rect">
              <a:avLst/>
            </a:prstGeom>
            <a:solidFill>
              <a:srgbClr val="009999"/>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ea typeface="宋体" charset="-122"/>
                <a:cs typeface="+mn-cs"/>
              </a:endParaRPr>
            </a:p>
          </p:txBody>
        </p:sp>
        <p:sp>
          <p:nvSpPr>
            <p:cNvPr id="17" name="Rectangle 25"/>
            <p:cNvSpPr>
              <a:spLocks noChangeArrowheads="1"/>
            </p:cNvSpPr>
            <p:nvPr/>
          </p:nvSpPr>
          <p:spPr bwMode="auto">
            <a:xfrm flipV="1">
              <a:off x="6657" y="4103"/>
              <a:ext cx="132" cy="121"/>
            </a:xfrm>
            <a:prstGeom prst="rect">
              <a:avLst/>
            </a:prstGeom>
            <a:solidFill>
              <a:srgbClr val="CCCCFF"/>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ea typeface="宋体" charset="-122"/>
                <a:cs typeface="+mn-cs"/>
              </a:endParaRPr>
            </a:p>
          </p:txBody>
        </p:sp>
      </p:grpSp>
      <p:grpSp>
        <p:nvGrpSpPr>
          <p:cNvPr id="18" name="Group 26"/>
          <p:cNvGrpSpPr>
            <a:grpSpLocks/>
          </p:cNvGrpSpPr>
          <p:nvPr userDrawn="1"/>
        </p:nvGrpSpPr>
        <p:grpSpPr bwMode="auto">
          <a:xfrm>
            <a:off x="12472988" y="6450013"/>
            <a:ext cx="989012" cy="182562"/>
            <a:chOff x="6657" y="4266"/>
            <a:chExt cx="527" cy="121"/>
          </a:xfrm>
        </p:grpSpPr>
        <p:sp>
          <p:nvSpPr>
            <p:cNvPr id="19" name="Rectangle 27"/>
            <p:cNvSpPr>
              <a:spLocks noChangeArrowheads="1"/>
            </p:cNvSpPr>
            <p:nvPr/>
          </p:nvSpPr>
          <p:spPr bwMode="auto">
            <a:xfrm flipV="1">
              <a:off x="6789" y="4266"/>
              <a:ext cx="132" cy="121"/>
            </a:xfrm>
            <a:prstGeom prst="rect">
              <a:avLst/>
            </a:prstGeom>
            <a:solidFill>
              <a:srgbClr val="99CCCC"/>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ea typeface="宋体" charset="-122"/>
                <a:cs typeface="+mn-cs"/>
              </a:endParaRPr>
            </a:p>
          </p:txBody>
        </p:sp>
        <p:sp>
          <p:nvSpPr>
            <p:cNvPr id="20" name="Rectangle 28"/>
            <p:cNvSpPr>
              <a:spLocks noChangeArrowheads="1"/>
            </p:cNvSpPr>
            <p:nvPr/>
          </p:nvSpPr>
          <p:spPr bwMode="auto">
            <a:xfrm flipV="1">
              <a:off x="6921" y="4266"/>
              <a:ext cx="131" cy="121"/>
            </a:xfrm>
            <a:prstGeom prst="rect">
              <a:avLst/>
            </a:prstGeom>
            <a:solidFill>
              <a:srgbClr val="0099CC"/>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ea typeface="宋体" charset="-122"/>
                <a:cs typeface="+mn-cs"/>
              </a:endParaRPr>
            </a:p>
          </p:txBody>
        </p:sp>
        <p:sp>
          <p:nvSpPr>
            <p:cNvPr id="21" name="Rectangle 29"/>
            <p:cNvSpPr>
              <a:spLocks noChangeArrowheads="1"/>
            </p:cNvSpPr>
            <p:nvPr/>
          </p:nvSpPr>
          <p:spPr bwMode="auto">
            <a:xfrm flipV="1">
              <a:off x="7052" y="4266"/>
              <a:ext cx="132" cy="121"/>
            </a:xfrm>
            <a:prstGeom prst="rect">
              <a:avLst/>
            </a:prstGeom>
            <a:solidFill>
              <a:srgbClr val="006699"/>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ea typeface="宋体" charset="-122"/>
                <a:cs typeface="+mn-cs"/>
              </a:endParaRPr>
            </a:p>
          </p:txBody>
        </p:sp>
        <p:sp>
          <p:nvSpPr>
            <p:cNvPr id="22" name="Rectangle 30"/>
            <p:cNvSpPr>
              <a:spLocks noChangeArrowheads="1"/>
            </p:cNvSpPr>
            <p:nvPr/>
          </p:nvSpPr>
          <p:spPr bwMode="auto">
            <a:xfrm flipV="1">
              <a:off x="6657" y="4266"/>
              <a:ext cx="132" cy="121"/>
            </a:xfrm>
            <a:prstGeom prst="rect">
              <a:avLst/>
            </a:prstGeom>
            <a:solidFill>
              <a:srgbClr val="CCFF99"/>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ea typeface="宋体" charset="-122"/>
                <a:cs typeface="+mn-cs"/>
              </a:endParaRPr>
            </a:p>
          </p:txBody>
        </p:sp>
      </p:grpSp>
      <p:grpSp>
        <p:nvGrpSpPr>
          <p:cNvPr id="23" name="Group 31"/>
          <p:cNvGrpSpPr>
            <a:grpSpLocks/>
          </p:cNvGrpSpPr>
          <p:nvPr userDrawn="1"/>
        </p:nvGrpSpPr>
        <p:grpSpPr bwMode="auto">
          <a:xfrm>
            <a:off x="12472988" y="5527675"/>
            <a:ext cx="989012" cy="182563"/>
            <a:chOff x="6657" y="3656"/>
            <a:chExt cx="527" cy="121"/>
          </a:xfrm>
        </p:grpSpPr>
        <p:sp>
          <p:nvSpPr>
            <p:cNvPr id="24" name="Rectangle 32"/>
            <p:cNvSpPr>
              <a:spLocks noChangeArrowheads="1"/>
            </p:cNvSpPr>
            <p:nvPr/>
          </p:nvSpPr>
          <p:spPr bwMode="auto">
            <a:xfrm flipV="1">
              <a:off x="6657" y="3656"/>
              <a:ext cx="132" cy="121"/>
            </a:xfrm>
            <a:prstGeom prst="rect">
              <a:avLst/>
            </a:prstGeom>
            <a:solidFill>
              <a:srgbClr val="CCCCCC"/>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ea typeface="宋体" charset="-122"/>
                <a:cs typeface="+mn-cs"/>
              </a:endParaRPr>
            </a:p>
          </p:txBody>
        </p:sp>
        <p:sp>
          <p:nvSpPr>
            <p:cNvPr id="25" name="Rectangle 33"/>
            <p:cNvSpPr>
              <a:spLocks noChangeArrowheads="1"/>
            </p:cNvSpPr>
            <p:nvPr/>
          </p:nvSpPr>
          <p:spPr bwMode="auto">
            <a:xfrm flipV="1">
              <a:off x="6789" y="3656"/>
              <a:ext cx="132" cy="121"/>
            </a:xfrm>
            <a:prstGeom prst="rect">
              <a:avLst/>
            </a:prstGeom>
            <a:solidFill>
              <a:srgbClr val="FF9900"/>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ea typeface="宋体" charset="-122"/>
                <a:cs typeface="+mn-cs"/>
              </a:endParaRPr>
            </a:p>
          </p:txBody>
        </p:sp>
        <p:sp>
          <p:nvSpPr>
            <p:cNvPr id="26" name="Rectangle 34"/>
            <p:cNvSpPr>
              <a:spLocks noChangeArrowheads="1"/>
            </p:cNvSpPr>
            <p:nvPr/>
          </p:nvSpPr>
          <p:spPr bwMode="auto">
            <a:xfrm flipV="1">
              <a:off x="6921" y="3656"/>
              <a:ext cx="131" cy="121"/>
            </a:xfrm>
            <a:prstGeom prst="rect">
              <a:avLst/>
            </a:prstGeom>
            <a:solidFill>
              <a:srgbClr val="990000"/>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ea typeface="宋体" charset="-122"/>
                <a:cs typeface="+mn-cs"/>
              </a:endParaRPr>
            </a:p>
          </p:txBody>
        </p:sp>
        <p:sp>
          <p:nvSpPr>
            <p:cNvPr id="27" name="Rectangle 35"/>
            <p:cNvSpPr>
              <a:spLocks noChangeArrowheads="1"/>
            </p:cNvSpPr>
            <p:nvPr/>
          </p:nvSpPr>
          <p:spPr bwMode="auto">
            <a:xfrm flipV="1">
              <a:off x="7052" y="3656"/>
              <a:ext cx="132" cy="121"/>
            </a:xfrm>
            <a:prstGeom prst="rect">
              <a:avLst/>
            </a:prstGeom>
            <a:solidFill>
              <a:srgbClr val="080808"/>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ea typeface="宋体" charset="-122"/>
                <a:cs typeface="+mn-cs"/>
              </a:endParaRPr>
            </a:p>
          </p:txBody>
        </p:sp>
      </p:grpSp>
      <p:grpSp>
        <p:nvGrpSpPr>
          <p:cNvPr id="28" name="Group 36"/>
          <p:cNvGrpSpPr>
            <a:grpSpLocks/>
          </p:cNvGrpSpPr>
          <p:nvPr userDrawn="1"/>
        </p:nvGrpSpPr>
        <p:grpSpPr bwMode="auto">
          <a:xfrm>
            <a:off x="12472988" y="5957888"/>
            <a:ext cx="989012" cy="182562"/>
            <a:chOff x="6657" y="3941"/>
            <a:chExt cx="527" cy="121"/>
          </a:xfrm>
        </p:grpSpPr>
        <p:sp>
          <p:nvSpPr>
            <p:cNvPr id="29" name="Rectangle 37"/>
            <p:cNvSpPr>
              <a:spLocks noChangeArrowheads="1"/>
            </p:cNvSpPr>
            <p:nvPr/>
          </p:nvSpPr>
          <p:spPr bwMode="auto">
            <a:xfrm flipV="1">
              <a:off x="6789" y="3941"/>
              <a:ext cx="132" cy="121"/>
            </a:xfrm>
            <a:prstGeom prst="rect">
              <a:avLst/>
            </a:prstGeom>
            <a:solidFill>
              <a:srgbClr val="CCFF99"/>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ea typeface="宋体" charset="-122"/>
                <a:cs typeface="+mn-cs"/>
              </a:endParaRPr>
            </a:p>
          </p:txBody>
        </p:sp>
        <p:sp>
          <p:nvSpPr>
            <p:cNvPr id="30" name="Rectangle 38"/>
            <p:cNvSpPr>
              <a:spLocks noChangeArrowheads="1"/>
            </p:cNvSpPr>
            <p:nvPr/>
          </p:nvSpPr>
          <p:spPr bwMode="auto">
            <a:xfrm flipV="1">
              <a:off x="6921" y="3941"/>
              <a:ext cx="131" cy="121"/>
            </a:xfrm>
            <a:prstGeom prst="rect">
              <a:avLst/>
            </a:prstGeom>
            <a:solidFill>
              <a:srgbClr val="669900"/>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ea typeface="宋体" charset="-122"/>
                <a:cs typeface="+mn-cs"/>
              </a:endParaRPr>
            </a:p>
          </p:txBody>
        </p:sp>
        <p:sp>
          <p:nvSpPr>
            <p:cNvPr id="31" name="Rectangle 39"/>
            <p:cNvSpPr>
              <a:spLocks noChangeArrowheads="1"/>
            </p:cNvSpPr>
            <p:nvPr/>
          </p:nvSpPr>
          <p:spPr bwMode="auto">
            <a:xfrm flipV="1">
              <a:off x="7052" y="3941"/>
              <a:ext cx="132" cy="121"/>
            </a:xfrm>
            <a:prstGeom prst="rect">
              <a:avLst/>
            </a:prstGeom>
            <a:solidFill>
              <a:srgbClr val="080808"/>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ea typeface="宋体" charset="-122"/>
                <a:cs typeface="+mn-cs"/>
              </a:endParaRPr>
            </a:p>
          </p:txBody>
        </p:sp>
        <p:sp>
          <p:nvSpPr>
            <p:cNvPr id="32" name="Rectangle 40"/>
            <p:cNvSpPr>
              <a:spLocks noChangeArrowheads="1"/>
            </p:cNvSpPr>
            <p:nvPr/>
          </p:nvSpPr>
          <p:spPr bwMode="auto">
            <a:xfrm flipV="1">
              <a:off x="6657" y="3941"/>
              <a:ext cx="132" cy="121"/>
            </a:xfrm>
            <a:prstGeom prst="rect">
              <a:avLst/>
            </a:prstGeom>
            <a:solidFill>
              <a:srgbClr val="CCCCCC"/>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ea typeface="宋体" charset="-122"/>
                <a:cs typeface="+mn-cs"/>
              </a:endParaRPr>
            </a:p>
          </p:txBody>
        </p:sp>
      </p:grpSp>
      <p:grpSp>
        <p:nvGrpSpPr>
          <p:cNvPr id="33" name="Group 41"/>
          <p:cNvGrpSpPr>
            <a:grpSpLocks/>
          </p:cNvGrpSpPr>
          <p:nvPr userDrawn="1"/>
        </p:nvGrpSpPr>
        <p:grpSpPr bwMode="auto">
          <a:xfrm>
            <a:off x="12472988" y="6697663"/>
            <a:ext cx="989012" cy="182562"/>
            <a:chOff x="6657" y="4430"/>
            <a:chExt cx="527" cy="121"/>
          </a:xfrm>
        </p:grpSpPr>
        <p:sp>
          <p:nvSpPr>
            <p:cNvPr id="34" name="Rectangle 42"/>
            <p:cNvSpPr>
              <a:spLocks noChangeArrowheads="1"/>
            </p:cNvSpPr>
            <p:nvPr/>
          </p:nvSpPr>
          <p:spPr bwMode="auto">
            <a:xfrm flipV="1">
              <a:off x="6789" y="4430"/>
              <a:ext cx="132" cy="121"/>
            </a:xfrm>
            <a:prstGeom prst="rect">
              <a:avLst/>
            </a:prstGeom>
            <a:solidFill>
              <a:srgbClr val="FF9900"/>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ea typeface="宋体" charset="-122"/>
                <a:cs typeface="+mn-cs"/>
              </a:endParaRPr>
            </a:p>
          </p:txBody>
        </p:sp>
        <p:sp>
          <p:nvSpPr>
            <p:cNvPr id="35" name="Rectangle 43"/>
            <p:cNvSpPr>
              <a:spLocks noChangeArrowheads="1"/>
            </p:cNvSpPr>
            <p:nvPr/>
          </p:nvSpPr>
          <p:spPr bwMode="auto">
            <a:xfrm flipV="1">
              <a:off x="6921" y="4430"/>
              <a:ext cx="131" cy="121"/>
            </a:xfrm>
            <a:prstGeom prst="rect">
              <a:avLst/>
            </a:prstGeom>
            <a:solidFill>
              <a:srgbClr val="006699"/>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ea typeface="宋体" charset="-122"/>
                <a:cs typeface="+mn-cs"/>
              </a:endParaRPr>
            </a:p>
          </p:txBody>
        </p:sp>
        <p:sp>
          <p:nvSpPr>
            <p:cNvPr id="36" name="Rectangle 44"/>
            <p:cNvSpPr>
              <a:spLocks noChangeArrowheads="1"/>
            </p:cNvSpPr>
            <p:nvPr/>
          </p:nvSpPr>
          <p:spPr bwMode="auto">
            <a:xfrm flipV="1">
              <a:off x="7052" y="4430"/>
              <a:ext cx="132" cy="121"/>
            </a:xfrm>
            <a:prstGeom prst="rect">
              <a:avLst/>
            </a:prstGeom>
            <a:solidFill>
              <a:srgbClr val="080808"/>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ea typeface="宋体" charset="-122"/>
                <a:cs typeface="+mn-cs"/>
              </a:endParaRPr>
            </a:p>
          </p:txBody>
        </p:sp>
        <p:sp>
          <p:nvSpPr>
            <p:cNvPr id="37" name="Rectangle 45"/>
            <p:cNvSpPr>
              <a:spLocks noChangeArrowheads="1"/>
            </p:cNvSpPr>
            <p:nvPr/>
          </p:nvSpPr>
          <p:spPr bwMode="auto">
            <a:xfrm flipV="1">
              <a:off x="6657" y="4430"/>
              <a:ext cx="132" cy="121"/>
            </a:xfrm>
            <a:prstGeom prst="rect">
              <a:avLst/>
            </a:prstGeom>
            <a:solidFill>
              <a:srgbClr val="99CCFF"/>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ea typeface="宋体" charset="-122"/>
                <a:cs typeface="+mn-cs"/>
              </a:endParaRPr>
            </a:p>
          </p:txBody>
        </p:sp>
      </p:grpSp>
      <p:grpSp>
        <p:nvGrpSpPr>
          <p:cNvPr id="38" name="Group 46"/>
          <p:cNvGrpSpPr>
            <a:grpSpLocks/>
          </p:cNvGrpSpPr>
          <p:nvPr userDrawn="1"/>
        </p:nvGrpSpPr>
        <p:grpSpPr bwMode="auto">
          <a:xfrm>
            <a:off x="12472988" y="5032375"/>
            <a:ext cx="989012" cy="184150"/>
            <a:chOff x="6657" y="3329"/>
            <a:chExt cx="527" cy="122"/>
          </a:xfrm>
        </p:grpSpPr>
        <p:sp>
          <p:nvSpPr>
            <p:cNvPr id="39" name="Rectangle 47"/>
            <p:cNvSpPr>
              <a:spLocks noChangeArrowheads="1"/>
            </p:cNvSpPr>
            <p:nvPr/>
          </p:nvSpPr>
          <p:spPr bwMode="auto">
            <a:xfrm flipV="1">
              <a:off x="6789" y="3329"/>
              <a:ext cx="132" cy="122"/>
            </a:xfrm>
            <a:prstGeom prst="rect">
              <a:avLst/>
            </a:prstGeom>
            <a:solidFill>
              <a:srgbClr val="FF9900"/>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ea typeface="宋体" charset="-122"/>
                <a:cs typeface="+mn-cs"/>
              </a:endParaRPr>
            </a:p>
          </p:txBody>
        </p:sp>
        <p:sp>
          <p:nvSpPr>
            <p:cNvPr id="40" name="Rectangle 48"/>
            <p:cNvSpPr>
              <a:spLocks noChangeArrowheads="1"/>
            </p:cNvSpPr>
            <p:nvPr/>
          </p:nvSpPr>
          <p:spPr bwMode="auto">
            <a:xfrm flipV="1">
              <a:off x="6921" y="3329"/>
              <a:ext cx="131" cy="122"/>
            </a:xfrm>
            <a:prstGeom prst="rect">
              <a:avLst/>
            </a:prstGeom>
            <a:solidFill>
              <a:srgbClr val="99660A"/>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ea typeface="宋体" charset="-122"/>
                <a:cs typeface="+mn-cs"/>
              </a:endParaRPr>
            </a:p>
          </p:txBody>
        </p:sp>
        <p:sp>
          <p:nvSpPr>
            <p:cNvPr id="41" name="Rectangle 49"/>
            <p:cNvSpPr>
              <a:spLocks noChangeArrowheads="1"/>
            </p:cNvSpPr>
            <p:nvPr/>
          </p:nvSpPr>
          <p:spPr bwMode="auto">
            <a:xfrm flipV="1">
              <a:off x="7052" y="3329"/>
              <a:ext cx="132" cy="122"/>
            </a:xfrm>
            <a:prstGeom prst="rect">
              <a:avLst/>
            </a:prstGeom>
            <a:solidFill>
              <a:srgbClr val="990000"/>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ea typeface="宋体" charset="-122"/>
                <a:cs typeface="+mn-cs"/>
              </a:endParaRPr>
            </a:p>
          </p:txBody>
        </p:sp>
        <p:sp>
          <p:nvSpPr>
            <p:cNvPr id="42" name="Rectangle 50"/>
            <p:cNvSpPr>
              <a:spLocks noChangeArrowheads="1"/>
            </p:cNvSpPr>
            <p:nvPr/>
          </p:nvSpPr>
          <p:spPr bwMode="auto">
            <a:xfrm flipV="1">
              <a:off x="6657" y="3329"/>
              <a:ext cx="132" cy="122"/>
            </a:xfrm>
            <a:prstGeom prst="rect">
              <a:avLst/>
            </a:prstGeom>
            <a:solidFill>
              <a:srgbClr val="FFCC99"/>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ea typeface="宋体" charset="-122"/>
                <a:cs typeface="+mn-cs"/>
              </a:endParaRPr>
            </a:p>
          </p:txBody>
        </p:sp>
      </p:grpSp>
      <p:grpSp>
        <p:nvGrpSpPr>
          <p:cNvPr id="43" name="Group 51"/>
          <p:cNvGrpSpPr>
            <a:grpSpLocks/>
          </p:cNvGrpSpPr>
          <p:nvPr userDrawn="1"/>
        </p:nvGrpSpPr>
        <p:grpSpPr bwMode="auto">
          <a:xfrm>
            <a:off x="12472988" y="4600575"/>
            <a:ext cx="989012" cy="182563"/>
            <a:chOff x="6657" y="3043"/>
            <a:chExt cx="527" cy="121"/>
          </a:xfrm>
        </p:grpSpPr>
        <p:sp>
          <p:nvSpPr>
            <p:cNvPr id="44" name="Rectangle 52"/>
            <p:cNvSpPr>
              <a:spLocks noChangeArrowheads="1"/>
            </p:cNvSpPr>
            <p:nvPr/>
          </p:nvSpPr>
          <p:spPr bwMode="auto">
            <a:xfrm flipV="1">
              <a:off x="6921" y="3043"/>
              <a:ext cx="131" cy="121"/>
            </a:xfrm>
            <a:prstGeom prst="rect">
              <a:avLst/>
            </a:prstGeom>
            <a:solidFill>
              <a:srgbClr val="FF9900"/>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ea typeface="宋体" charset="-122"/>
                <a:cs typeface="+mn-cs"/>
              </a:endParaRPr>
            </a:p>
          </p:txBody>
        </p:sp>
        <p:sp>
          <p:nvSpPr>
            <p:cNvPr id="45" name="Rectangle 53"/>
            <p:cNvSpPr>
              <a:spLocks noChangeArrowheads="1"/>
            </p:cNvSpPr>
            <p:nvPr/>
          </p:nvSpPr>
          <p:spPr bwMode="auto">
            <a:xfrm flipV="1">
              <a:off x="7052" y="3043"/>
              <a:ext cx="132" cy="121"/>
            </a:xfrm>
            <a:prstGeom prst="rect">
              <a:avLst/>
            </a:prstGeom>
            <a:solidFill>
              <a:srgbClr val="CCCCCC"/>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ea typeface="宋体" charset="-122"/>
                <a:cs typeface="+mn-cs"/>
              </a:endParaRPr>
            </a:p>
          </p:txBody>
        </p:sp>
        <p:sp>
          <p:nvSpPr>
            <p:cNvPr id="46" name="Rectangle 54"/>
            <p:cNvSpPr>
              <a:spLocks noChangeArrowheads="1"/>
            </p:cNvSpPr>
            <p:nvPr/>
          </p:nvSpPr>
          <p:spPr bwMode="auto">
            <a:xfrm flipV="1">
              <a:off x="6657" y="3043"/>
              <a:ext cx="132" cy="121"/>
            </a:xfrm>
            <a:prstGeom prst="rect">
              <a:avLst/>
            </a:prstGeom>
            <a:solidFill>
              <a:srgbClr val="99CCFF"/>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ea typeface="宋体" charset="-122"/>
                <a:cs typeface="+mn-cs"/>
              </a:endParaRPr>
            </a:p>
          </p:txBody>
        </p:sp>
        <p:sp>
          <p:nvSpPr>
            <p:cNvPr id="47" name="Rectangle 55"/>
            <p:cNvSpPr>
              <a:spLocks noChangeArrowheads="1"/>
            </p:cNvSpPr>
            <p:nvPr/>
          </p:nvSpPr>
          <p:spPr bwMode="auto">
            <a:xfrm flipV="1">
              <a:off x="6789" y="3043"/>
              <a:ext cx="132" cy="121"/>
            </a:xfrm>
            <a:prstGeom prst="rect">
              <a:avLst/>
            </a:prstGeom>
            <a:solidFill>
              <a:srgbClr val="669900"/>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ea typeface="宋体" charset="-122"/>
                <a:cs typeface="+mn-cs"/>
              </a:endParaRPr>
            </a:p>
          </p:txBody>
        </p:sp>
      </p:grpSp>
      <p:grpSp>
        <p:nvGrpSpPr>
          <p:cNvPr id="48" name="Group 56"/>
          <p:cNvGrpSpPr>
            <a:grpSpLocks/>
          </p:cNvGrpSpPr>
          <p:nvPr userDrawn="1"/>
        </p:nvGrpSpPr>
        <p:grpSpPr bwMode="auto">
          <a:xfrm>
            <a:off x="12472988" y="4354513"/>
            <a:ext cx="989012" cy="184150"/>
            <a:chOff x="6657" y="2881"/>
            <a:chExt cx="527" cy="121"/>
          </a:xfrm>
        </p:grpSpPr>
        <p:sp>
          <p:nvSpPr>
            <p:cNvPr id="49" name="Rectangle 57"/>
            <p:cNvSpPr>
              <a:spLocks noChangeArrowheads="1"/>
            </p:cNvSpPr>
            <p:nvPr/>
          </p:nvSpPr>
          <p:spPr bwMode="auto">
            <a:xfrm flipV="1">
              <a:off x="6921" y="2881"/>
              <a:ext cx="131" cy="121"/>
            </a:xfrm>
            <a:prstGeom prst="rect">
              <a:avLst/>
            </a:prstGeom>
            <a:solidFill>
              <a:srgbClr val="B2B2B2"/>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ea typeface="宋体" charset="-122"/>
                <a:cs typeface="+mn-cs"/>
              </a:endParaRPr>
            </a:p>
          </p:txBody>
        </p:sp>
        <p:sp>
          <p:nvSpPr>
            <p:cNvPr id="50" name="Rectangle 58"/>
            <p:cNvSpPr>
              <a:spLocks noChangeArrowheads="1"/>
            </p:cNvSpPr>
            <p:nvPr/>
          </p:nvSpPr>
          <p:spPr bwMode="auto">
            <a:xfrm flipV="1">
              <a:off x="7052" y="2881"/>
              <a:ext cx="132" cy="121"/>
            </a:xfrm>
            <a:prstGeom prst="rect">
              <a:avLst/>
            </a:prstGeom>
            <a:solidFill>
              <a:srgbClr val="EAEAEA"/>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ea typeface="宋体" charset="-122"/>
                <a:cs typeface="+mn-cs"/>
              </a:endParaRPr>
            </a:p>
          </p:txBody>
        </p:sp>
        <p:sp>
          <p:nvSpPr>
            <p:cNvPr id="51" name="Rectangle 59"/>
            <p:cNvSpPr>
              <a:spLocks noChangeArrowheads="1"/>
            </p:cNvSpPr>
            <p:nvPr/>
          </p:nvSpPr>
          <p:spPr bwMode="auto">
            <a:xfrm flipV="1">
              <a:off x="6657" y="2881"/>
              <a:ext cx="132" cy="121"/>
            </a:xfrm>
            <a:prstGeom prst="rect">
              <a:avLst/>
            </a:prstGeom>
            <a:solidFill>
              <a:srgbClr val="990000"/>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ea typeface="宋体" charset="-122"/>
                <a:cs typeface="+mn-cs"/>
              </a:endParaRPr>
            </a:p>
          </p:txBody>
        </p:sp>
        <p:sp>
          <p:nvSpPr>
            <p:cNvPr id="52" name="Rectangle 60"/>
            <p:cNvSpPr>
              <a:spLocks noChangeArrowheads="1"/>
            </p:cNvSpPr>
            <p:nvPr/>
          </p:nvSpPr>
          <p:spPr bwMode="auto">
            <a:xfrm flipV="1">
              <a:off x="6789" y="2881"/>
              <a:ext cx="132" cy="121"/>
            </a:xfrm>
            <a:prstGeom prst="rect">
              <a:avLst/>
            </a:prstGeom>
            <a:solidFill>
              <a:srgbClr val="080808"/>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ea typeface="宋体" charset="-122"/>
                <a:cs typeface="+mn-cs"/>
              </a:endParaRPr>
            </a:p>
          </p:txBody>
        </p:sp>
      </p:grpSp>
      <p:sp>
        <p:nvSpPr>
          <p:cNvPr id="53" name="Rectangle 61"/>
          <p:cNvSpPr>
            <a:spLocks noChangeArrowheads="1"/>
          </p:cNvSpPr>
          <p:nvPr userDrawn="1"/>
        </p:nvSpPr>
        <p:spPr bwMode="auto">
          <a:xfrm>
            <a:off x="12269788" y="2263775"/>
            <a:ext cx="1401762" cy="2654300"/>
          </a:xfrm>
          <a:prstGeom prst="rect">
            <a:avLst/>
          </a:prstGeom>
          <a:noFill/>
          <a:ln w="9525">
            <a:noFill/>
            <a:miter lim="800000"/>
            <a:headEnd/>
            <a:tailEnd/>
          </a:ln>
          <a:effectLst/>
        </p:spPr>
        <p:txBody>
          <a:bodyPr lIns="87798" tIns="43900" rIns="87798" bIns="43900"/>
          <a:lstStyle/>
          <a:p>
            <a:pPr marL="342900" indent="-342900">
              <a:lnSpc>
                <a:spcPct val="120000"/>
              </a:lnSpc>
              <a:spcBef>
                <a:spcPct val="20000"/>
              </a:spcBef>
              <a:buClr>
                <a:srgbClr val="990000"/>
              </a:buClr>
              <a:defRPr/>
            </a:pPr>
            <a:r>
              <a:rPr lang="zh-CN" altLang="en-US" sz="1200" b="0">
                <a:solidFill>
                  <a:srgbClr val="F8F8F8"/>
                </a:solidFill>
                <a:latin typeface="华文细黑" pitchFamily="2" charset="-122"/>
                <a:ea typeface="华文细黑" pitchFamily="2" charset="-122"/>
                <a:cs typeface="+mn-cs"/>
              </a:rPr>
              <a:t>配色参考方案：</a:t>
            </a:r>
          </a:p>
          <a:p>
            <a:pPr marL="342900" indent="-342900">
              <a:lnSpc>
                <a:spcPct val="120000"/>
              </a:lnSpc>
              <a:spcBef>
                <a:spcPct val="20000"/>
              </a:spcBef>
              <a:buClr>
                <a:srgbClr val="990000"/>
              </a:buClr>
              <a:defRPr/>
            </a:pPr>
            <a:r>
              <a:rPr lang="zh-CN" altLang="en-US" sz="1200" b="0">
                <a:solidFill>
                  <a:srgbClr val="F8F8F8"/>
                </a:solidFill>
                <a:latin typeface="华文细黑" pitchFamily="2" charset="-122"/>
                <a:ea typeface="华文细黑" pitchFamily="2" charset="-122"/>
                <a:cs typeface="+mn-cs"/>
              </a:rPr>
              <a:t>建议同一页面内不超过四种颜色，以下是９组配色方案，同一页面内只选择一组使用。</a:t>
            </a:r>
          </a:p>
          <a:p>
            <a:pPr marL="342900" indent="-342900">
              <a:lnSpc>
                <a:spcPct val="120000"/>
              </a:lnSpc>
              <a:spcBef>
                <a:spcPct val="20000"/>
              </a:spcBef>
              <a:buClr>
                <a:srgbClr val="990000"/>
              </a:buClr>
              <a:defRPr/>
            </a:pPr>
            <a:r>
              <a:rPr lang="zh-CN" altLang="en-US" sz="1200" b="0">
                <a:solidFill>
                  <a:srgbClr val="F8F8F8"/>
                </a:solidFill>
                <a:latin typeface="华文细黑" pitchFamily="2" charset="-122"/>
                <a:ea typeface="华文细黑" pitchFamily="2" charset="-122"/>
                <a:cs typeface="+mn-cs"/>
              </a:rPr>
              <a:t>（仅供参考）</a:t>
            </a:r>
          </a:p>
        </p:txBody>
      </p:sp>
      <p:sp>
        <p:nvSpPr>
          <p:cNvPr id="54" name="Rectangle 62"/>
          <p:cNvSpPr>
            <a:spLocks noChangeArrowheads="1"/>
          </p:cNvSpPr>
          <p:nvPr userDrawn="1"/>
        </p:nvSpPr>
        <p:spPr bwMode="auto">
          <a:xfrm>
            <a:off x="12269788" y="-61913"/>
            <a:ext cx="1401762" cy="838201"/>
          </a:xfrm>
          <a:prstGeom prst="rect">
            <a:avLst/>
          </a:prstGeom>
          <a:noFill/>
          <a:ln w="9525">
            <a:noFill/>
            <a:miter lim="800000"/>
            <a:headEnd/>
            <a:tailEnd/>
          </a:ln>
          <a:effectLst/>
        </p:spPr>
        <p:txBody>
          <a:bodyPr lIns="87798" tIns="43900" rIns="87798" bIns="43900"/>
          <a:lstStyle/>
          <a:p>
            <a:pPr marL="342900" indent="-342900">
              <a:lnSpc>
                <a:spcPct val="120000"/>
              </a:lnSpc>
              <a:spcBef>
                <a:spcPct val="20000"/>
              </a:spcBef>
              <a:buClr>
                <a:srgbClr val="990000"/>
              </a:buClr>
              <a:defRPr/>
            </a:pPr>
            <a:r>
              <a:rPr lang="zh-CN" altLang="en-US" sz="1200" b="0">
                <a:solidFill>
                  <a:srgbClr val="F8F8F8"/>
                </a:solidFill>
                <a:latin typeface="华文细黑" pitchFamily="2" charset="-122"/>
                <a:ea typeface="华文细黑" pitchFamily="2" charset="-122"/>
                <a:cs typeface="+mn-cs"/>
              </a:rPr>
              <a:t>客户或者合作伙伴的标志放在右上角</a:t>
            </a:r>
            <a:r>
              <a:rPr lang="en-US" altLang="zh-CN" sz="1200" b="0">
                <a:solidFill>
                  <a:srgbClr val="F8F8F8"/>
                </a:solidFill>
                <a:latin typeface="华文细黑" pitchFamily="2" charset="-122"/>
                <a:ea typeface="华文细黑" pitchFamily="2" charset="-122"/>
                <a:cs typeface="+mn-cs"/>
              </a:rPr>
              <a:t>.</a:t>
            </a:r>
          </a:p>
        </p:txBody>
      </p:sp>
      <p:sp>
        <p:nvSpPr>
          <p:cNvPr id="55" name="Rectangle 91"/>
          <p:cNvSpPr>
            <a:spLocks noChangeArrowheads="1"/>
          </p:cNvSpPr>
          <p:nvPr userDrawn="1"/>
        </p:nvSpPr>
        <p:spPr bwMode="auto">
          <a:xfrm>
            <a:off x="4621213" y="6402388"/>
            <a:ext cx="2581275" cy="369887"/>
          </a:xfrm>
          <a:prstGeom prst="rect">
            <a:avLst/>
          </a:prstGeom>
          <a:noFill/>
          <a:ln w="9525">
            <a:noFill/>
            <a:miter lim="800000"/>
            <a:headEnd/>
            <a:tailEnd/>
          </a:ln>
        </p:spPr>
        <p:txBody>
          <a:bodyPr wrap="none">
            <a:spAutoFit/>
          </a:bodyPr>
          <a:lstStyle/>
          <a:p>
            <a:pPr>
              <a:defRPr/>
            </a:pPr>
            <a:r>
              <a:rPr lang="en-US" altLang="zh-CN" dirty="0">
                <a:latin typeface="Arial" pitchFamily="34" charset="0"/>
                <a:cs typeface="+mn-cs"/>
              </a:rPr>
              <a:t>84</a:t>
            </a:r>
            <a:r>
              <a:rPr lang="en-US" altLang="zh-CN" baseline="30000" dirty="0">
                <a:latin typeface="Arial" pitchFamily="34" charset="0"/>
                <a:cs typeface="+mn-cs"/>
              </a:rPr>
              <a:t>th</a:t>
            </a:r>
            <a:r>
              <a:rPr lang="en-US" altLang="zh-CN" dirty="0">
                <a:latin typeface="Arial" pitchFamily="34" charset="0"/>
                <a:cs typeface="+mn-cs"/>
              </a:rPr>
              <a:t> IETF @ Vancouver</a:t>
            </a:r>
          </a:p>
        </p:txBody>
      </p:sp>
      <p:sp>
        <p:nvSpPr>
          <p:cNvPr id="1508364" name="Rectangle 12"/>
          <p:cNvSpPr>
            <a:spLocks noGrp="1" noChangeArrowheads="1"/>
          </p:cNvSpPr>
          <p:nvPr>
            <p:ph type="ctrTitle"/>
          </p:nvPr>
        </p:nvSpPr>
        <p:spPr>
          <a:xfrm>
            <a:off x="896938" y="2130425"/>
            <a:ext cx="7350125" cy="1470025"/>
          </a:xfrm>
        </p:spPr>
        <p:txBody>
          <a:bodyPr/>
          <a:lstStyle>
            <a:lvl1pPr>
              <a:defRPr sz="4000">
                <a:solidFill>
                  <a:schemeClr val="bg1"/>
                </a:solidFill>
              </a:defRPr>
            </a:lvl1pPr>
          </a:lstStyle>
          <a:p>
            <a:r>
              <a:rPr lang="zh-CN" altLang="en-US"/>
              <a:t>单击此处编辑母版标题样式</a:t>
            </a:r>
          </a:p>
        </p:txBody>
      </p:sp>
      <p:sp>
        <p:nvSpPr>
          <p:cNvPr id="1508365" name="Rectangle 13"/>
          <p:cNvSpPr>
            <a:spLocks noGrp="1" noChangeArrowheads="1"/>
          </p:cNvSpPr>
          <p:nvPr>
            <p:ph type="subTitle" idx="1"/>
          </p:nvPr>
        </p:nvSpPr>
        <p:spPr>
          <a:xfrm>
            <a:off x="896938" y="4108450"/>
            <a:ext cx="7348537" cy="533400"/>
          </a:xfrm>
        </p:spPr>
        <p:txBody>
          <a:bodyPr anchor="ctr"/>
          <a:lstStyle>
            <a:lvl1pPr marL="0" indent="0">
              <a:buFontTx/>
              <a:buNone/>
              <a:defRPr>
                <a:solidFill>
                  <a:schemeClr val="bg1"/>
                </a:solidFill>
              </a:defRPr>
            </a:lvl1pPr>
          </a:lstStyle>
          <a:p>
            <a:r>
              <a:rPr lang="zh-CN" altLang="en-US"/>
              <a:t>单击此处编辑母版副标题样式</a:t>
            </a:r>
          </a:p>
        </p:txBody>
      </p:sp>
      <p:sp>
        <p:nvSpPr>
          <p:cNvPr id="56" name="Date Placeholder 58"/>
          <p:cNvSpPr>
            <a:spLocks noGrp="1"/>
          </p:cNvSpPr>
          <p:nvPr>
            <p:ph type="dt" sz="half" idx="10"/>
          </p:nvPr>
        </p:nvSpPr>
        <p:spPr/>
        <p:txBody>
          <a:bodyPr/>
          <a:lstStyle>
            <a:lvl1pPr>
              <a:defRPr/>
            </a:lvl1pPr>
          </a:lstStyle>
          <a:p>
            <a:endParaRPr lang="de-DE" altLang="zh-CN"/>
          </a:p>
          <a:p>
            <a:r>
              <a:rPr lang="de-DE" altLang="zh-CN"/>
              <a:t>Page </a:t>
            </a:r>
            <a:fld id="{1F7408AD-CD12-4F5C-B116-3C8530F61602}" type="slidenum">
              <a:rPr lang="de-DE" altLang="zh-CN"/>
              <a:pPr/>
              <a:t>‹#›</a:t>
            </a:fld>
            <a:endParaRPr lang="en-GB" altLang="zh-CN"/>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80"/>
          <p:cNvSpPr>
            <a:spLocks noGrp="1" noChangeArrowheads="1"/>
          </p:cNvSpPr>
          <p:nvPr>
            <p:ph type="dt" sz="half" idx="10"/>
          </p:nvPr>
        </p:nvSpPr>
        <p:spPr>
          <a:ln/>
        </p:spPr>
        <p:txBody>
          <a:bodyPr/>
          <a:lstStyle>
            <a:lvl1pPr>
              <a:defRPr/>
            </a:lvl1pPr>
          </a:lstStyle>
          <a:p>
            <a:endParaRPr lang="de-DE" altLang="zh-CN"/>
          </a:p>
          <a:p>
            <a:r>
              <a:rPr lang="de-DE" altLang="zh-CN"/>
              <a:t>Page </a:t>
            </a:r>
            <a:fld id="{11E30DF7-2AE4-4487-963B-EF3B55020630}" type="slidenum">
              <a:rPr lang="de-DE" altLang="zh-CN"/>
              <a:pPr/>
              <a:t>‹#›</a:t>
            </a:fld>
            <a:endParaRPr lang="en-GB" altLang="zh-CN"/>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9013825" y="274638"/>
            <a:ext cx="27432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781050" y="274638"/>
            <a:ext cx="8080375"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80"/>
          <p:cNvSpPr>
            <a:spLocks noGrp="1" noChangeArrowheads="1"/>
          </p:cNvSpPr>
          <p:nvPr>
            <p:ph type="dt" sz="half" idx="10"/>
          </p:nvPr>
        </p:nvSpPr>
        <p:spPr>
          <a:ln/>
        </p:spPr>
        <p:txBody>
          <a:bodyPr/>
          <a:lstStyle>
            <a:lvl1pPr>
              <a:defRPr/>
            </a:lvl1pPr>
          </a:lstStyle>
          <a:p>
            <a:endParaRPr lang="de-DE" altLang="zh-CN"/>
          </a:p>
          <a:p>
            <a:r>
              <a:rPr lang="de-DE" altLang="zh-CN"/>
              <a:t>Page </a:t>
            </a:r>
            <a:fld id="{1037DF87-A864-41BC-A208-B7254C69C794}" type="slidenum">
              <a:rPr lang="de-DE" altLang="zh-CN"/>
              <a:pPr/>
              <a:t>‹#›</a:t>
            </a:fld>
            <a:endParaRPr lang="en-GB" altLang="zh-CN"/>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5"/>
            <a:ext cx="10366375"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828800" y="3886200"/>
            <a:ext cx="8537575"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6289FA1B-EBBB-4885-BAA3-D5111B8ED698}" type="datetimeFigureOut">
              <a:rPr lang="en-US"/>
              <a:pPr>
                <a:defRPr/>
              </a:pPr>
              <a:t>7/30/2012</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75BB1977-0665-428B-991E-26BF10F37345}" type="slidenum">
              <a:rPr lang="en-US"/>
              <a:pPr>
                <a:defRPr/>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80FFB562-AA41-4DBA-8658-DF731AD3EB82}" type="datetimeFigureOut">
              <a:rPr lang="en-US"/>
              <a:pPr>
                <a:defRPr/>
              </a:pPr>
              <a:t>7/30/2012</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73D1420B-11AA-46EA-895B-54BEECDA8C92}" type="slidenum">
              <a:rPr lang="en-US"/>
              <a:pPr>
                <a:defRPr/>
              </a:pPr>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613" y="4406900"/>
            <a:ext cx="10366375"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963613" y="2906713"/>
            <a:ext cx="10366375"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C8FD0DEA-3C4C-48CE-9452-D71440E1116C}" type="datetimeFigureOut">
              <a:rPr lang="en-US"/>
              <a:pPr>
                <a:defRPr/>
              </a:pPr>
              <a:t>7/30/2012</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B46DC125-0694-4AE5-939B-980E2DD47571}" type="slidenum">
              <a:rPr lang="en-US"/>
              <a:pPr>
                <a:defRPr/>
              </a:pPr>
              <a:t>‹#›</a:t>
            </a:fld>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09600" y="1600200"/>
            <a:ext cx="5411788"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3788" y="1600200"/>
            <a:ext cx="5411787"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15E73522-6C8E-4B41-8452-C872A46B9B63}" type="datetimeFigureOut">
              <a:rPr lang="en-US"/>
              <a:pPr>
                <a:defRPr/>
              </a:pPr>
              <a:t>7/30/2012</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6406F580-3EE1-455C-975F-1A3AE7D00934}" type="slidenum">
              <a:rPr lang="en-US"/>
              <a:pPr>
                <a:defRPr/>
              </a:pPr>
              <a:t>‹#›</a:t>
            </a:fld>
            <a:endParaRPr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09600" y="1535113"/>
            <a:ext cx="53879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09600" y="2174875"/>
            <a:ext cx="53879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94425" y="1535113"/>
            <a:ext cx="539115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94425" y="2174875"/>
            <a:ext cx="539115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4721CEE7-F926-4164-BA5F-EDF706EBDE46}" type="datetimeFigureOut">
              <a:rPr lang="en-US"/>
              <a:pPr>
                <a:defRPr/>
              </a:pPr>
              <a:t>7/30/2012</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4433C90A-AF74-43E0-A23E-D9759335ACD7}" type="slidenum">
              <a:rPr lang="en-US"/>
              <a:pPr>
                <a:defRPr/>
              </a:pPr>
              <a:t>‹#›</a:t>
            </a:fld>
            <a:endParaRPr 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BF3721EE-EC59-40FB-9626-3F5F0496BDF0}" type="datetimeFigureOut">
              <a:rPr lang="en-US"/>
              <a:pPr>
                <a:defRPr/>
              </a:pPr>
              <a:t>7/30/2012</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4A25E426-95B0-4A44-AA5D-79FFE26DF23D}" type="slidenum">
              <a:rPr lang="en-US"/>
              <a:pPr>
                <a:defRPr/>
              </a:pPr>
              <a:t>‹#›</a:t>
            </a:fld>
            <a:endParaRPr 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0F9D54C6-49FB-48AF-B298-9D11E47F71C5}" type="datetimeFigureOut">
              <a:rPr lang="en-US"/>
              <a:pPr>
                <a:defRPr/>
              </a:pPr>
              <a:t>7/30/2012</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25E1CAF4-F296-4987-9E4A-9D62B333B90E}" type="slidenum">
              <a:rPr lang="en-US"/>
              <a:pPr>
                <a:defRPr/>
              </a:pPr>
              <a:t>‹#›</a:t>
            </a:fld>
            <a:endParaRPr 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3050"/>
            <a:ext cx="40116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4767263" y="273050"/>
            <a:ext cx="6818312"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09600" y="1435100"/>
            <a:ext cx="40116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FEB69B60-42F9-4141-878F-B1CBC0E35220}" type="datetimeFigureOut">
              <a:rPr lang="en-US"/>
              <a:pPr>
                <a:defRPr/>
              </a:pPr>
              <a:t>7/30/2012</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63AFE0D9-969C-469D-A684-029A3B3F22C3}"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80"/>
          <p:cNvSpPr>
            <a:spLocks noGrp="1" noChangeArrowheads="1"/>
          </p:cNvSpPr>
          <p:nvPr>
            <p:ph type="dt" sz="half" idx="10"/>
          </p:nvPr>
        </p:nvSpPr>
        <p:spPr>
          <a:ln/>
        </p:spPr>
        <p:txBody>
          <a:bodyPr/>
          <a:lstStyle>
            <a:lvl1pPr>
              <a:defRPr/>
            </a:lvl1pPr>
          </a:lstStyle>
          <a:p>
            <a:endParaRPr lang="de-DE" altLang="zh-CN"/>
          </a:p>
          <a:p>
            <a:r>
              <a:rPr lang="de-DE" altLang="zh-CN"/>
              <a:t>Page </a:t>
            </a:r>
            <a:fld id="{D52B8F94-975F-4B1C-91C8-F48CCC3644A2}" type="slidenum">
              <a:rPr lang="de-DE" altLang="zh-CN"/>
              <a:pPr/>
              <a:t>‹#›</a:t>
            </a:fld>
            <a:endParaRPr lang="en-GB" altLang="zh-CN"/>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90775" y="4800600"/>
            <a:ext cx="7316788"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390775" y="612775"/>
            <a:ext cx="7316788"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2390775" y="5367338"/>
            <a:ext cx="7316788"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5FBFD7C7-0CA5-4196-AFDA-B117AA3815C2}" type="datetimeFigureOut">
              <a:rPr lang="en-US"/>
              <a:pPr>
                <a:defRPr/>
              </a:pPr>
              <a:t>7/30/2012</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48F82FE0-412E-41A7-BADF-7749E176867C}" type="slidenum">
              <a:rPr lang="en-US"/>
              <a:pPr>
                <a:defRPr/>
              </a:pPr>
              <a:t>‹#›</a:t>
            </a:fld>
            <a:endParaRPr lang="en-US"/>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C15E82BE-E5BF-4C6F-90B1-8C4AAA430208}" type="datetimeFigureOut">
              <a:rPr lang="en-US"/>
              <a:pPr>
                <a:defRPr/>
              </a:pPr>
              <a:t>7/30/2012</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5265056D-31CF-4396-B572-DB1050917A92}" type="slidenum">
              <a:rPr lang="en-US"/>
              <a:pPr>
                <a:defRPr/>
              </a:pPr>
              <a:t>‹#›</a:t>
            </a:fld>
            <a:endParaRPr lang="en-US"/>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42375" y="274638"/>
            <a:ext cx="27432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09600" y="274638"/>
            <a:ext cx="8080375"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C0BB10C9-67F5-4D87-977B-7504F0D8B0B8}" type="datetimeFigureOut">
              <a:rPr lang="en-US"/>
              <a:pPr>
                <a:defRPr/>
              </a:pPr>
              <a:t>7/30/2012</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50C31DE2-628D-4CAA-B87B-A9035CE1B791}" type="slidenum">
              <a:rPr lang="en-US"/>
              <a:pPr>
                <a:defRPr/>
              </a:pPr>
              <a:t>‹#›</a:t>
            </a:fld>
            <a:endParaRPr lang="en-US"/>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5"/>
            <a:ext cx="10366375"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7575"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613" y="4406900"/>
            <a:ext cx="10366375"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613" y="2906713"/>
            <a:ext cx="10366375"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96938" y="1724025"/>
            <a:ext cx="5411787"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461125" y="1724025"/>
            <a:ext cx="5411788"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5975" cy="114300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79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79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4425" y="1535113"/>
            <a:ext cx="539115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4425" y="2174875"/>
            <a:ext cx="539115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613" y="4406900"/>
            <a:ext cx="10366375"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613" y="2906713"/>
            <a:ext cx="10366375"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
        <p:nvSpPr>
          <p:cNvPr id="4" name="Rectangle 80"/>
          <p:cNvSpPr>
            <a:spLocks noGrp="1" noChangeArrowheads="1"/>
          </p:cNvSpPr>
          <p:nvPr>
            <p:ph type="dt" sz="half" idx="10"/>
          </p:nvPr>
        </p:nvSpPr>
        <p:spPr>
          <a:ln/>
        </p:spPr>
        <p:txBody>
          <a:bodyPr/>
          <a:lstStyle>
            <a:lvl1pPr>
              <a:defRPr/>
            </a:lvl1pPr>
          </a:lstStyle>
          <a:p>
            <a:endParaRPr lang="de-DE" altLang="zh-CN"/>
          </a:p>
          <a:p>
            <a:r>
              <a:rPr lang="de-DE" altLang="zh-CN"/>
              <a:t>Page </a:t>
            </a:r>
            <a:fld id="{9E273983-861D-422A-8B65-556ED7EF8D08}" type="slidenum">
              <a:rPr lang="de-DE" altLang="zh-CN"/>
              <a:pPr/>
              <a:t>‹#›</a:t>
            </a:fld>
            <a:endParaRPr lang="en-GB" altLang="zh-CN"/>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0" y="273050"/>
            <a:ext cx="40116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7263" y="273050"/>
            <a:ext cx="6818312"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0" y="1435100"/>
            <a:ext cx="40116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90775" y="4800600"/>
            <a:ext cx="7316788"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90775" y="612775"/>
            <a:ext cx="7316788"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smtClean="0"/>
          </a:p>
        </p:txBody>
      </p:sp>
      <p:sp>
        <p:nvSpPr>
          <p:cNvPr id="4" name="文本占位符 3"/>
          <p:cNvSpPr>
            <a:spLocks noGrp="1"/>
          </p:cNvSpPr>
          <p:nvPr>
            <p:ph type="body" sz="half" idx="2"/>
          </p:nvPr>
        </p:nvSpPr>
        <p:spPr>
          <a:xfrm>
            <a:off x="2390775" y="5367338"/>
            <a:ext cx="7316788"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9101138" y="488950"/>
            <a:ext cx="2771775" cy="57610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781050" y="488950"/>
            <a:ext cx="8167688" cy="57610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5"/>
            <a:ext cx="10366375" cy="1470025"/>
          </a:xfrm>
          <a:prstGeom prst="rect">
            <a:avLst/>
          </a:prstGeo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7575"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5975" cy="1143000"/>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a:xfrm>
            <a:off x="609600" y="1600200"/>
            <a:ext cx="10975975" cy="4525963"/>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613" y="4406900"/>
            <a:ext cx="10366375" cy="1362075"/>
          </a:xfrm>
          <a:prstGeom prst="rect">
            <a:avLst/>
          </a:prstGeo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613" y="2906713"/>
            <a:ext cx="10366375"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5975" cy="1143000"/>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0"/>
            <a:ext cx="5411788"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3788" y="1600200"/>
            <a:ext cx="5411787"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5975" cy="1143000"/>
          </a:xfrm>
          <a:prstGeom prst="rect">
            <a:avLst/>
          </a:prstGeo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79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79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4425" y="1535113"/>
            <a:ext cx="5391150"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4425" y="2174875"/>
            <a:ext cx="5391150"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5975" cy="1143000"/>
          </a:xfrm>
          <a:prstGeom prst="rect">
            <a:avLst/>
          </a:prstGeom>
        </p:spPr>
        <p:txBody>
          <a:bodyPr/>
          <a:lstStyle/>
          <a:p>
            <a:r>
              <a:rPr lang="zh-CN" altLang="en-US" smtClean="0"/>
              <a:t>单击此处编辑母版标题样式</a:t>
            </a:r>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781050" y="1600200"/>
            <a:ext cx="5411788"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345238" y="1600200"/>
            <a:ext cx="5411787"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Rectangle 80"/>
          <p:cNvSpPr>
            <a:spLocks noGrp="1" noChangeArrowheads="1"/>
          </p:cNvSpPr>
          <p:nvPr>
            <p:ph type="dt" sz="half" idx="10"/>
          </p:nvPr>
        </p:nvSpPr>
        <p:spPr>
          <a:ln/>
        </p:spPr>
        <p:txBody>
          <a:bodyPr/>
          <a:lstStyle>
            <a:lvl1pPr>
              <a:defRPr/>
            </a:lvl1pPr>
          </a:lstStyle>
          <a:p>
            <a:endParaRPr lang="de-DE" altLang="zh-CN"/>
          </a:p>
          <a:p>
            <a:r>
              <a:rPr lang="de-DE" altLang="zh-CN"/>
              <a:t>Page </a:t>
            </a:r>
            <a:fld id="{96DB7593-A14F-4416-A572-2667630E891B}" type="slidenum">
              <a:rPr lang="de-DE" altLang="zh-CN"/>
              <a:pPr/>
              <a:t>‹#›</a:t>
            </a:fld>
            <a:endParaRPr lang="en-GB" altLang="zh-CN"/>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0" y="273050"/>
            <a:ext cx="4011613" cy="1162050"/>
          </a:xfrm>
          <a:prstGeom prst="rect">
            <a:avLst/>
          </a:prstGeo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7263" y="273050"/>
            <a:ext cx="6818312"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0" y="1435100"/>
            <a:ext cx="40116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90775" y="4800600"/>
            <a:ext cx="7316788" cy="566738"/>
          </a:xfrm>
          <a:prstGeom prst="rect">
            <a:avLst/>
          </a:prstGeo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90775" y="612775"/>
            <a:ext cx="7316788"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smtClean="0"/>
          </a:p>
        </p:txBody>
      </p:sp>
      <p:sp>
        <p:nvSpPr>
          <p:cNvPr id="4" name="文本占位符 3"/>
          <p:cNvSpPr>
            <a:spLocks noGrp="1"/>
          </p:cNvSpPr>
          <p:nvPr>
            <p:ph type="body" sz="half" idx="2"/>
          </p:nvPr>
        </p:nvSpPr>
        <p:spPr>
          <a:xfrm>
            <a:off x="2390775" y="5367338"/>
            <a:ext cx="7316788"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5975" cy="1143000"/>
          </a:xfrm>
          <a:prstGeom prst="rect">
            <a:avLst/>
          </a:prstGeom>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1600200"/>
            <a:ext cx="10975975" cy="4525963"/>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42375" y="274638"/>
            <a:ext cx="2743200" cy="5851525"/>
          </a:xfrm>
          <a:prstGeom prst="rect">
            <a:avLst/>
          </a:prstGeo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8"/>
            <a:ext cx="8080375" cy="5851525"/>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showMasterSp="0" type="title" preserve="1">
  <p:cSld name="标题幻灯片">
    <p:spTree>
      <p:nvGrpSpPr>
        <p:cNvPr id="1" name=""/>
        <p:cNvGrpSpPr/>
        <p:nvPr/>
      </p:nvGrpSpPr>
      <p:grpSpPr>
        <a:xfrm>
          <a:off x="0" y="0"/>
          <a:ext cx="0" cy="0"/>
          <a:chOff x="0" y="0"/>
          <a:chExt cx="0" cy="0"/>
        </a:xfrm>
      </p:grpSpPr>
      <p:pic>
        <p:nvPicPr>
          <p:cNvPr id="4" name="Picture 71" descr="内页元素3-1"/>
          <p:cNvPicPr>
            <a:picLocks noChangeAspect="1" noChangeArrowheads="1"/>
          </p:cNvPicPr>
          <p:nvPr userDrawn="1"/>
        </p:nvPicPr>
        <p:blipFill>
          <a:blip r:embed="rId2" cstate="print"/>
          <a:srcRect/>
          <a:stretch>
            <a:fillRect/>
          </a:stretch>
        </p:blipFill>
        <p:spPr bwMode="auto">
          <a:xfrm>
            <a:off x="0" y="0"/>
            <a:ext cx="12193588" cy="6492875"/>
          </a:xfrm>
          <a:prstGeom prst="rect">
            <a:avLst/>
          </a:prstGeom>
          <a:noFill/>
          <a:ln w="9525">
            <a:noFill/>
            <a:miter lim="800000"/>
            <a:headEnd/>
            <a:tailEnd/>
          </a:ln>
        </p:spPr>
      </p:pic>
      <p:grpSp>
        <p:nvGrpSpPr>
          <p:cNvPr id="5" name="Group 72"/>
          <p:cNvGrpSpPr>
            <a:grpSpLocks/>
          </p:cNvGrpSpPr>
          <p:nvPr userDrawn="1"/>
        </p:nvGrpSpPr>
        <p:grpSpPr bwMode="auto">
          <a:xfrm>
            <a:off x="7938" y="7938"/>
            <a:ext cx="12193587" cy="6858000"/>
            <a:chOff x="1" y="1"/>
            <a:chExt cx="7681" cy="4320"/>
          </a:xfrm>
        </p:grpSpPr>
        <p:pic>
          <p:nvPicPr>
            <p:cNvPr id="6" name="Picture 73" descr="封面元素2"/>
            <p:cNvPicPr>
              <a:picLocks noChangeAspect="1" noChangeArrowheads="1"/>
            </p:cNvPicPr>
            <p:nvPr userDrawn="1"/>
          </p:nvPicPr>
          <p:blipFill>
            <a:blip r:embed="rId3" cstate="print"/>
            <a:srcRect/>
            <a:stretch>
              <a:fillRect/>
            </a:stretch>
          </p:blipFill>
          <p:spPr bwMode="auto">
            <a:xfrm>
              <a:off x="1" y="1"/>
              <a:ext cx="7681" cy="4320"/>
            </a:xfrm>
            <a:prstGeom prst="rect">
              <a:avLst/>
            </a:prstGeom>
            <a:noFill/>
            <a:ln w="9525">
              <a:noFill/>
              <a:miter lim="800000"/>
              <a:headEnd/>
              <a:tailEnd/>
            </a:ln>
          </p:spPr>
        </p:pic>
        <p:sp>
          <p:nvSpPr>
            <p:cNvPr id="7" name="Rectangle 74"/>
            <p:cNvSpPr>
              <a:spLocks noChangeArrowheads="1"/>
            </p:cNvSpPr>
            <p:nvPr userDrawn="1"/>
          </p:nvSpPr>
          <p:spPr bwMode="auto">
            <a:xfrm>
              <a:off x="6554" y="3482"/>
              <a:ext cx="602" cy="629"/>
            </a:xfrm>
            <a:prstGeom prst="rect">
              <a:avLst/>
            </a:prstGeom>
            <a:solidFill>
              <a:schemeClr val="bg1"/>
            </a:solidFill>
            <a:ln w="9525" algn="ctr">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ea typeface="宋体" charset="-122"/>
                <a:cs typeface="+mn-cs"/>
              </a:endParaRPr>
            </a:p>
          </p:txBody>
        </p:sp>
      </p:grpSp>
      <p:sp>
        <p:nvSpPr>
          <p:cNvPr id="8" name="Text Box 76"/>
          <p:cNvSpPr txBox="1">
            <a:spLocks noChangeArrowheads="1"/>
          </p:cNvSpPr>
          <p:nvPr userDrawn="1"/>
        </p:nvSpPr>
        <p:spPr bwMode="auto">
          <a:xfrm>
            <a:off x="811213" y="6199188"/>
            <a:ext cx="3059112" cy="304800"/>
          </a:xfrm>
          <a:prstGeom prst="rect">
            <a:avLst/>
          </a:prstGeom>
          <a:noFill/>
          <a:ln w="9525">
            <a:noFill/>
            <a:miter lim="800000"/>
            <a:headEnd/>
            <a:tailEnd/>
          </a:ln>
        </p:spPr>
        <p:txBody>
          <a:bodyPr wrap="none">
            <a:spAutoFit/>
          </a:bodyPr>
          <a:lstStyle/>
          <a:p>
            <a:pPr eaLnBrk="0" hangingPunct="0">
              <a:defRPr/>
            </a:pPr>
            <a:r>
              <a:rPr lang="en-US" altLang="zh-CN" sz="1400" b="0">
                <a:solidFill>
                  <a:srgbClr val="000000"/>
                </a:solidFill>
                <a:latin typeface="FrutigerNext LT Bold" pitchFamily="20" charset="0"/>
                <a:ea typeface="MS PGothic" pitchFamily="34" charset="-128"/>
                <a:cs typeface="+mn-cs"/>
              </a:rPr>
              <a:t>HUAWEI TECHNOLOGIES CO., LTD.</a:t>
            </a:r>
          </a:p>
        </p:txBody>
      </p:sp>
      <p:pic>
        <p:nvPicPr>
          <p:cNvPr id="9" name="Picture 77" descr="Logo"/>
          <p:cNvPicPr>
            <a:picLocks noChangeAspect="1" noChangeArrowheads="1"/>
          </p:cNvPicPr>
          <p:nvPr userDrawn="1"/>
        </p:nvPicPr>
        <p:blipFill>
          <a:blip r:embed="rId4" cstate="print"/>
          <a:srcRect/>
          <a:stretch>
            <a:fillRect/>
          </a:stretch>
        </p:blipFill>
        <p:spPr bwMode="auto">
          <a:xfrm>
            <a:off x="9302750" y="5737225"/>
            <a:ext cx="706438" cy="704850"/>
          </a:xfrm>
          <a:prstGeom prst="rect">
            <a:avLst/>
          </a:prstGeom>
          <a:noFill/>
          <a:ln w="9525">
            <a:noFill/>
            <a:miter lim="800000"/>
            <a:headEnd/>
            <a:tailEnd/>
          </a:ln>
        </p:spPr>
      </p:pic>
      <p:sp>
        <p:nvSpPr>
          <p:cNvPr id="10" name="Rectangle 14"/>
          <p:cNvSpPr>
            <a:spLocks noChangeArrowheads="1"/>
          </p:cNvSpPr>
          <p:nvPr userDrawn="1"/>
        </p:nvSpPr>
        <p:spPr bwMode="auto">
          <a:xfrm>
            <a:off x="-2460625" y="528638"/>
            <a:ext cx="2460625" cy="5307012"/>
          </a:xfrm>
          <a:prstGeom prst="rect">
            <a:avLst/>
          </a:prstGeom>
          <a:noFill/>
          <a:ln w="9525">
            <a:noFill/>
            <a:miter lim="800000"/>
            <a:headEnd/>
            <a:tailEnd/>
          </a:ln>
          <a:effectLst/>
        </p:spPr>
        <p:txBody>
          <a:bodyPr lIns="87798" tIns="43900" rIns="87798" bIns="43900"/>
          <a:lstStyle/>
          <a:p>
            <a:pPr marL="342900" indent="-342900" algn="r">
              <a:lnSpc>
                <a:spcPct val="125000"/>
              </a:lnSpc>
              <a:spcBef>
                <a:spcPct val="20000"/>
              </a:spcBef>
              <a:buClr>
                <a:srgbClr val="990000"/>
              </a:buClr>
              <a:defRPr/>
            </a:pPr>
            <a:r>
              <a:rPr lang="zh-CN" altLang="en-US" sz="1200" b="0">
                <a:solidFill>
                  <a:srgbClr val="F8F8F8"/>
                </a:solidFill>
                <a:ea typeface="华文细黑" pitchFamily="2" charset="-122"/>
                <a:cs typeface="+mn-cs"/>
              </a:rPr>
              <a:t>英文标题</a:t>
            </a:r>
            <a:r>
              <a:rPr lang="en-US" altLang="zh-CN" sz="1200" b="0">
                <a:solidFill>
                  <a:srgbClr val="F8F8F8"/>
                </a:solidFill>
                <a:ea typeface="华文细黑" pitchFamily="2" charset="-122"/>
                <a:cs typeface="+mn-cs"/>
              </a:rPr>
              <a:t>:32-35pt  </a:t>
            </a:r>
          </a:p>
          <a:p>
            <a:pPr marL="342900" indent="-342900" algn="r">
              <a:lnSpc>
                <a:spcPct val="125000"/>
              </a:lnSpc>
              <a:spcBef>
                <a:spcPct val="20000"/>
              </a:spcBef>
              <a:buClr>
                <a:srgbClr val="990000"/>
              </a:buClr>
              <a:defRPr/>
            </a:pPr>
            <a:r>
              <a:rPr lang="zh-CN" altLang="en-US" sz="1200" b="0">
                <a:solidFill>
                  <a:srgbClr val="F8F8F8"/>
                </a:solidFill>
                <a:ea typeface="华文细黑" pitchFamily="2" charset="-122"/>
                <a:cs typeface="+mn-cs"/>
              </a:rPr>
              <a:t>颜色</a:t>
            </a:r>
            <a:r>
              <a:rPr lang="en-US" altLang="zh-CN" sz="1200" b="0">
                <a:solidFill>
                  <a:srgbClr val="F8F8F8"/>
                </a:solidFill>
                <a:ea typeface="华文细黑" pitchFamily="2" charset="-122"/>
                <a:cs typeface="+mn-cs"/>
              </a:rPr>
              <a:t>: R153 G0 B0</a:t>
            </a:r>
          </a:p>
          <a:p>
            <a:pPr marL="342900" indent="-342900" algn="r">
              <a:lnSpc>
                <a:spcPct val="125000"/>
              </a:lnSpc>
              <a:spcBef>
                <a:spcPct val="20000"/>
              </a:spcBef>
              <a:buClr>
                <a:srgbClr val="990000"/>
              </a:buClr>
              <a:defRPr/>
            </a:pPr>
            <a:r>
              <a:rPr lang="zh-CN" altLang="en-US" sz="1200" b="0">
                <a:solidFill>
                  <a:srgbClr val="F8F8F8"/>
                </a:solidFill>
                <a:latin typeface="FrutigerNext LT Medium" pitchFamily="34" charset="0"/>
                <a:ea typeface="华文细黑" pitchFamily="2" charset="-122"/>
                <a:cs typeface="+mn-cs"/>
              </a:rPr>
              <a:t>内部使用字体 </a:t>
            </a:r>
            <a:r>
              <a:rPr lang="en-US" altLang="zh-CN" sz="1200" b="0">
                <a:solidFill>
                  <a:srgbClr val="F8F8F8"/>
                </a:solidFill>
                <a:latin typeface="FrutigerNext LT Medium" pitchFamily="34" charset="0"/>
                <a:ea typeface="华文细黑" pitchFamily="2" charset="-122"/>
                <a:cs typeface="+mn-cs"/>
              </a:rPr>
              <a:t>:</a:t>
            </a:r>
          </a:p>
          <a:p>
            <a:pPr marL="342900" indent="-342900" algn="r">
              <a:lnSpc>
                <a:spcPct val="125000"/>
              </a:lnSpc>
              <a:spcBef>
                <a:spcPct val="20000"/>
              </a:spcBef>
              <a:buClr>
                <a:srgbClr val="990000"/>
              </a:buClr>
              <a:defRPr/>
            </a:pPr>
            <a:r>
              <a:rPr lang="en-US" altLang="zh-CN" sz="1200" b="0">
                <a:solidFill>
                  <a:srgbClr val="F8F8F8"/>
                </a:solidFill>
                <a:latin typeface="FrutigerNext LT Medium" pitchFamily="34" charset="0"/>
                <a:ea typeface="华文细黑" pitchFamily="2" charset="-122"/>
                <a:cs typeface="+mn-cs"/>
              </a:rPr>
              <a:t>FrutigerNext LT Medium</a:t>
            </a:r>
          </a:p>
          <a:p>
            <a:pPr marL="342900" indent="-342900" algn="r">
              <a:lnSpc>
                <a:spcPct val="125000"/>
              </a:lnSpc>
              <a:spcBef>
                <a:spcPct val="20000"/>
              </a:spcBef>
              <a:buClr>
                <a:srgbClr val="990000"/>
              </a:buClr>
              <a:defRPr/>
            </a:pPr>
            <a:r>
              <a:rPr lang="zh-CN" altLang="en-US" sz="1200" b="0">
                <a:solidFill>
                  <a:srgbClr val="F8F8F8"/>
                </a:solidFill>
                <a:latin typeface="FrutigerNext LT Medium" pitchFamily="34" charset="0"/>
                <a:ea typeface="华文细黑" pitchFamily="2" charset="-122"/>
                <a:cs typeface="+mn-cs"/>
              </a:rPr>
              <a:t>外部使用字体 </a:t>
            </a:r>
            <a:r>
              <a:rPr lang="en-US" altLang="zh-CN" sz="1200" b="0">
                <a:solidFill>
                  <a:srgbClr val="F8F8F8"/>
                </a:solidFill>
                <a:latin typeface="FrutigerNext LT Medium" pitchFamily="34" charset="0"/>
                <a:ea typeface="华文细黑" pitchFamily="2" charset="-122"/>
                <a:cs typeface="+mn-cs"/>
              </a:rPr>
              <a:t>: Arial</a:t>
            </a:r>
          </a:p>
          <a:p>
            <a:pPr marL="342900" indent="-342900" algn="r">
              <a:lnSpc>
                <a:spcPct val="75000"/>
              </a:lnSpc>
              <a:spcBef>
                <a:spcPct val="20000"/>
              </a:spcBef>
              <a:buClr>
                <a:srgbClr val="990000"/>
              </a:buClr>
              <a:defRPr/>
            </a:pPr>
            <a:endParaRPr lang="en-US" altLang="zh-CN" sz="1200" b="0">
              <a:solidFill>
                <a:srgbClr val="F8F8F8"/>
              </a:solidFill>
              <a:ea typeface="华文细黑" pitchFamily="2" charset="-122"/>
              <a:cs typeface="+mn-cs"/>
            </a:endParaRPr>
          </a:p>
          <a:p>
            <a:pPr marL="342900" indent="-342900" algn="r">
              <a:lnSpc>
                <a:spcPct val="125000"/>
              </a:lnSpc>
              <a:spcBef>
                <a:spcPct val="20000"/>
              </a:spcBef>
              <a:buClr>
                <a:srgbClr val="990000"/>
              </a:buClr>
              <a:defRPr/>
            </a:pPr>
            <a:r>
              <a:rPr lang="zh-CN" altLang="en-US" sz="1200" b="0">
                <a:solidFill>
                  <a:srgbClr val="F8F8F8"/>
                </a:solidFill>
                <a:ea typeface="华文细黑" pitchFamily="2" charset="-122"/>
                <a:cs typeface="+mn-cs"/>
              </a:rPr>
              <a:t>中文标题</a:t>
            </a:r>
            <a:r>
              <a:rPr lang="en-US" altLang="zh-CN" sz="1200" b="0">
                <a:solidFill>
                  <a:srgbClr val="F8F8F8"/>
                </a:solidFill>
                <a:ea typeface="华文细黑" pitchFamily="2" charset="-122"/>
                <a:cs typeface="+mn-cs"/>
              </a:rPr>
              <a:t>:30-32pt  </a:t>
            </a:r>
          </a:p>
          <a:p>
            <a:pPr marL="342900" indent="-342900" algn="r">
              <a:lnSpc>
                <a:spcPct val="125000"/>
              </a:lnSpc>
              <a:spcBef>
                <a:spcPct val="20000"/>
              </a:spcBef>
              <a:buClr>
                <a:srgbClr val="990000"/>
              </a:buClr>
              <a:defRPr/>
            </a:pPr>
            <a:r>
              <a:rPr lang="zh-CN" altLang="en-US" sz="1200" b="0">
                <a:solidFill>
                  <a:srgbClr val="F8F8F8"/>
                </a:solidFill>
                <a:ea typeface="华文细黑" pitchFamily="2" charset="-122"/>
                <a:cs typeface="+mn-cs"/>
              </a:rPr>
              <a:t>颜色</a:t>
            </a:r>
            <a:r>
              <a:rPr lang="en-US" altLang="zh-CN" sz="1200" b="0">
                <a:solidFill>
                  <a:srgbClr val="F8F8F8"/>
                </a:solidFill>
                <a:ea typeface="华文细黑" pitchFamily="2" charset="-122"/>
                <a:cs typeface="+mn-cs"/>
              </a:rPr>
              <a:t>: R153 G0 B0</a:t>
            </a:r>
          </a:p>
          <a:p>
            <a:pPr marL="342900" indent="-342900" algn="r">
              <a:lnSpc>
                <a:spcPct val="125000"/>
              </a:lnSpc>
              <a:spcBef>
                <a:spcPct val="20000"/>
              </a:spcBef>
              <a:buClr>
                <a:srgbClr val="990000"/>
              </a:buClr>
              <a:defRPr/>
            </a:pPr>
            <a:r>
              <a:rPr lang="zh-CN" altLang="en-US" sz="1200" b="0">
                <a:solidFill>
                  <a:srgbClr val="F8F8F8"/>
                </a:solidFill>
                <a:ea typeface="华文细黑" pitchFamily="2" charset="-122"/>
                <a:cs typeface="+mn-cs"/>
              </a:rPr>
              <a:t>字体</a:t>
            </a:r>
            <a:r>
              <a:rPr lang="en-US" altLang="zh-CN" sz="1200" b="0">
                <a:solidFill>
                  <a:srgbClr val="F8F8F8"/>
                </a:solidFill>
                <a:ea typeface="华文细黑" pitchFamily="2" charset="-122"/>
                <a:cs typeface="+mn-cs"/>
              </a:rPr>
              <a:t>:</a:t>
            </a:r>
            <a:r>
              <a:rPr lang="zh-CN" altLang="en-US" sz="1200" b="0">
                <a:solidFill>
                  <a:srgbClr val="F8F8F8"/>
                </a:solidFill>
                <a:ea typeface="华文细黑" pitchFamily="2" charset="-122"/>
                <a:cs typeface="+mn-cs"/>
              </a:rPr>
              <a:t>黑体</a:t>
            </a:r>
          </a:p>
          <a:p>
            <a:pPr marL="342900" indent="-342900" algn="r">
              <a:lnSpc>
                <a:spcPct val="125000"/>
              </a:lnSpc>
              <a:spcBef>
                <a:spcPct val="20000"/>
              </a:spcBef>
              <a:buClr>
                <a:srgbClr val="990000"/>
              </a:buClr>
              <a:defRPr/>
            </a:pPr>
            <a:endParaRPr lang="zh-CN" altLang="en-US" sz="1200" b="0">
              <a:solidFill>
                <a:srgbClr val="F8F8F8"/>
              </a:solidFill>
              <a:ea typeface="华文细黑" pitchFamily="2" charset="-122"/>
              <a:cs typeface="+mn-cs"/>
            </a:endParaRPr>
          </a:p>
          <a:p>
            <a:pPr marL="342900" indent="-342900" algn="r">
              <a:lnSpc>
                <a:spcPct val="125000"/>
              </a:lnSpc>
              <a:spcBef>
                <a:spcPct val="20000"/>
              </a:spcBef>
              <a:buClr>
                <a:srgbClr val="990000"/>
              </a:buClr>
              <a:defRPr/>
            </a:pPr>
            <a:endParaRPr lang="zh-CN" altLang="en-US" sz="1200" b="0">
              <a:solidFill>
                <a:srgbClr val="F8F8F8"/>
              </a:solidFill>
              <a:ea typeface="华文细黑" pitchFamily="2" charset="-122"/>
              <a:cs typeface="+mn-cs"/>
            </a:endParaRPr>
          </a:p>
          <a:p>
            <a:pPr marL="342900" indent="-342900" algn="r">
              <a:lnSpc>
                <a:spcPct val="125000"/>
              </a:lnSpc>
              <a:spcBef>
                <a:spcPct val="20000"/>
              </a:spcBef>
              <a:buClr>
                <a:srgbClr val="990000"/>
              </a:buClr>
              <a:defRPr/>
            </a:pPr>
            <a:endParaRPr lang="zh-CN" altLang="en-US" sz="1200" b="0">
              <a:solidFill>
                <a:srgbClr val="F8F8F8"/>
              </a:solidFill>
              <a:ea typeface="华文细黑" pitchFamily="2" charset="-122"/>
              <a:cs typeface="+mn-cs"/>
            </a:endParaRPr>
          </a:p>
          <a:p>
            <a:pPr marL="342900" indent="-342900" algn="r">
              <a:lnSpc>
                <a:spcPct val="125000"/>
              </a:lnSpc>
              <a:spcBef>
                <a:spcPct val="20000"/>
              </a:spcBef>
              <a:buClr>
                <a:srgbClr val="990000"/>
              </a:buClr>
              <a:defRPr/>
            </a:pPr>
            <a:r>
              <a:rPr lang="zh-CN" altLang="en-US" sz="1200" b="0">
                <a:solidFill>
                  <a:srgbClr val="F8F8F8"/>
                </a:solidFill>
                <a:ea typeface="华文细黑" pitchFamily="2" charset="-122"/>
                <a:cs typeface="+mn-cs"/>
              </a:rPr>
              <a:t>英文正文</a:t>
            </a:r>
            <a:r>
              <a:rPr lang="en-US" altLang="zh-CN" sz="1200" b="0">
                <a:solidFill>
                  <a:srgbClr val="F8F8F8"/>
                </a:solidFill>
                <a:ea typeface="华文细黑" pitchFamily="2" charset="-122"/>
                <a:cs typeface="+mn-cs"/>
              </a:rPr>
              <a:t>:20-22pt</a:t>
            </a:r>
          </a:p>
          <a:p>
            <a:pPr marL="342900" indent="-342900" algn="r">
              <a:lnSpc>
                <a:spcPct val="125000"/>
              </a:lnSpc>
              <a:spcBef>
                <a:spcPct val="20000"/>
              </a:spcBef>
              <a:buClr>
                <a:srgbClr val="990000"/>
              </a:buClr>
              <a:defRPr/>
            </a:pPr>
            <a:r>
              <a:rPr lang="zh-CN" altLang="en-US" sz="1200" b="0">
                <a:solidFill>
                  <a:srgbClr val="F8F8F8"/>
                </a:solidFill>
                <a:ea typeface="华文细黑" pitchFamily="2" charset="-122"/>
                <a:cs typeface="+mn-cs"/>
              </a:rPr>
              <a:t>子目录 </a:t>
            </a:r>
            <a:r>
              <a:rPr lang="en-US" altLang="zh-CN" sz="1200" b="0">
                <a:solidFill>
                  <a:srgbClr val="F8F8F8"/>
                </a:solidFill>
                <a:ea typeface="华文细黑" pitchFamily="2" charset="-122"/>
                <a:cs typeface="+mn-cs"/>
              </a:rPr>
              <a:t>(2-5</a:t>
            </a:r>
            <a:r>
              <a:rPr lang="zh-CN" altLang="en-US" sz="1200" b="0">
                <a:solidFill>
                  <a:srgbClr val="F8F8F8"/>
                </a:solidFill>
                <a:ea typeface="华文细黑" pitchFamily="2" charset="-122"/>
                <a:cs typeface="+mn-cs"/>
              </a:rPr>
              <a:t>级</a:t>
            </a:r>
            <a:r>
              <a:rPr lang="en-US" altLang="zh-CN" sz="1200" b="0">
                <a:solidFill>
                  <a:srgbClr val="F8F8F8"/>
                </a:solidFill>
                <a:ea typeface="华文细黑" pitchFamily="2" charset="-122"/>
                <a:cs typeface="+mn-cs"/>
              </a:rPr>
              <a:t>) :18pt  </a:t>
            </a:r>
          </a:p>
          <a:p>
            <a:pPr marL="342900" indent="-342900" algn="r">
              <a:lnSpc>
                <a:spcPct val="125000"/>
              </a:lnSpc>
              <a:spcBef>
                <a:spcPct val="20000"/>
              </a:spcBef>
              <a:buClr>
                <a:srgbClr val="990000"/>
              </a:buClr>
              <a:defRPr/>
            </a:pPr>
            <a:r>
              <a:rPr lang="zh-CN" altLang="en-US" sz="1200" b="0">
                <a:solidFill>
                  <a:srgbClr val="F8F8F8"/>
                </a:solidFill>
                <a:ea typeface="华文细黑" pitchFamily="2" charset="-122"/>
                <a:cs typeface="+mn-cs"/>
              </a:rPr>
              <a:t>颜色</a:t>
            </a:r>
            <a:r>
              <a:rPr lang="en-US" altLang="zh-CN" sz="1200" b="0">
                <a:solidFill>
                  <a:srgbClr val="F8F8F8"/>
                </a:solidFill>
                <a:ea typeface="华文细黑" pitchFamily="2" charset="-122"/>
                <a:cs typeface="+mn-cs"/>
              </a:rPr>
              <a:t>:</a:t>
            </a:r>
            <a:r>
              <a:rPr lang="zh-CN" altLang="en-US" sz="1200" b="0">
                <a:solidFill>
                  <a:srgbClr val="F8F8F8"/>
                </a:solidFill>
                <a:ea typeface="华文细黑" pitchFamily="2" charset="-122"/>
                <a:cs typeface="+mn-cs"/>
              </a:rPr>
              <a:t>黑色</a:t>
            </a:r>
          </a:p>
          <a:p>
            <a:pPr marL="342900" indent="-342900" algn="r">
              <a:lnSpc>
                <a:spcPct val="125000"/>
              </a:lnSpc>
              <a:spcBef>
                <a:spcPct val="20000"/>
              </a:spcBef>
              <a:buClr>
                <a:srgbClr val="990000"/>
              </a:buClr>
              <a:defRPr/>
            </a:pPr>
            <a:r>
              <a:rPr lang="zh-CN" altLang="en-US" sz="1200" b="0">
                <a:solidFill>
                  <a:srgbClr val="F8F8F8"/>
                </a:solidFill>
                <a:latin typeface="FrutigerNext LT Medium" pitchFamily="34" charset="0"/>
                <a:ea typeface="华文细黑" pitchFamily="2" charset="-122"/>
                <a:cs typeface="+mn-cs"/>
              </a:rPr>
              <a:t>内部使用字体 </a:t>
            </a:r>
            <a:r>
              <a:rPr lang="en-US" altLang="zh-CN" sz="1200" b="0">
                <a:solidFill>
                  <a:srgbClr val="F8F8F8"/>
                </a:solidFill>
                <a:latin typeface="FrutigerNext LT Medium" pitchFamily="34" charset="0"/>
                <a:ea typeface="华文细黑" pitchFamily="2" charset="-122"/>
                <a:cs typeface="+mn-cs"/>
              </a:rPr>
              <a:t>:</a:t>
            </a:r>
          </a:p>
          <a:p>
            <a:pPr marL="342900" indent="-342900" algn="r">
              <a:lnSpc>
                <a:spcPct val="125000"/>
              </a:lnSpc>
              <a:spcBef>
                <a:spcPct val="20000"/>
              </a:spcBef>
              <a:buClr>
                <a:srgbClr val="990000"/>
              </a:buClr>
              <a:defRPr/>
            </a:pPr>
            <a:r>
              <a:rPr lang="en-US" altLang="zh-CN" sz="1200" b="0">
                <a:solidFill>
                  <a:srgbClr val="F8F8F8"/>
                </a:solidFill>
                <a:latin typeface="FrutigerNext LT Medium" pitchFamily="34" charset="0"/>
                <a:ea typeface="华文细黑" pitchFamily="2" charset="-122"/>
                <a:cs typeface="+mn-cs"/>
              </a:rPr>
              <a:t>FrutigerNext LT Regular</a:t>
            </a:r>
          </a:p>
          <a:p>
            <a:pPr marL="342900" indent="-342900" algn="r">
              <a:lnSpc>
                <a:spcPct val="125000"/>
              </a:lnSpc>
              <a:spcBef>
                <a:spcPct val="20000"/>
              </a:spcBef>
              <a:buClr>
                <a:srgbClr val="990000"/>
              </a:buClr>
              <a:defRPr/>
            </a:pPr>
            <a:r>
              <a:rPr lang="zh-CN" altLang="en-US" sz="1200" b="0">
                <a:solidFill>
                  <a:srgbClr val="F8F8F8"/>
                </a:solidFill>
                <a:latin typeface="FrutigerNext LT Medium" pitchFamily="34" charset="0"/>
                <a:ea typeface="华文细黑" pitchFamily="2" charset="-122"/>
                <a:cs typeface="+mn-cs"/>
              </a:rPr>
              <a:t>外部使用字体 </a:t>
            </a:r>
            <a:r>
              <a:rPr lang="en-US" altLang="zh-CN" sz="1200" b="0">
                <a:solidFill>
                  <a:srgbClr val="F8F8F8"/>
                </a:solidFill>
                <a:latin typeface="FrutigerNext LT Medium" pitchFamily="34" charset="0"/>
                <a:ea typeface="华文细黑" pitchFamily="2" charset="-122"/>
                <a:cs typeface="+mn-cs"/>
              </a:rPr>
              <a:t>: Arial</a:t>
            </a:r>
          </a:p>
          <a:p>
            <a:pPr marL="342900" indent="-342900" algn="r">
              <a:lnSpc>
                <a:spcPct val="75000"/>
              </a:lnSpc>
              <a:spcBef>
                <a:spcPct val="20000"/>
              </a:spcBef>
              <a:buClr>
                <a:srgbClr val="990000"/>
              </a:buClr>
              <a:defRPr/>
            </a:pPr>
            <a:endParaRPr lang="en-US" altLang="zh-CN" sz="1200" b="0">
              <a:solidFill>
                <a:srgbClr val="F8F8F8"/>
              </a:solidFill>
              <a:ea typeface="华文细黑" pitchFamily="2" charset="-122"/>
              <a:cs typeface="+mn-cs"/>
            </a:endParaRPr>
          </a:p>
          <a:p>
            <a:pPr marL="342900" indent="-342900" algn="r">
              <a:lnSpc>
                <a:spcPct val="125000"/>
              </a:lnSpc>
              <a:spcBef>
                <a:spcPct val="20000"/>
              </a:spcBef>
              <a:buClr>
                <a:srgbClr val="990000"/>
              </a:buClr>
              <a:defRPr/>
            </a:pPr>
            <a:r>
              <a:rPr lang="zh-CN" altLang="en-US" sz="1200" b="0">
                <a:solidFill>
                  <a:srgbClr val="F8F8F8"/>
                </a:solidFill>
                <a:ea typeface="华文细黑" pitchFamily="2" charset="-122"/>
                <a:cs typeface="+mn-cs"/>
              </a:rPr>
              <a:t>中文正文</a:t>
            </a:r>
            <a:r>
              <a:rPr lang="en-US" altLang="zh-CN" sz="1200" b="0">
                <a:solidFill>
                  <a:srgbClr val="F8F8F8"/>
                </a:solidFill>
                <a:ea typeface="华文细黑" pitchFamily="2" charset="-122"/>
                <a:cs typeface="+mn-cs"/>
              </a:rPr>
              <a:t>:18-20pt</a:t>
            </a:r>
          </a:p>
          <a:p>
            <a:pPr marL="342900" indent="-342900" algn="r">
              <a:lnSpc>
                <a:spcPct val="125000"/>
              </a:lnSpc>
              <a:spcBef>
                <a:spcPct val="20000"/>
              </a:spcBef>
              <a:buClr>
                <a:srgbClr val="990000"/>
              </a:buClr>
              <a:defRPr/>
            </a:pPr>
            <a:r>
              <a:rPr lang="zh-CN" altLang="en-US" sz="1200" b="0">
                <a:solidFill>
                  <a:srgbClr val="F8F8F8"/>
                </a:solidFill>
                <a:ea typeface="华文细黑" pitchFamily="2" charset="-122"/>
                <a:cs typeface="+mn-cs"/>
              </a:rPr>
              <a:t>子目录</a:t>
            </a:r>
            <a:r>
              <a:rPr lang="en-US" altLang="zh-CN" sz="1200" b="0">
                <a:solidFill>
                  <a:srgbClr val="F8F8F8"/>
                </a:solidFill>
                <a:ea typeface="华文细黑" pitchFamily="2" charset="-122"/>
                <a:cs typeface="+mn-cs"/>
              </a:rPr>
              <a:t>(2-5</a:t>
            </a:r>
            <a:r>
              <a:rPr lang="zh-CN" altLang="en-US" sz="1200" b="0">
                <a:solidFill>
                  <a:srgbClr val="F8F8F8"/>
                </a:solidFill>
                <a:ea typeface="华文细黑" pitchFamily="2" charset="-122"/>
                <a:cs typeface="+mn-cs"/>
              </a:rPr>
              <a:t>级</a:t>
            </a:r>
            <a:r>
              <a:rPr lang="en-US" altLang="zh-CN" sz="1200" b="0">
                <a:solidFill>
                  <a:srgbClr val="F8F8F8"/>
                </a:solidFill>
                <a:ea typeface="华文细黑" pitchFamily="2" charset="-122"/>
                <a:cs typeface="+mn-cs"/>
              </a:rPr>
              <a:t>):18pt </a:t>
            </a:r>
          </a:p>
          <a:p>
            <a:pPr marL="342900" indent="-342900" algn="r">
              <a:lnSpc>
                <a:spcPct val="125000"/>
              </a:lnSpc>
              <a:spcBef>
                <a:spcPct val="20000"/>
              </a:spcBef>
              <a:buClr>
                <a:srgbClr val="990000"/>
              </a:buClr>
              <a:defRPr/>
            </a:pPr>
            <a:r>
              <a:rPr lang="zh-CN" altLang="en-US" sz="1200" b="0">
                <a:solidFill>
                  <a:srgbClr val="F8F8F8"/>
                </a:solidFill>
                <a:ea typeface="华文细黑" pitchFamily="2" charset="-122"/>
                <a:cs typeface="+mn-cs"/>
              </a:rPr>
              <a:t>颜色</a:t>
            </a:r>
            <a:r>
              <a:rPr lang="en-US" altLang="zh-CN" sz="1200" b="0">
                <a:solidFill>
                  <a:srgbClr val="F8F8F8"/>
                </a:solidFill>
                <a:ea typeface="华文细黑" pitchFamily="2" charset="-122"/>
                <a:cs typeface="+mn-cs"/>
              </a:rPr>
              <a:t>:</a:t>
            </a:r>
            <a:r>
              <a:rPr lang="zh-CN" altLang="en-US" sz="1200" b="0">
                <a:solidFill>
                  <a:srgbClr val="F8F8F8"/>
                </a:solidFill>
                <a:ea typeface="华文细黑" pitchFamily="2" charset="-122"/>
                <a:cs typeface="+mn-cs"/>
              </a:rPr>
              <a:t>黑色</a:t>
            </a:r>
          </a:p>
          <a:p>
            <a:pPr marL="342900" indent="-342900" algn="r">
              <a:lnSpc>
                <a:spcPct val="125000"/>
              </a:lnSpc>
              <a:spcBef>
                <a:spcPct val="20000"/>
              </a:spcBef>
              <a:buClr>
                <a:srgbClr val="990000"/>
              </a:buClr>
              <a:defRPr/>
            </a:pPr>
            <a:r>
              <a:rPr lang="zh-CN" altLang="en-US" sz="1200" b="0">
                <a:solidFill>
                  <a:srgbClr val="F8F8F8"/>
                </a:solidFill>
                <a:ea typeface="华文细黑" pitchFamily="2" charset="-122"/>
                <a:cs typeface="+mn-cs"/>
              </a:rPr>
              <a:t>字体</a:t>
            </a:r>
            <a:r>
              <a:rPr lang="en-US" altLang="zh-CN" sz="1200" b="0">
                <a:solidFill>
                  <a:srgbClr val="F8F8F8"/>
                </a:solidFill>
                <a:ea typeface="华文细黑" pitchFamily="2" charset="-122"/>
                <a:cs typeface="+mn-cs"/>
              </a:rPr>
              <a:t>:</a:t>
            </a:r>
            <a:r>
              <a:rPr lang="zh-CN" altLang="en-US" sz="1200" b="0">
                <a:solidFill>
                  <a:srgbClr val="F8F8F8"/>
                </a:solidFill>
                <a:ea typeface="华文细黑" pitchFamily="2" charset="-122"/>
                <a:cs typeface="+mn-cs"/>
              </a:rPr>
              <a:t>细黑体 </a:t>
            </a:r>
            <a:endParaRPr lang="zh-CN" altLang="en-US" sz="1200" b="0">
              <a:solidFill>
                <a:srgbClr val="080808"/>
              </a:solidFill>
              <a:ea typeface="华文细黑" pitchFamily="2" charset="-122"/>
              <a:cs typeface="+mn-cs"/>
            </a:endParaRPr>
          </a:p>
        </p:txBody>
      </p:sp>
      <p:sp>
        <p:nvSpPr>
          <p:cNvPr id="11" name="Rectangle 15"/>
          <p:cNvSpPr>
            <a:spLocks noChangeArrowheads="1"/>
          </p:cNvSpPr>
          <p:nvPr userDrawn="1"/>
        </p:nvSpPr>
        <p:spPr bwMode="auto">
          <a:xfrm>
            <a:off x="12361863" y="4292600"/>
            <a:ext cx="1227137" cy="2627313"/>
          </a:xfrm>
          <a:prstGeom prst="rect">
            <a:avLst/>
          </a:prstGeom>
          <a:solidFill>
            <a:srgbClr val="F8F8F8"/>
          </a:solidFill>
          <a:ln w="9525" algn="ctr">
            <a:noFill/>
            <a:miter lim="800000"/>
            <a:headEnd/>
            <a:tailEnd/>
          </a:ln>
          <a:effectLst/>
        </p:spPr>
        <p:txBody>
          <a:bodyPr lIns="91425" tIns="45712" rIns="91425" bIns="45712" anchor="ctr">
            <a:spAutoFit/>
          </a:bodyPr>
          <a:lstStyle/>
          <a:p>
            <a:pPr algn="ctr" defTabSz="877888" eaLnBrk="0" hangingPunct="0"/>
            <a:endParaRPr lang="zh-CN" altLang="zh-CN" sz="1500" b="0">
              <a:solidFill>
                <a:srgbClr val="000000"/>
              </a:solidFill>
              <a:latin typeface="FrutigerNext LT Regular" pitchFamily="34" charset="0"/>
              <a:ea typeface="MS PGothic" pitchFamily="34" charset="-128"/>
            </a:endParaRPr>
          </a:p>
        </p:txBody>
      </p:sp>
      <p:grpSp>
        <p:nvGrpSpPr>
          <p:cNvPr id="12" name="Group 16"/>
          <p:cNvGrpSpPr>
            <a:grpSpLocks/>
          </p:cNvGrpSpPr>
          <p:nvPr userDrawn="1"/>
        </p:nvGrpSpPr>
        <p:grpSpPr bwMode="auto">
          <a:xfrm>
            <a:off x="12472988" y="5278438"/>
            <a:ext cx="989012" cy="184150"/>
            <a:chOff x="6657" y="3492"/>
            <a:chExt cx="527" cy="121"/>
          </a:xfrm>
        </p:grpSpPr>
        <p:sp>
          <p:nvSpPr>
            <p:cNvPr id="13" name="Rectangle 17"/>
            <p:cNvSpPr>
              <a:spLocks noChangeArrowheads="1"/>
            </p:cNvSpPr>
            <p:nvPr/>
          </p:nvSpPr>
          <p:spPr bwMode="auto">
            <a:xfrm flipV="1">
              <a:off x="6789" y="3492"/>
              <a:ext cx="132" cy="121"/>
            </a:xfrm>
            <a:prstGeom prst="rect">
              <a:avLst/>
            </a:prstGeom>
            <a:solidFill>
              <a:srgbClr val="FFCC66"/>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ea typeface="宋体" charset="-122"/>
                <a:cs typeface="+mn-cs"/>
              </a:endParaRPr>
            </a:p>
          </p:txBody>
        </p:sp>
        <p:sp>
          <p:nvSpPr>
            <p:cNvPr id="14" name="Rectangle 18"/>
            <p:cNvSpPr>
              <a:spLocks noChangeArrowheads="1"/>
            </p:cNvSpPr>
            <p:nvPr/>
          </p:nvSpPr>
          <p:spPr bwMode="auto">
            <a:xfrm flipV="1">
              <a:off x="6921" y="3492"/>
              <a:ext cx="131" cy="121"/>
            </a:xfrm>
            <a:prstGeom prst="rect">
              <a:avLst/>
            </a:prstGeom>
            <a:solidFill>
              <a:srgbClr val="FF9900"/>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ea typeface="宋体" charset="-122"/>
                <a:cs typeface="+mn-cs"/>
              </a:endParaRPr>
            </a:p>
          </p:txBody>
        </p:sp>
        <p:sp>
          <p:nvSpPr>
            <p:cNvPr id="15" name="Rectangle 19"/>
            <p:cNvSpPr>
              <a:spLocks noChangeArrowheads="1"/>
            </p:cNvSpPr>
            <p:nvPr/>
          </p:nvSpPr>
          <p:spPr bwMode="auto">
            <a:xfrm flipV="1">
              <a:off x="7052" y="3492"/>
              <a:ext cx="132" cy="121"/>
            </a:xfrm>
            <a:prstGeom prst="rect">
              <a:avLst/>
            </a:prstGeom>
            <a:solidFill>
              <a:srgbClr val="99660A"/>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ea typeface="宋体" charset="-122"/>
                <a:cs typeface="+mn-cs"/>
              </a:endParaRPr>
            </a:p>
          </p:txBody>
        </p:sp>
        <p:sp>
          <p:nvSpPr>
            <p:cNvPr id="16" name="Rectangle 20"/>
            <p:cNvSpPr>
              <a:spLocks noChangeArrowheads="1"/>
            </p:cNvSpPr>
            <p:nvPr/>
          </p:nvSpPr>
          <p:spPr bwMode="auto">
            <a:xfrm flipV="1">
              <a:off x="6657" y="3492"/>
              <a:ext cx="132" cy="121"/>
            </a:xfrm>
            <a:prstGeom prst="rect">
              <a:avLst/>
            </a:prstGeom>
            <a:solidFill>
              <a:srgbClr val="FFCC99"/>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ea typeface="宋体" charset="-122"/>
                <a:cs typeface="+mn-cs"/>
              </a:endParaRPr>
            </a:p>
          </p:txBody>
        </p:sp>
      </p:grpSp>
      <p:grpSp>
        <p:nvGrpSpPr>
          <p:cNvPr id="17" name="Group 21"/>
          <p:cNvGrpSpPr>
            <a:grpSpLocks/>
          </p:cNvGrpSpPr>
          <p:nvPr userDrawn="1"/>
        </p:nvGrpSpPr>
        <p:grpSpPr bwMode="auto">
          <a:xfrm>
            <a:off x="12472988" y="6203950"/>
            <a:ext cx="989012" cy="182563"/>
            <a:chOff x="6657" y="4103"/>
            <a:chExt cx="527" cy="121"/>
          </a:xfrm>
        </p:grpSpPr>
        <p:sp>
          <p:nvSpPr>
            <p:cNvPr id="18" name="Rectangle 22"/>
            <p:cNvSpPr>
              <a:spLocks noChangeArrowheads="1"/>
            </p:cNvSpPr>
            <p:nvPr/>
          </p:nvSpPr>
          <p:spPr bwMode="auto">
            <a:xfrm flipV="1">
              <a:off x="6789" y="4103"/>
              <a:ext cx="132" cy="121"/>
            </a:xfrm>
            <a:prstGeom prst="rect">
              <a:avLst/>
            </a:prstGeom>
            <a:solidFill>
              <a:srgbClr val="99CCFF"/>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ea typeface="宋体" charset="-122"/>
                <a:cs typeface="+mn-cs"/>
              </a:endParaRPr>
            </a:p>
          </p:txBody>
        </p:sp>
        <p:sp>
          <p:nvSpPr>
            <p:cNvPr id="19" name="Rectangle 23"/>
            <p:cNvSpPr>
              <a:spLocks noChangeArrowheads="1"/>
            </p:cNvSpPr>
            <p:nvPr/>
          </p:nvSpPr>
          <p:spPr bwMode="auto">
            <a:xfrm flipV="1">
              <a:off x="6921" y="4103"/>
              <a:ext cx="131" cy="121"/>
            </a:xfrm>
            <a:prstGeom prst="rect">
              <a:avLst/>
            </a:prstGeom>
            <a:solidFill>
              <a:srgbClr val="99CCCC"/>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ea typeface="宋体" charset="-122"/>
                <a:cs typeface="+mn-cs"/>
              </a:endParaRPr>
            </a:p>
          </p:txBody>
        </p:sp>
        <p:sp>
          <p:nvSpPr>
            <p:cNvPr id="20" name="Rectangle 24"/>
            <p:cNvSpPr>
              <a:spLocks noChangeArrowheads="1"/>
            </p:cNvSpPr>
            <p:nvPr/>
          </p:nvSpPr>
          <p:spPr bwMode="auto">
            <a:xfrm flipV="1">
              <a:off x="7052" y="4103"/>
              <a:ext cx="132" cy="121"/>
            </a:xfrm>
            <a:prstGeom prst="rect">
              <a:avLst/>
            </a:prstGeom>
            <a:solidFill>
              <a:srgbClr val="009999"/>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ea typeface="宋体" charset="-122"/>
                <a:cs typeface="+mn-cs"/>
              </a:endParaRPr>
            </a:p>
          </p:txBody>
        </p:sp>
        <p:sp>
          <p:nvSpPr>
            <p:cNvPr id="21" name="Rectangle 25"/>
            <p:cNvSpPr>
              <a:spLocks noChangeArrowheads="1"/>
            </p:cNvSpPr>
            <p:nvPr/>
          </p:nvSpPr>
          <p:spPr bwMode="auto">
            <a:xfrm flipV="1">
              <a:off x="6657" y="4103"/>
              <a:ext cx="132" cy="121"/>
            </a:xfrm>
            <a:prstGeom prst="rect">
              <a:avLst/>
            </a:prstGeom>
            <a:solidFill>
              <a:srgbClr val="CCCCFF"/>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ea typeface="宋体" charset="-122"/>
                <a:cs typeface="+mn-cs"/>
              </a:endParaRPr>
            </a:p>
          </p:txBody>
        </p:sp>
      </p:grpSp>
      <p:grpSp>
        <p:nvGrpSpPr>
          <p:cNvPr id="22" name="Group 26"/>
          <p:cNvGrpSpPr>
            <a:grpSpLocks/>
          </p:cNvGrpSpPr>
          <p:nvPr userDrawn="1"/>
        </p:nvGrpSpPr>
        <p:grpSpPr bwMode="auto">
          <a:xfrm>
            <a:off x="12472988" y="6450013"/>
            <a:ext cx="989012" cy="182562"/>
            <a:chOff x="6657" y="4266"/>
            <a:chExt cx="527" cy="121"/>
          </a:xfrm>
        </p:grpSpPr>
        <p:sp>
          <p:nvSpPr>
            <p:cNvPr id="23" name="Rectangle 27"/>
            <p:cNvSpPr>
              <a:spLocks noChangeArrowheads="1"/>
            </p:cNvSpPr>
            <p:nvPr/>
          </p:nvSpPr>
          <p:spPr bwMode="auto">
            <a:xfrm flipV="1">
              <a:off x="6789" y="4266"/>
              <a:ext cx="132" cy="121"/>
            </a:xfrm>
            <a:prstGeom prst="rect">
              <a:avLst/>
            </a:prstGeom>
            <a:solidFill>
              <a:srgbClr val="99CCCC"/>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ea typeface="宋体" charset="-122"/>
                <a:cs typeface="+mn-cs"/>
              </a:endParaRPr>
            </a:p>
          </p:txBody>
        </p:sp>
        <p:sp>
          <p:nvSpPr>
            <p:cNvPr id="24" name="Rectangle 28"/>
            <p:cNvSpPr>
              <a:spLocks noChangeArrowheads="1"/>
            </p:cNvSpPr>
            <p:nvPr/>
          </p:nvSpPr>
          <p:spPr bwMode="auto">
            <a:xfrm flipV="1">
              <a:off x="6921" y="4266"/>
              <a:ext cx="131" cy="121"/>
            </a:xfrm>
            <a:prstGeom prst="rect">
              <a:avLst/>
            </a:prstGeom>
            <a:solidFill>
              <a:srgbClr val="0099CC"/>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ea typeface="宋体" charset="-122"/>
                <a:cs typeface="+mn-cs"/>
              </a:endParaRPr>
            </a:p>
          </p:txBody>
        </p:sp>
        <p:sp>
          <p:nvSpPr>
            <p:cNvPr id="25" name="Rectangle 29"/>
            <p:cNvSpPr>
              <a:spLocks noChangeArrowheads="1"/>
            </p:cNvSpPr>
            <p:nvPr/>
          </p:nvSpPr>
          <p:spPr bwMode="auto">
            <a:xfrm flipV="1">
              <a:off x="7052" y="4266"/>
              <a:ext cx="132" cy="121"/>
            </a:xfrm>
            <a:prstGeom prst="rect">
              <a:avLst/>
            </a:prstGeom>
            <a:solidFill>
              <a:srgbClr val="006699"/>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ea typeface="宋体" charset="-122"/>
                <a:cs typeface="+mn-cs"/>
              </a:endParaRPr>
            </a:p>
          </p:txBody>
        </p:sp>
        <p:sp>
          <p:nvSpPr>
            <p:cNvPr id="26" name="Rectangle 30"/>
            <p:cNvSpPr>
              <a:spLocks noChangeArrowheads="1"/>
            </p:cNvSpPr>
            <p:nvPr/>
          </p:nvSpPr>
          <p:spPr bwMode="auto">
            <a:xfrm flipV="1">
              <a:off x="6657" y="4266"/>
              <a:ext cx="132" cy="121"/>
            </a:xfrm>
            <a:prstGeom prst="rect">
              <a:avLst/>
            </a:prstGeom>
            <a:solidFill>
              <a:srgbClr val="CCFF99"/>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ea typeface="宋体" charset="-122"/>
                <a:cs typeface="+mn-cs"/>
              </a:endParaRPr>
            </a:p>
          </p:txBody>
        </p:sp>
      </p:grpSp>
      <p:grpSp>
        <p:nvGrpSpPr>
          <p:cNvPr id="27" name="Group 31"/>
          <p:cNvGrpSpPr>
            <a:grpSpLocks/>
          </p:cNvGrpSpPr>
          <p:nvPr userDrawn="1"/>
        </p:nvGrpSpPr>
        <p:grpSpPr bwMode="auto">
          <a:xfrm>
            <a:off x="12472988" y="5527675"/>
            <a:ext cx="989012" cy="182563"/>
            <a:chOff x="6657" y="3656"/>
            <a:chExt cx="527" cy="121"/>
          </a:xfrm>
        </p:grpSpPr>
        <p:sp>
          <p:nvSpPr>
            <p:cNvPr id="28" name="Rectangle 32"/>
            <p:cNvSpPr>
              <a:spLocks noChangeArrowheads="1"/>
            </p:cNvSpPr>
            <p:nvPr/>
          </p:nvSpPr>
          <p:spPr bwMode="auto">
            <a:xfrm flipV="1">
              <a:off x="6657" y="3656"/>
              <a:ext cx="132" cy="121"/>
            </a:xfrm>
            <a:prstGeom prst="rect">
              <a:avLst/>
            </a:prstGeom>
            <a:solidFill>
              <a:srgbClr val="CCCCCC"/>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ea typeface="宋体" charset="-122"/>
                <a:cs typeface="+mn-cs"/>
              </a:endParaRPr>
            </a:p>
          </p:txBody>
        </p:sp>
        <p:sp>
          <p:nvSpPr>
            <p:cNvPr id="29" name="Rectangle 33"/>
            <p:cNvSpPr>
              <a:spLocks noChangeArrowheads="1"/>
            </p:cNvSpPr>
            <p:nvPr/>
          </p:nvSpPr>
          <p:spPr bwMode="auto">
            <a:xfrm flipV="1">
              <a:off x="6789" y="3656"/>
              <a:ext cx="132" cy="121"/>
            </a:xfrm>
            <a:prstGeom prst="rect">
              <a:avLst/>
            </a:prstGeom>
            <a:solidFill>
              <a:srgbClr val="FF9900"/>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ea typeface="宋体" charset="-122"/>
                <a:cs typeface="+mn-cs"/>
              </a:endParaRPr>
            </a:p>
          </p:txBody>
        </p:sp>
        <p:sp>
          <p:nvSpPr>
            <p:cNvPr id="30" name="Rectangle 34"/>
            <p:cNvSpPr>
              <a:spLocks noChangeArrowheads="1"/>
            </p:cNvSpPr>
            <p:nvPr/>
          </p:nvSpPr>
          <p:spPr bwMode="auto">
            <a:xfrm flipV="1">
              <a:off x="6921" y="3656"/>
              <a:ext cx="131" cy="121"/>
            </a:xfrm>
            <a:prstGeom prst="rect">
              <a:avLst/>
            </a:prstGeom>
            <a:solidFill>
              <a:srgbClr val="990000"/>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ea typeface="宋体" charset="-122"/>
                <a:cs typeface="+mn-cs"/>
              </a:endParaRPr>
            </a:p>
          </p:txBody>
        </p:sp>
        <p:sp>
          <p:nvSpPr>
            <p:cNvPr id="31" name="Rectangle 35"/>
            <p:cNvSpPr>
              <a:spLocks noChangeArrowheads="1"/>
            </p:cNvSpPr>
            <p:nvPr/>
          </p:nvSpPr>
          <p:spPr bwMode="auto">
            <a:xfrm flipV="1">
              <a:off x="7052" y="3656"/>
              <a:ext cx="132" cy="121"/>
            </a:xfrm>
            <a:prstGeom prst="rect">
              <a:avLst/>
            </a:prstGeom>
            <a:solidFill>
              <a:srgbClr val="080808"/>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ea typeface="宋体" charset="-122"/>
                <a:cs typeface="+mn-cs"/>
              </a:endParaRPr>
            </a:p>
          </p:txBody>
        </p:sp>
      </p:grpSp>
      <p:grpSp>
        <p:nvGrpSpPr>
          <p:cNvPr id="32" name="Group 36"/>
          <p:cNvGrpSpPr>
            <a:grpSpLocks/>
          </p:cNvGrpSpPr>
          <p:nvPr userDrawn="1"/>
        </p:nvGrpSpPr>
        <p:grpSpPr bwMode="auto">
          <a:xfrm>
            <a:off x="12472988" y="5957888"/>
            <a:ext cx="989012" cy="182562"/>
            <a:chOff x="6657" y="3941"/>
            <a:chExt cx="527" cy="121"/>
          </a:xfrm>
        </p:grpSpPr>
        <p:sp>
          <p:nvSpPr>
            <p:cNvPr id="33" name="Rectangle 37"/>
            <p:cNvSpPr>
              <a:spLocks noChangeArrowheads="1"/>
            </p:cNvSpPr>
            <p:nvPr/>
          </p:nvSpPr>
          <p:spPr bwMode="auto">
            <a:xfrm flipV="1">
              <a:off x="6789" y="3941"/>
              <a:ext cx="132" cy="121"/>
            </a:xfrm>
            <a:prstGeom prst="rect">
              <a:avLst/>
            </a:prstGeom>
            <a:solidFill>
              <a:srgbClr val="CCFF99"/>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ea typeface="宋体" charset="-122"/>
                <a:cs typeface="+mn-cs"/>
              </a:endParaRPr>
            </a:p>
          </p:txBody>
        </p:sp>
        <p:sp>
          <p:nvSpPr>
            <p:cNvPr id="34" name="Rectangle 38"/>
            <p:cNvSpPr>
              <a:spLocks noChangeArrowheads="1"/>
            </p:cNvSpPr>
            <p:nvPr/>
          </p:nvSpPr>
          <p:spPr bwMode="auto">
            <a:xfrm flipV="1">
              <a:off x="6921" y="3941"/>
              <a:ext cx="131" cy="121"/>
            </a:xfrm>
            <a:prstGeom prst="rect">
              <a:avLst/>
            </a:prstGeom>
            <a:solidFill>
              <a:srgbClr val="669900"/>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ea typeface="宋体" charset="-122"/>
                <a:cs typeface="+mn-cs"/>
              </a:endParaRPr>
            </a:p>
          </p:txBody>
        </p:sp>
        <p:sp>
          <p:nvSpPr>
            <p:cNvPr id="35" name="Rectangle 39"/>
            <p:cNvSpPr>
              <a:spLocks noChangeArrowheads="1"/>
            </p:cNvSpPr>
            <p:nvPr/>
          </p:nvSpPr>
          <p:spPr bwMode="auto">
            <a:xfrm flipV="1">
              <a:off x="7052" y="3941"/>
              <a:ext cx="132" cy="121"/>
            </a:xfrm>
            <a:prstGeom prst="rect">
              <a:avLst/>
            </a:prstGeom>
            <a:solidFill>
              <a:srgbClr val="080808"/>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ea typeface="宋体" charset="-122"/>
                <a:cs typeface="+mn-cs"/>
              </a:endParaRPr>
            </a:p>
          </p:txBody>
        </p:sp>
        <p:sp>
          <p:nvSpPr>
            <p:cNvPr id="36" name="Rectangle 40"/>
            <p:cNvSpPr>
              <a:spLocks noChangeArrowheads="1"/>
            </p:cNvSpPr>
            <p:nvPr/>
          </p:nvSpPr>
          <p:spPr bwMode="auto">
            <a:xfrm flipV="1">
              <a:off x="6657" y="3941"/>
              <a:ext cx="132" cy="121"/>
            </a:xfrm>
            <a:prstGeom prst="rect">
              <a:avLst/>
            </a:prstGeom>
            <a:solidFill>
              <a:srgbClr val="CCCCCC"/>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ea typeface="宋体" charset="-122"/>
                <a:cs typeface="+mn-cs"/>
              </a:endParaRPr>
            </a:p>
          </p:txBody>
        </p:sp>
      </p:grpSp>
      <p:grpSp>
        <p:nvGrpSpPr>
          <p:cNvPr id="37" name="Group 41"/>
          <p:cNvGrpSpPr>
            <a:grpSpLocks/>
          </p:cNvGrpSpPr>
          <p:nvPr userDrawn="1"/>
        </p:nvGrpSpPr>
        <p:grpSpPr bwMode="auto">
          <a:xfrm>
            <a:off x="12472988" y="6697663"/>
            <a:ext cx="989012" cy="182562"/>
            <a:chOff x="6657" y="4430"/>
            <a:chExt cx="527" cy="121"/>
          </a:xfrm>
        </p:grpSpPr>
        <p:sp>
          <p:nvSpPr>
            <p:cNvPr id="38" name="Rectangle 42"/>
            <p:cNvSpPr>
              <a:spLocks noChangeArrowheads="1"/>
            </p:cNvSpPr>
            <p:nvPr/>
          </p:nvSpPr>
          <p:spPr bwMode="auto">
            <a:xfrm flipV="1">
              <a:off x="6789" y="4430"/>
              <a:ext cx="132" cy="121"/>
            </a:xfrm>
            <a:prstGeom prst="rect">
              <a:avLst/>
            </a:prstGeom>
            <a:solidFill>
              <a:srgbClr val="FF9900"/>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ea typeface="宋体" charset="-122"/>
                <a:cs typeface="+mn-cs"/>
              </a:endParaRPr>
            </a:p>
          </p:txBody>
        </p:sp>
        <p:sp>
          <p:nvSpPr>
            <p:cNvPr id="39" name="Rectangle 43"/>
            <p:cNvSpPr>
              <a:spLocks noChangeArrowheads="1"/>
            </p:cNvSpPr>
            <p:nvPr/>
          </p:nvSpPr>
          <p:spPr bwMode="auto">
            <a:xfrm flipV="1">
              <a:off x="6921" y="4430"/>
              <a:ext cx="131" cy="121"/>
            </a:xfrm>
            <a:prstGeom prst="rect">
              <a:avLst/>
            </a:prstGeom>
            <a:solidFill>
              <a:srgbClr val="006699"/>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ea typeface="宋体" charset="-122"/>
                <a:cs typeface="+mn-cs"/>
              </a:endParaRPr>
            </a:p>
          </p:txBody>
        </p:sp>
        <p:sp>
          <p:nvSpPr>
            <p:cNvPr id="40" name="Rectangle 44"/>
            <p:cNvSpPr>
              <a:spLocks noChangeArrowheads="1"/>
            </p:cNvSpPr>
            <p:nvPr/>
          </p:nvSpPr>
          <p:spPr bwMode="auto">
            <a:xfrm flipV="1">
              <a:off x="7052" y="4430"/>
              <a:ext cx="132" cy="121"/>
            </a:xfrm>
            <a:prstGeom prst="rect">
              <a:avLst/>
            </a:prstGeom>
            <a:solidFill>
              <a:srgbClr val="080808"/>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ea typeface="宋体" charset="-122"/>
                <a:cs typeface="+mn-cs"/>
              </a:endParaRPr>
            </a:p>
          </p:txBody>
        </p:sp>
        <p:sp>
          <p:nvSpPr>
            <p:cNvPr id="41" name="Rectangle 45"/>
            <p:cNvSpPr>
              <a:spLocks noChangeArrowheads="1"/>
            </p:cNvSpPr>
            <p:nvPr/>
          </p:nvSpPr>
          <p:spPr bwMode="auto">
            <a:xfrm flipV="1">
              <a:off x="6657" y="4430"/>
              <a:ext cx="132" cy="121"/>
            </a:xfrm>
            <a:prstGeom prst="rect">
              <a:avLst/>
            </a:prstGeom>
            <a:solidFill>
              <a:srgbClr val="99CCFF"/>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ea typeface="宋体" charset="-122"/>
                <a:cs typeface="+mn-cs"/>
              </a:endParaRPr>
            </a:p>
          </p:txBody>
        </p:sp>
      </p:grpSp>
      <p:grpSp>
        <p:nvGrpSpPr>
          <p:cNvPr id="42" name="Group 46"/>
          <p:cNvGrpSpPr>
            <a:grpSpLocks/>
          </p:cNvGrpSpPr>
          <p:nvPr userDrawn="1"/>
        </p:nvGrpSpPr>
        <p:grpSpPr bwMode="auto">
          <a:xfrm>
            <a:off x="12472988" y="5032375"/>
            <a:ext cx="989012" cy="184150"/>
            <a:chOff x="6657" y="3329"/>
            <a:chExt cx="527" cy="122"/>
          </a:xfrm>
        </p:grpSpPr>
        <p:sp>
          <p:nvSpPr>
            <p:cNvPr id="43" name="Rectangle 47"/>
            <p:cNvSpPr>
              <a:spLocks noChangeArrowheads="1"/>
            </p:cNvSpPr>
            <p:nvPr/>
          </p:nvSpPr>
          <p:spPr bwMode="auto">
            <a:xfrm flipV="1">
              <a:off x="6789" y="3329"/>
              <a:ext cx="132" cy="122"/>
            </a:xfrm>
            <a:prstGeom prst="rect">
              <a:avLst/>
            </a:prstGeom>
            <a:solidFill>
              <a:srgbClr val="FF9900"/>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ea typeface="宋体" charset="-122"/>
                <a:cs typeface="+mn-cs"/>
              </a:endParaRPr>
            </a:p>
          </p:txBody>
        </p:sp>
        <p:sp>
          <p:nvSpPr>
            <p:cNvPr id="44" name="Rectangle 48"/>
            <p:cNvSpPr>
              <a:spLocks noChangeArrowheads="1"/>
            </p:cNvSpPr>
            <p:nvPr/>
          </p:nvSpPr>
          <p:spPr bwMode="auto">
            <a:xfrm flipV="1">
              <a:off x="6921" y="3329"/>
              <a:ext cx="131" cy="122"/>
            </a:xfrm>
            <a:prstGeom prst="rect">
              <a:avLst/>
            </a:prstGeom>
            <a:solidFill>
              <a:srgbClr val="99660A"/>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ea typeface="宋体" charset="-122"/>
                <a:cs typeface="+mn-cs"/>
              </a:endParaRPr>
            </a:p>
          </p:txBody>
        </p:sp>
        <p:sp>
          <p:nvSpPr>
            <p:cNvPr id="45" name="Rectangle 49"/>
            <p:cNvSpPr>
              <a:spLocks noChangeArrowheads="1"/>
            </p:cNvSpPr>
            <p:nvPr/>
          </p:nvSpPr>
          <p:spPr bwMode="auto">
            <a:xfrm flipV="1">
              <a:off x="7052" y="3329"/>
              <a:ext cx="132" cy="122"/>
            </a:xfrm>
            <a:prstGeom prst="rect">
              <a:avLst/>
            </a:prstGeom>
            <a:solidFill>
              <a:srgbClr val="990000"/>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ea typeface="宋体" charset="-122"/>
                <a:cs typeface="+mn-cs"/>
              </a:endParaRPr>
            </a:p>
          </p:txBody>
        </p:sp>
        <p:sp>
          <p:nvSpPr>
            <p:cNvPr id="46" name="Rectangle 50"/>
            <p:cNvSpPr>
              <a:spLocks noChangeArrowheads="1"/>
            </p:cNvSpPr>
            <p:nvPr/>
          </p:nvSpPr>
          <p:spPr bwMode="auto">
            <a:xfrm flipV="1">
              <a:off x="6657" y="3329"/>
              <a:ext cx="132" cy="122"/>
            </a:xfrm>
            <a:prstGeom prst="rect">
              <a:avLst/>
            </a:prstGeom>
            <a:solidFill>
              <a:srgbClr val="FFCC99"/>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ea typeface="宋体" charset="-122"/>
                <a:cs typeface="+mn-cs"/>
              </a:endParaRPr>
            </a:p>
          </p:txBody>
        </p:sp>
      </p:grpSp>
      <p:grpSp>
        <p:nvGrpSpPr>
          <p:cNvPr id="47" name="Group 51"/>
          <p:cNvGrpSpPr>
            <a:grpSpLocks/>
          </p:cNvGrpSpPr>
          <p:nvPr userDrawn="1"/>
        </p:nvGrpSpPr>
        <p:grpSpPr bwMode="auto">
          <a:xfrm>
            <a:off x="12472988" y="4600575"/>
            <a:ext cx="989012" cy="182563"/>
            <a:chOff x="6657" y="3043"/>
            <a:chExt cx="527" cy="121"/>
          </a:xfrm>
        </p:grpSpPr>
        <p:sp>
          <p:nvSpPr>
            <p:cNvPr id="48" name="Rectangle 52"/>
            <p:cNvSpPr>
              <a:spLocks noChangeArrowheads="1"/>
            </p:cNvSpPr>
            <p:nvPr/>
          </p:nvSpPr>
          <p:spPr bwMode="auto">
            <a:xfrm flipV="1">
              <a:off x="6921" y="3043"/>
              <a:ext cx="131" cy="121"/>
            </a:xfrm>
            <a:prstGeom prst="rect">
              <a:avLst/>
            </a:prstGeom>
            <a:solidFill>
              <a:srgbClr val="FF9900"/>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ea typeface="宋体" charset="-122"/>
                <a:cs typeface="+mn-cs"/>
              </a:endParaRPr>
            </a:p>
          </p:txBody>
        </p:sp>
        <p:sp>
          <p:nvSpPr>
            <p:cNvPr id="49" name="Rectangle 53"/>
            <p:cNvSpPr>
              <a:spLocks noChangeArrowheads="1"/>
            </p:cNvSpPr>
            <p:nvPr/>
          </p:nvSpPr>
          <p:spPr bwMode="auto">
            <a:xfrm flipV="1">
              <a:off x="7052" y="3043"/>
              <a:ext cx="132" cy="121"/>
            </a:xfrm>
            <a:prstGeom prst="rect">
              <a:avLst/>
            </a:prstGeom>
            <a:solidFill>
              <a:srgbClr val="CCCCCC"/>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ea typeface="宋体" charset="-122"/>
                <a:cs typeface="+mn-cs"/>
              </a:endParaRPr>
            </a:p>
          </p:txBody>
        </p:sp>
        <p:sp>
          <p:nvSpPr>
            <p:cNvPr id="50" name="Rectangle 54"/>
            <p:cNvSpPr>
              <a:spLocks noChangeArrowheads="1"/>
            </p:cNvSpPr>
            <p:nvPr/>
          </p:nvSpPr>
          <p:spPr bwMode="auto">
            <a:xfrm flipV="1">
              <a:off x="6657" y="3043"/>
              <a:ext cx="132" cy="121"/>
            </a:xfrm>
            <a:prstGeom prst="rect">
              <a:avLst/>
            </a:prstGeom>
            <a:solidFill>
              <a:srgbClr val="99CCFF"/>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ea typeface="宋体" charset="-122"/>
                <a:cs typeface="+mn-cs"/>
              </a:endParaRPr>
            </a:p>
          </p:txBody>
        </p:sp>
        <p:sp>
          <p:nvSpPr>
            <p:cNvPr id="51" name="Rectangle 55"/>
            <p:cNvSpPr>
              <a:spLocks noChangeArrowheads="1"/>
            </p:cNvSpPr>
            <p:nvPr/>
          </p:nvSpPr>
          <p:spPr bwMode="auto">
            <a:xfrm flipV="1">
              <a:off x="6789" y="3043"/>
              <a:ext cx="132" cy="121"/>
            </a:xfrm>
            <a:prstGeom prst="rect">
              <a:avLst/>
            </a:prstGeom>
            <a:solidFill>
              <a:srgbClr val="669900"/>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ea typeface="宋体" charset="-122"/>
                <a:cs typeface="+mn-cs"/>
              </a:endParaRPr>
            </a:p>
          </p:txBody>
        </p:sp>
      </p:grpSp>
      <p:grpSp>
        <p:nvGrpSpPr>
          <p:cNvPr id="52" name="Group 56"/>
          <p:cNvGrpSpPr>
            <a:grpSpLocks/>
          </p:cNvGrpSpPr>
          <p:nvPr userDrawn="1"/>
        </p:nvGrpSpPr>
        <p:grpSpPr bwMode="auto">
          <a:xfrm>
            <a:off x="12472988" y="4354513"/>
            <a:ext cx="989012" cy="184150"/>
            <a:chOff x="6657" y="2881"/>
            <a:chExt cx="527" cy="121"/>
          </a:xfrm>
        </p:grpSpPr>
        <p:sp>
          <p:nvSpPr>
            <p:cNvPr id="53" name="Rectangle 57"/>
            <p:cNvSpPr>
              <a:spLocks noChangeArrowheads="1"/>
            </p:cNvSpPr>
            <p:nvPr/>
          </p:nvSpPr>
          <p:spPr bwMode="auto">
            <a:xfrm flipV="1">
              <a:off x="6921" y="2881"/>
              <a:ext cx="131" cy="121"/>
            </a:xfrm>
            <a:prstGeom prst="rect">
              <a:avLst/>
            </a:prstGeom>
            <a:solidFill>
              <a:srgbClr val="B2B2B2"/>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ea typeface="宋体" charset="-122"/>
                <a:cs typeface="+mn-cs"/>
              </a:endParaRPr>
            </a:p>
          </p:txBody>
        </p:sp>
        <p:sp>
          <p:nvSpPr>
            <p:cNvPr id="54" name="Rectangle 58"/>
            <p:cNvSpPr>
              <a:spLocks noChangeArrowheads="1"/>
            </p:cNvSpPr>
            <p:nvPr/>
          </p:nvSpPr>
          <p:spPr bwMode="auto">
            <a:xfrm flipV="1">
              <a:off x="7052" y="2881"/>
              <a:ext cx="132" cy="121"/>
            </a:xfrm>
            <a:prstGeom prst="rect">
              <a:avLst/>
            </a:prstGeom>
            <a:solidFill>
              <a:srgbClr val="EAEAEA"/>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ea typeface="宋体" charset="-122"/>
                <a:cs typeface="+mn-cs"/>
              </a:endParaRPr>
            </a:p>
          </p:txBody>
        </p:sp>
        <p:sp>
          <p:nvSpPr>
            <p:cNvPr id="55" name="Rectangle 59"/>
            <p:cNvSpPr>
              <a:spLocks noChangeArrowheads="1"/>
            </p:cNvSpPr>
            <p:nvPr/>
          </p:nvSpPr>
          <p:spPr bwMode="auto">
            <a:xfrm flipV="1">
              <a:off x="6657" y="2881"/>
              <a:ext cx="132" cy="121"/>
            </a:xfrm>
            <a:prstGeom prst="rect">
              <a:avLst/>
            </a:prstGeom>
            <a:solidFill>
              <a:srgbClr val="990000"/>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ea typeface="宋体" charset="-122"/>
                <a:cs typeface="+mn-cs"/>
              </a:endParaRPr>
            </a:p>
          </p:txBody>
        </p:sp>
        <p:sp>
          <p:nvSpPr>
            <p:cNvPr id="56" name="Rectangle 60"/>
            <p:cNvSpPr>
              <a:spLocks noChangeArrowheads="1"/>
            </p:cNvSpPr>
            <p:nvPr/>
          </p:nvSpPr>
          <p:spPr bwMode="auto">
            <a:xfrm flipV="1">
              <a:off x="6789" y="2881"/>
              <a:ext cx="132" cy="121"/>
            </a:xfrm>
            <a:prstGeom prst="rect">
              <a:avLst/>
            </a:prstGeom>
            <a:solidFill>
              <a:srgbClr val="080808"/>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ea typeface="宋体" charset="-122"/>
                <a:cs typeface="+mn-cs"/>
              </a:endParaRPr>
            </a:p>
          </p:txBody>
        </p:sp>
      </p:grpSp>
      <p:sp>
        <p:nvSpPr>
          <p:cNvPr id="57" name="Rectangle 61"/>
          <p:cNvSpPr>
            <a:spLocks noChangeArrowheads="1"/>
          </p:cNvSpPr>
          <p:nvPr userDrawn="1"/>
        </p:nvSpPr>
        <p:spPr bwMode="auto">
          <a:xfrm>
            <a:off x="12269788" y="2263775"/>
            <a:ext cx="1401762" cy="2654300"/>
          </a:xfrm>
          <a:prstGeom prst="rect">
            <a:avLst/>
          </a:prstGeom>
          <a:noFill/>
          <a:ln w="9525">
            <a:noFill/>
            <a:miter lim="800000"/>
            <a:headEnd/>
            <a:tailEnd/>
          </a:ln>
          <a:effectLst/>
        </p:spPr>
        <p:txBody>
          <a:bodyPr lIns="87798" tIns="43900" rIns="87798" bIns="43900"/>
          <a:lstStyle/>
          <a:p>
            <a:pPr marL="342900" indent="-342900">
              <a:lnSpc>
                <a:spcPct val="120000"/>
              </a:lnSpc>
              <a:spcBef>
                <a:spcPct val="20000"/>
              </a:spcBef>
              <a:buClr>
                <a:srgbClr val="990000"/>
              </a:buClr>
              <a:defRPr/>
            </a:pPr>
            <a:r>
              <a:rPr lang="zh-CN" altLang="en-US" sz="1200" b="0">
                <a:solidFill>
                  <a:srgbClr val="F8F8F8"/>
                </a:solidFill>
                <a:latin typeface="华文细黑" pitchFamily="2" charset="-122"/>
                <a:ea typeface="华文细黑" pitchFamily="2" charset="-122"/>
                <a:cs typeface="+mn-cs"/>
              </a:rPr>
              <a:t>配色参考方案：</a:t>
            </a:r>
          </a:p>
          <a:p>
            <a:pPr marL="342900" indent="-342900">
              <a:lnSpc>
                <a:spcPct val="120000"/>
              </a:lnSpc>
              <a:spcBef>
                <a:spcPct val="20000"/>
              </a:spcBef>
              <a:buClr>
                <a:srgbClr val="990000"/>
              </a:buClr>
              <a:defRPr/>
            </a:pPr>
            <a:r>
              <a:rPr lang="zh-CN" altLang="en-US" sz="1200" b="0">
                <a:solidFill>
                  <a:srgbClr val="F8F8F8"/>
                </a:solidFill>
                <a:latin typeface="华文细黑" pitchFamily="2" charset="-122"/>
                <a:ea typeface="华文细黑" pitchFamily="2" charset="-122"/>
                <a:cs typeface="+mn-cs"/>
              </a:rPr>
              <a:t>建议同一页面内不超过四种颜色，以下是９组配色方案，同一页面内只选择一组使用。</a:t>
            </a:r>
          </a:p>
          <a:p>
            <a:pPr marL="342900" indent="-342900">
              <a:lnSpc>
                <a:spcPct val="120000"/>
              </a:lnSpc>
              <a:spcBef>
                <a:spcPct val="20000"/>
              </a:spcBef>
              <a:buClr>
                <a:srgbClr val="990000"/>
              </a:buClr>
              <a:defRPr/>
            </a:pPr>
            <a:r>
              <a:rPr lang="zh-CN" altLang="en-US" sz="1200" b="0">
                <a:solidFill>
                  <a:srgbClr val="F8F8F8"/>
                </a:solidFill>
                <a:latin typeface="华文细黑" pitchFamily="2" charset="-122"/>
                <a:ea typeface="华文细黑" pitchFamily="2" charset="-122"/>
                <a:cs typeface="+mn-cs"/>
              </a:rPr>
              <a:t>（仅供参考）</a:t>
            </a:r>
          </a:p>
        </p:txBody>
      </p:sp>
      <p:sp>
        <p:nvSpPr>
          <p:cNvPr id="58" name="Rectangle 62"/>
          <p:cNvSpPr>
            <a:spLocks noChangeArrowheads="1"/>
          </p:cNvSpPr>
          <p:nvPr userDrawn="1"/>
        </p:nvSpPr>
        <p:spPr bwMode="auto">
          <a:xfrm>
            <a:off x="12269788" y="-61913"/>
            <a:ext cx="1401762" cy="838201"/>
          </a:xfrm>
          <a:prstGeom prst="rect">
            <a:avLst/>
          </a:prstGeom>
          <a:noFill/>
          <a:ln w="9525">
            <a:noFill/>
            <a:miter lim="800000"/>
            <a:headEnd/>
            <a:tailEnd/>
          </a:ln>
          <a:effectLst/>
        </p:spPr>
        <p:txBody>
          <a:bodyPr lIns="87798" tIns="43900" rIns="87798" bIns="43900"/>
          <a:lstStyle/>
          <a:p>
            <a:pPr marL="342900" indent="-342900">
              <a:lnSpc>
                <a:spcPct val="120000"/>
              </a:lnSpc>
              <a:spcBef>
                <a:spcPct val="20000"/>
              </a:spcBef>
              <a:buClr>
                <a:srgbClr val="990000"/>
              </a:buClr>
              <a:defRPr/>
            </a:pPr>
            <a:r>
              <a:rPr lang="zh-CN" altLang="en-US" sz="1200" b="0">
                <a:solidFill>
                  <a:srgbClr val="F8F8F8"/>
                </a:solidFill>
                <a:latin typeface="华文细黑" pitchFamily="2" charset="-122"/>
                <a:ea typeface="华文细黑" pitchFamily="2" charset="-122"/>
                <a:cs typeface="+mn-cs"/>
              </a:rPr>
              <a:t>客户或者合作伙伴的标志放在右上角</a:t>
            </a:r>
            <a:r>
              <a:rPr lang="en-US" altLang="zh-CN" sz="1200" b="0">
                <a:solidFill>
                  <a:srgbClr val="F8F8F8"/>
                </a:solidFill>
                <a:latin typeface="华文细黑" pitchFamily="2" charset="-122"/>
                <a:ea typeface="华文细黑" pitchFamily="2" charset="-122"/>
                <a:cs typeface="+mn-cs"/>
              </a:rPr>
              <a:t>.</a:t>
            </a:r>
          </a:p>
        </p:txBody>
      </p:sp>
      <p:sp>
        <p:nvSpPr>
          <p:cNvPr id="1508364" name="Rectangle 12"/>
          <p:cNvSpPr>
            <a:spLocks noGrp="1" noChangeArrowheads="1"/>
          </p:cNvSpPr>
          <p:nvPr>
            <p:ph type="ctrTitle"/>
          </p:nvPr>
        </p:nvSpPr>
        <p:spPr>
          <a:xfrm>
            <a:off x="896938" y="2130425"/>
            <a:ext cx="7350125" cy="1470025"/>
          </a:xfrm>
        </p:spPr>
        <p:txBody>
          <a:bodyPr/>
          <a:lstStyle>
            <a:lvl1pPr>
              <a:defRPr sz="4000">
                <a:solidFill>
                  <a:schemeClr val="bg1"/>
                </a:solidFill>
              </a:defRPr>
            </a:lvl1pPr>
          </a:lstStyle>
          <a:p>
            <a:r>
              <a:rPr lang="zh-CN" altLang="en-US"/>
              <a:t>单击此处编辑母版标题样式</a:t>
            </a:r>
          </a:p>
        </p:txBody>
      </p:sp>
      <p:sp>
        <p:nvSpPr>
          <p:cNvPr id="1508365" name="Rectangle 13"/>
          <p:cNvSpPr>
            <a:spLocks noGrp="1" noChangeArrowheads="1"/>
          </p:cNvSpPr>
          <p:nvPr>
            <p:ph type="subTitle" idx="1"/>
          </p:nvPr>
        </p:nvSpPr>
        <p:spPr>
          <a:xfrm>
            <a:off x="896938" y="4108450"/>
            <a:ext cx="7348537" cy="533400"/>
          </a:xfrm>
        </p:spPr>
        <p:txBody>
          <a:bodyPr anchor="ctr"/>
          <a:lstStyle>
            <a:lvl1pPr marL="0" indent="0">
              <a:buFontTx/>
              <a:buNone/>
              <a:defRPr>
                <a:solidFill>
                  <a:schemeClr val="bg1"/>
                </a:solidFill>
              </a:defRPr>
            </a:lvl1pPr>
          </a:lstStyle>
          <a:p>
            <a:r>
              <a:rPr lang="zh-CN" altLang="en-US"/>
              <a:t>单击此处编辑母版副标题样式</a:t>
            </a:r>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80"/>
          <p:cNvSpPr>
            <a:spLocks noGrp="1" noChangeArrowheads="1"/>
          </p:cNvSpPr>
          <p:nvPr>
            <p:ph type="dt" sz="half" idx="10"/>
          </p:nvPr>
        </p:nvSpPr>
        <p:spPr>
          <a:ln/>
        </p:spPr>
        <p:txBody>
          <a:bodyPr/>
          <a:lstStyle>
            <a:lvl1pPr>
              <a:defRPr/>
            </a:lvl1pPr>
          </a:lstStyle>
          <a:p>
            <a:endParaRPr lang="de-DE" altLang="zh-CN"/>
          </a:p>
          <a:p>
            <a:r>
              <a:rPr lang="de-DE" altLang="zh-CN"/>
              <a:t>Page </a:t>
            </a:r>
            <a:fld id="{1D2254E1-EBEA-46AA-99E9-A7CE8812230D}" type="slidenum">
              <a:rPr lang="de-DE" altLang="zh-CN"/>
              <a:pPr/>
              <a:t>‹#›</a:t>
            </a:fld>
            <a:endParaRPr lang="en-GB" altLang="zh-CN"/>
          </a:p>
        </p:txBody>
      </p:sp>
    </p:spTree>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613" y="4406900"/>
            <a:ext cx="10366375"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613" y="2906713"/>
            <a:ext cx="10366375"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
        <p:nvSpPr>
          <p:cNvPr id="4" name="Rectangle 80"/>
          <p:cNvSpPr>
            <a:spLocks noGrp="1" noChangeArrowheads="1"/>
          </p:cNvSpPr>
          <p:nvPr>
            <p:ph type="dt" sz="half" idx="10"/>
          </p:nvPr>
        </p:nvSpPr>
        <p:spPr>
          <a:ln/>
        </p:spPr>
        <p:txBody>
          <a:bodyPr/>
          <a:lstStyle>
            <a:lvl1pPr>
              <a:defRPr/>
            </a:lvl1pPr>
          </a:lstStyle>
          <a:p>
            <a:endParaRPr lang="de-DE" altLang="zh-CN"/>
          </a:p>
          <a:p>
            <a:r>
              <a:rPr lang="de-DE" altLang="zh-CN"/>
              <a:t>Page </a:t>
            </a:r>
            <a:fld id="{FEA7F05A-D9EB-4E85-8AFE-B07EC475F24F}" type="slidenum">
              <a:rPr lang="de-DE" altLang="zh-CN"/>
              <a:pPr/>
              <a:t>‹#›</a:t>
            </a:fld>
            <a:endParaRPr lang="en-GB" altLang="zh-CN"/>
          </a:p>
        </p:txBody>
      </p:sp>
    </p:spTree>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781050" y="1600200"/>
            <a:ext cx="5411788"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345238" y="1600200"/>
            <a:ext cx="5411787"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Rectangle 80"/>
          <p:cNvSpPr>
            <a:spLocks noGrp="1" noChangeArrowheads="1"/>
          </p:cNvSpPr>
          <p:nvPr>
            <p:ph type="dt" sz="half" idx="10"/>
          </p:nvPr>
        </p:nvSpPr>
        <p:spPr>
          <a:ln/>
        </p:spPr>
        <p:txBody>
          <a:bodyPr/>
          <a:lstStyle>
            <a:lvl1pPr>
              <a:defRPr/>
            </a:lvl1pPr>
          </a:lstStyle>
          <a:p>
            <a:endParaRPr lang="de-DE" altLang="zh-CN"/>
          </a:p>
          <a:p>
            <a:r>
              <a:rPr lang="de-DE" altLang="zh-CN"/>
              <a:t>Page </a:t>
            </a:r>
            <a:fld id="{D49F74CF-1DFA-4E33-9C00-7CC06A936A6D}" type="slidenum">
              <a:rPr lang="de-DE" altLang="zh-CN"/>
              <a:pPr/>
              <a:t>‹#›</a:t>
            </a:fld>
            <a:endParaRPr lang="en-GB" altLang="zh-CN"/>
          </a:p>
        </p:txBody>
      </p:sp>
    </p:spTree>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5975" cy="114300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79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79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4425" y="1535113"/>
            <a:ext cx="539115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4425" y="2174875"/>
            <a:ext cx="539115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Rectangle 80"/>
          <p:cNvSpPr>
            <a:spLocks noGrp="1" noChangeArrowheads="1"/>
          </p:cNvSpPr>
          <p:nvPr>
            <p:ph type="dt" sz="half" idx="10"/>
          </p:nvPr>
        </p:nvSpPr>
        <p:spPr>
          <a:ln/>
        </p:spPr>
        <p:txBody>
          <a:bodyPr/>
          <a:lstStyle>
            <a:lvl1pPr>
              <a:defRPr/>
            </a:lvl1pPr>
          </a:lstStyle>
          <a:p>
            <a:endParaRPr lang="de-DE" altLang="zh-CN"/>
          </a:p>
          <a:p>
            <a:r>
              <a:rPr lang="de-DE" altLang="zh-CN"/>
              <a:t>Page </a:t>
            </a:r>
            <a:fld id="{A9A80BE5-95C6-4998-941D-C652A3757DEC}" type="slidenum">
              <a:rPr lang="de-DE" altLang="zh-CN"/>
              <a:pPr/>
              <a:t>‹#›</a:t>
            </a:fld>
            <a:endParaRPr lang="en-GB" altLang="zh-CN"/>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5975" cy="114300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79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79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4425" y="1535113"/>
            <a:ext cx="539115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4425" y="2174875"/>
            <a:ext cx="539115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Rectangle 80"/>
          <p:cNvSpPr>
            <a:spLocks noGrp="1" noChangeArrowheads="1"/>
          </p:cNvSpPr>
          <p:nvPr>
            <p:ph type="dt" sz="half" idx="10"/>
          </p:nvPr>
        </p:nvSpPr>
        <p:spPr>
          <a:ln/>
        </p:spPr>
        <p:txBody>
          <a:bodyPr/>
          <a:lstStyle>
            <a:lvl1pPr>
              <a:defRPr/>
            </a:lvl1pPr>
          </a:lstStyle>
          <a:p>
            <a:endParaRPr lang="de-DE" altLang="zh-CN"/>
          </a:p>
          <a:p>
            <a:r>
              <a:rPr lang="de-DE" altLang="zh-CN"/>
              <a:t>Page </a:t>
            </a:r>
            <a:fld id="{340E0E67-914E-4CC7-9D4E-2405E87EB601}" type="slidenum">
              <a:rPr lang="de-DE" altLang="zh-CN"/>
              <a:pPr/>
              <a:t>‹#›</a:t>
            </a:fld>
            <a:endParaRPr lang="en-GB" altLang="zh-CN"/>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Rectangle 80"/>
          <p:cNvSpPr>
            <a:spLocks noGrp="1" noChangeArrowheads="1"/>
          </p:cNvSpPr>
          <p:nvPr>
            <p:ph type="dt" sz="half" idx="10"/>
          </p:nvPr>
        </p:nvSpPr>
        <p:spPr>
          <a:ln/>
        </p:spPr>
        <p:txBody>
          <a:bodyPr/>
          <a:lstStyle>
            <a:lvl1pPr>
              <a:defRPr/>
            </a:lvl1pPr>
          </a:lstStyle>
          <a:p>
            <a:endParaRPr lang="de-DE" altLang="zh-CN"/>
          </a:p>
          <a:p>
            <a:r>
              <a:rPr lang="de-DE" altLang="zh-CN"/>
              <a:t>Page </a:t>
            </a:r>
            <a:fld id="{BE2F6763-C8D4-4754-B5E8-F7E7F9EBE80D}" type="slidenum">
              <a:rPr lang="de-DE" altLang="zh-CN"/>
              <a:pPr/>
              <a:t>‹#›</a:t>
            </a:fld>
            <a:endParaRPr lang="en-GB" altLang="zh-CN"/>
          </a:p>
        </p:txBody>
      </p:sp>
    </p:spTree>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Rectangle 80"/>
          <p:cNvSpPr>
            <a:spLocks noGrp="1" noChangeArrowheads="1"/>
          </p:cNvSpPr>
          <p:nvPr>
            <p:ph type="dt" sz="half" idx="10"/>
          </p:nvPr>
        </p:nvSpPr>
        <p:spPr>
          <a:ln/>
        </p:spPr>
        <p:txBody>
          <a:bodyPr/>
          <a:lstStyle>
            <a:lvl1pPr>
              <a:defRPr/>
            </a:lvl1pPr>
          </a:lstStyle>
          <a:p>
            <a:endParaRPr lang="de-DE" altLang="zh-CN"/>
          </a:p>
          <a:p>
            <a:r>
              <a:rPr lang="de-DE" altLang="zh-CN"/>
              <a:t>Page </a:t>
            </a:r>
            <a:fld id="{5953D8C4-5FF5-4E53-A468-3DB86E3525D2}" type="slidenum">
              <a:rPr lang="de-DE" altLang="zh-CN"/>
              <a:pPr/>
              <a:t>‹#›</a:t>
            </a:fld>
            <a:endParaRPr lang="en-GB" altLang="zh-CN"/>
          </a:p>
        </p:txBody>
      </p:sp>
    </p:spTree>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0" y="273050"/>
            <a:ext cx="40116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7263" y="273050"/>
            <a:ext cx="6818312"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0" y="1435100"/>
            <a:ext cx="40116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Rectangle 80"/>
          <p:cNvSpPr>
            <a:spLocks noGrp="1" noChangeArrowheads="1"/>
          </p:cNvSpPr>
          <p:nvPr>
            <p:ph type="dt" sz="half" idx="10"/>
          </p:nvPr>
        </p:nvSpPr>
        <p:spPr>
          <a:ln/>
        </p:spPr>
        <p:txBody>
          <a:bodyPr/>
          <a:lstStyle>
            <a:lvl1pPr>
              <a:defRPr/>
            </a:lvl1pPr>
          </a:lstStyle>
          <a:p>
            <a:endParaRPr lang="de-DE" altLang="zh-CN"/>
          </a:p>
          <a:p>
            <a:r>
              <a:rPr lang="de-DE" altLang="zh-CN"/>
              <a:t>Page </a:t>
            </a:r>
            <a:fld id="{AA609126-3AD7-48F7-ABCA-8D940454FC8B}" type="slidenum">
              <a:rPr lang="de-DE" altLang="zh-CN"/>
              <a:pPr/>
              <a:t>‹#›</a:t>
            </a:fld>
            <a:endParaRPr lang="en-GB" altLang="zh-CN"/>
          </a:p>
        </p:txBody>
      </p:sp>
    </p:spTree>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90775" y="4800600"/>
            <a:ext cx="7316788"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90775" y="612775"/>
            <a:ext cx="7316788"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smtClean="0"/>
          </a:p>
        </p:txBody>
      </p:sp>
      <p:sp>
        <p:nvSpPr>
          <p:cNvPr id="4" name="文本占位符 3"/>
          <p:cNvSpPr>
            <a:spLocks noGrp="1"/>
          </p:cNvSpPr>
          <p:nvPr>
            <p:ph type="body" sz="half" idx="2"/>
          </p:nvPr>
        </p:nvSpPr>
        <p:spPr>
          <a:xfrm>
            <a:off x="2390775" y="5367338"/>
            <a:ext cx="7316788"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Rectangle 80"/>
          <p:cNvSpPr>
            <a:spLocks noGrp="1" noChangeArrowheads="1"/>
          </p:cNvSpPr>
          <p:nvPr>
            <p:ph type="dt" sz="half" idx="10"/>
          </p:nvPr>
        </p:nvSpPr>
        <p:spPr>
          <a:ln/>
        </p:spPr>
        <p:txBody>
          <a:bodyPr/>
          <a:lstStyle>
            <a:lvl1pPr>
              <a:defRPr/>
            </a:lvl1pPr>
          </a:lstStyle>
          <a:p>
            <a:endParaRPr lang="de-DE" altLang="zh-CN"/>
          </a:p>
          <a:p>
            <a:r>
              <a:rPr lang="de-DE" altLang="zh-CN"/>
              <a:t>Page </a:t>
            </a:r>
            <a:fld id="{81A9AE6F-FC4D-44A0-A063-1D273BAFC911}" type="slidenum">
              <a:rPr lang="de-DE" altLang="zh-CN"/>
              <a:pPr/>
              <a:t>‹#›</a:t>
            </a:fld>
            <a:endParaRPr lang="en-GB" altLang="zh-CN"/>
          </a:p>
        </p:txBody>
      </p:sp>
    </p:spTree>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80"/>
          <p:cNvSpPr>
            <a:spLocks noGrp="1" noChangeArrowheads="1"/>
          </p:cNvSpPr>
          <p:nvPr>
            <p:ph type="dt" sz="half" idx="10"/>
          </p:nvPr>
        </p:nvSpPr>
        <p:spPr>
          <a:ln/>
        </p:spPr>
        <p:txBody>
          <a:bodyPr/>
          <a:lstStyle>
            <a:lvl1pPr>
              <a:defRPr/>
            </a:lvl1pPr>
          </a:lstStyle>
          <a:p>
            <a:endParaRPr lang="de-DE" altLang="zh-CN"/>
          </a:p>
          <a:p>
            <a:r>
              <a:rPr lang="de-DE" altLang="zh-CN"/>
              <a:t>Page </a:t>
            </a:r>
            <a:fld id="{F3510151-13B2-47B6-B570-3C33DF8FEDD1}" type="slidenum">
              <a:rPr lang="de-DE" altLang="zh-CN"/>
              <a:pPr/>
              <a:t>‹#›</a:t>
            </a:fld>
            <a:endParaRPr lang="en-GB" altLang="zh-CN"/>
          </a:p>
        </p:txBody>
      </p:sp>
    </p:spTree>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9013825" y="274638"/>
            <a:ext cx="27432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781050" y="274638"/>
            <a:ext cx="8080375"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80"/>
          <p:cNvSpPr>
            <a:spLocks noGrp="1" noChangeArrowheads="1"/>
          </p:cNvSpPr>
          <p:nvPr>
            <p:ph type="dt" sz="half" idx="10"/>
          </p:nvPr>
        </p:nvSpPr>
        <p:spPr>
          <a:ln/>
        </p:spPr>
        <p:txBody>
          <a:bodyPr/>
          <a:lstStyle>
            <a:lvl1pPr>
              <a:defRPr/>
            </a:lvl1pPr>
          </a:lstStyle>
          <a:p>
            <a:endParaRPr lang="de-DE" altLang="zh-CN"/>
          </a:p>
          <a:p>
            <a:r>
              <a:rPr lang="de-DE" altLang="zh-CN"/>
              <a:t>Page </a:t>
            </a:r>
            <a:fld id="{B2DFB41B-AF6D-484C-A4DE-DFA25B1DD093}" type="slidenum">
              <a:rPr lang="de-DE" altLang="zh-CN"/>
              <a:pPr/>
              <a:t>‹#›</a:t>
            </a:fld>
            <a:endParaRPr lang="en-GB" altLang="zh-CN"/>
          </a:p>
        </p:txBody>
      </p:sp>
    </p:spTree>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755655" y="325449"/>
            <a:ext cx="7632700" cy="871537"/>
          </a:xfrm>
          <a:prstGeom prst="rect">
            <a:avLst/>
          </a:prstGeom>
        </p:spPr>
        <p:txBody>
          <a:bodyPr/>
          <a:lstStyle>
            <a:lvl1pPr>
              <a:defRPr>
                <a:latin typeface="FrutigerNext LT Medium" pitchFamily="34" charset="0"/>
              </a:defRPr>
            </a:lvl1pPr>
          </a:lstStyle>
          <a:p>
            <a:r>
              <a:rPr lang="zh-CN" altLang="en-US" smtClean="0"/>
              <a:t>单击此处编辑母版标题样式</a:t>
            </a:r>
            <a:endParaRPr lang="zh-CN" altLang="en-US" dirty="0"/>
          </a:p>
        </p:txBody>
      </p:sp>
      <p:sp>
        <p:nvSpPr>
          <p:cNvPr id="3" name="内容占位符 2"/>
          <p:cNvSpPr>
            <a:spLocks noGrp="1"/>
          </p:cNvSpPr>
          <p:nvPr>
            <p:ph idx="1"/>
          </p:nvPr>
        </p:nvSpPr>
        <p:spPr>
          <a:xfrm>
            <a:off x="755655" y="1628789"/>
            <a:ext cx="7632700" cy="4194175"/>
          </a:xfrm>
          <a:prstGeom prst="rect">
            <a:avLst/>
          </a:prstGeom>
        </p:spPr>
        <p:txBody>
          <a:bodyPr/>
          <a:lstStyle>
            <a:lvl2pPr>
              <a:defRPr>
                <a:latin typeface="FrutigerNext LT Medium" pitchFamily="34" charset="0"/>
              </a:defRPr>
            </a:lvl2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dirty="0"/>
          </a:p>
        </p:txBody>
      </p:sp>
    </p:spTree>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Rectangle 426"/>
          <p:cNvSpPr>
            <a:spLocks noGrp="1" noChangeArrowheads="1"/>
          </p:cNvSpPr>
          <p:nvPr>
            <p:ph type="ftr" sz="quarter" idx="10"/>
          </p:nvPr>
        </p:nvSpPr>
        <p:spPr>
          <a:xfrm>
            <a:off x="4167188" y="6245225"/>
            <a:ext cx="3860800" cy="476250"/>
          </a:xfrm>
          <a:prstGeom prst="rect">
            <a:avLst/>
          </a:prstGeom>
        </p:spPr>
        <p:txBody>
          <a:bodyPr lIns="121935" tIns="60968" rIns="121935" bIns="60968"/>
          <a:lstStyle>
            <a:lvl1pPr>
              <a:defRPr b="0">
                <a:solidFill>
                  <a:srgbClr val="000000"/>
                </a:solidFill>
                <a:latin typeface="Calibri" pitchFamily="34" charset="0"/>
                <a:ea typeface="宋体" charset="-122"/>
                <a:cs typeface="+mn-cs"/>
              </a:defRPr>
            </a:lvl1pPr>
          </a:lstStyle>
          <a:p>
            <a:pPr>
              <a:defRPr/>
            </a:pPr>
            <a:endParaRPr lang="en-US" altLang="zh-CN"/>
          </a:p>
        </p:txBody>
      </p:sp>
      <p:sp>
        <p:nvSpPr>
          <p:cNvPr id="3" name="Rectangle 427"/>
          <p:cNvSpPr>
            <a:spLocks noGrp="1" noChangeArrowheads="1"/>
          </p:cNvSpPr>
          <p:nvPr>
            <p:ph type="sldNum" sz="quarter" idx="11"/>
          </p:nvPr>
        </p:nvSpPr>
        <p:spPr>
          <a:xfrm>
            <a:off x="8572500" y="6180138"/>
            <a:ext cx="2846388" cy="476250"/>
          </a:xfrm>
          <a:prstGeom prst="rect">
            <a:avLst/>
          </a:prstGeom>
        </p:spPr>
        <p:txBody>
          <a:bodyPr lIns="121935" tIns="60968" rIns="121935" bIns="60968"/>
          <a:lstStyle>
            <a:lvl1pPr>
              <a:defRPr b="0">
                <a:solidFill>
                  <a:srgbClr val="000000"/>
                </a:solidFill>
                <a:latin typeface="Calibri" pitchFamily="34" charset="0"/>
                <a:ea typeface="宋体" charset="-122"/>
                <a:cs typeface="+mn-cs"/>
              </a:defRPr>
            </a:lvl1pPr>
          </a:lstStyle>
          <a:p>
            <a:pPr>
              <a:defRPr/>
            </a:pPr>
            <a:fld id="{40C77C88-7935-43A1-A360-50DFD443D28F}" type="slidenum">
              <a:rPr lang="zh-CN" altLang="en-US"/>
              <a:pPr>
                <a:defRPr/>
              </a:pPr>
              <a:t>‹#›</a:t>
            </a:fld>
            <a:endParaRPr lang="en-US" altLang="zh-CN"/>
          </a:p>
        </p:txBody>
      </p:sp>
      <p:sp>
        <p:nvSpPr>
          <p:cNvPr id="4" name="Rectangle 425"/>
          <p:cNvSpPr>
            <a:spLocks noGrp="1" noChangeArrowheads="1"/>
          </p:cNvSpPr>
          <p:nvPr>
            <p:ph type="dt" sz="half" idx="12"/>
          </p:nvPr>
        </p:nvSpPr>
        <p:spPr>
          <a:xfrm>
            <a:off x="609600" y="6245225"/>
            <a:ext cx="2846388" cy="476250"/>
          </a:xfrm>
          <a:prstGeom prst="rect">
            <a:avLst/>
          </a:prstGeom>
        </p:spPr>
        <p:txBody>
          <a:bodyPr lIns="121935" tIns="60968" rIns="121935" bIns="60968"/>
          <a:lstStyle>
            <a:lvl1pPr>
              <a:defRPr b="0">
                <a:solidFill>
                  <a:srgbClr val="000000"/>
                </a:solidFill>
                <a:latin typeface="Calibri" pitchFamily="34" charset="0"/>
                <a:ea typeface="宋体" charset="-122"/>
                <a:cs typeface="+mn-cs"/>
              </a:defRPr>
            </a:lvl1pPr>
          </a:lstStyle>
          <a:p>
            <a:pPr>
              <a:defRPr/>
            </a:pPr>
            <a:endParaRPr lang="en-US" altLang="zh-CN"/>
          </a:p>
        </p:txBody>
      </p:sp>
    </p:spTree>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07659" y="365134"/>
            <a:ext cx="10979892" cy="609399"/>
          </a:xfrm>
        </p:spPr>
        <p:txBody>
          <a:bodyPr/>
          <a:lstStyle>
            <a:lvl1pPr>
              <a:defRPr/>
            </a:lvl1pPr>
          </a:lstStyle>
          <a:p>
            <a:r>
              <a:rPr lang="zh-CN" altLang="en-US" smtClean="0"/>
              <a:t>单击此处编辑母版标题样式</a:t>
            </a:r>
            <a:endParaRPr lang="en-US" dirty="0"/>
          </a:p>
        </p:txBody>
      </p:sp>
      <p:sp>
        <p:nvSpPr>
          <p:cNvPr id="5" name="Text Placeholder 4"/>
          <p:cNvSpPr>
            <a:spLocks noGrp="1"/>
          </p:cNvSpPr>
          <p:nvPr>
            <p:ph type="body" sz="quarter" idx="10"/>
          </p:nvPr>
        </p:nvSpPr>
        <p:spPr>
          <a:xfrm>
            <a:off x="607659" y="1600200"/>
            <a:ext cx="10979892" cy="1588640"/>
          </a:xfrm>
        </p:spPr>
        <p:txBody>
          <a:bodyPr/>
          <a:lstStyle>
            <a:lvl1pPr>
              <a:lnSpc>
                <a:spcPts val="2934"/>
              </a:lnSpc>
              <a:defRPr/>
            </a:lvl1pPr>
            <a:lvl2pPr marL="317032" indent="-317032">
              <a:lnSpc>
                <a:spcPts val="2934"/>
              </a:lnSpc>
              <a:spcBef>
                <a:spcPts val="1467"/>
              </a:spcBef>
              <a:defRPr sz="2100"/>
            </a:lvl2pPr>
            <a:lvl3pPr>
              <a:lnSpc>
                <a:spcPts val="2934"/>
              </a:lnSpc>
              <a:spcBef>
                <a:spcPts val="0"/>
              </a:spcBef>
              <a:defRPr sz="2100"/>
            </a:lvl3pPr>
            <a:lvl4pPr>
              <a:lnSpc>
                <a:spcPts val="2934"/>
              </a:lnSpc>
              <a:spcBef>
                <a:spcPts val="0"/>
              </a:spcBef>
              <a:defRPr sz="2100"/>
            </a:lvl4pPr>
            <a:lvl5pPr>
              <a:lnSpc>
                <a:spcPts val="2934"/>
              </a:lnSpc>
              <a:spcBef>
                <a:spcPts val="0"/>
              </a:spcBef>
              <a:defRPr sz="2100"/>
            </a:lvl5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Slide Number Placeholder 47"/>
          <p:cNvSpPr>
            <a:spLocks noGrp="1"/>
          </p:cNvSpPr>
          <p:nvPr>
            <p:ph type="sldNum" sz="quarter" idx="11"/>
          </p:nvPr>
        </p:nvSpPr>
        <p:spPr>
          <a:xfrm>
            <a:off x="600075" y="6365875"/>
            <a:ext cx="322263" cy="200025"/>
          </a:xfrm>
          <a:prstGeom prst="rect">
            <a:avLst/>
          </a:prstGeom>
        </p:spPr>
        <p:txBody>
          <a:bodyPr vert="horz" lIns="0" tIns="0" rIns="0" bIns="0" rtlCol="0" anchor="ctr"/>
          <a:lstStyle>
            <a:lvl1pPr algn="ctr">
              <a:defRPr sz="900" b="0">
                <a:solidFill>
                  <a:srgbClr val="000000">
                    <a:tint val="75000"/>
                  </a:srgbClr>
                </a:solidFill>
                <a:latin typeface="Verdana" pitchFamily="34" charset="0"/>
                <a:ea typeface="宋体" charset="-122"/>
                <a:cs typeface="Verdana" pitchFamily="34" charset="0"/>
              </a:defRPr>
            </a:lvl1pPr>
          </a:lstStyle>
          <a:p>
            <a:pPr>
              <a:defRPr/>
            </a:pPr>
            <a:fld id="{EC3CD0F9-D4AA-416A-A8FA-AB96523BCF47}" type="slidenum">
              <a:rPr lang="en-US"/>
              <a:pPr>
                <a:defRPr/>
              </a:pPr>
              <a:t>‹#›</a:t>
            </a:fld>
            <a:r>
              <a:rPr lang="en-US"/>
              <a:t> |</a:t>
            </a:r>
            <a:endParaRPr lang="en-US" dirty="0"/>
          </a:p>
        </p:txBody>
      </p:sp>
      <p:sp>
        <p:nvSpPr>
          <p:cNvPr id="6" name="Footer Placeholder 52"/>
          <p:cNvSpPr>
            <a:spLocks noGrp="1"/>
          </p:cNvSpPr>
          <p:nvPr>
            <p:ph type="ftr" sz="quarter" idx="12"/>
          </p:nvPr>
        </p:nvSpPr>
        <p:spPr>
          <a:xfrm>
            <a:off x="925513" y="6364288"/>
            <a:ext cx="3862387" cy="201612"/>
          </a:xfrm>
          <a:prstGeom prst="rect">
            <a:avLst/>
          </a:prstGeom>
        </p:spPr>
        <p:txBody>
          <a:bodyPr vert="horz" lIns="0" tIns="0" rIns="0" bIns="0" rtlCol="0" anchor="ctr"/>
          <a:lstStyle>
            <a:lvl1pPr algn="l">
              <a:defRPr lang="en-US" sz="900" b="0">
                <a:solidFill>
                  <a:srgbClr val="000000">
                    <a:tint val="75000"/>
                  </a:srgbClr>
                </a:solidFill>
                <a:latin typeface="Verdana" pitchFamily="34" charset="0"/>
                <a:ea typeface="宋体" charset="-122"/>
                <a:cs typeface="Verdana" pitchFamily="34" charset="0"/>
              </a:defRPr>
            </a:lvl1pPr>
          </a:lstStyle>
          <a:p>
            <a:pPr>
              <a:defRPr/>
            </a:pPr>
            <a:r>
              <a:t>INSERT PRESENTATION TITLE</a:t>
            </a:r>
          </a:p>
        </p:txBody>
      </p:sp>
    </p:spTree>
  </p:cSld>
  <p:clrMapOvr>
    <a:masterClrMapping/>
  </p:clrMapOvr>
  <p:transition>
    <p:fade/>
  </p:transition>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zh-CN" altLang="en-US" smtClean="0"/>
              <a:t>单击此处编辑母版标题样式</a:t>
            </a:r>
            <a:endParaRPr lang="en-US" dirty="0"/>
          </a:p>
        </p:txBody>
      </p:sp>
      <p:sp>
        <p:nvSpPr>
          <p:cNvPr id="3" name="Slide Number Placeholder 47"/>
          <p:cNvSpPr>
            <a:spLocks noGrp="1"/>
          </p:cNvSpPr>
          <p:nvPr>
            <p:ph type="sldNum" sz="quarter" idx="10"/>
          </p:nvPr>
        </p:nvSpPr>
        <p:spPr>
          <a:xfrm>
            <a:off x="600075" y="6365875"/>
            <a:ext cx="322263" cy="200025"/>
          </a:xfrm>
          <a:prstGeom prst="rect">
            <a:avLst/>
          </a:prstGeom>
        </p:spPr>
        <p:txBody>
          <a:bodyPr vert="horz" lIns="0" tIns="0" rIns="0" bIns="0" rtlCol="0" anchor="ctr"/>
          <a:lstStyle>
            <a:lvl1pPr algn="ctr">
              <a:defRPr sz="900" b="0">
                <a:solidFill>
                  <a:srgbClr val="000000">
                    <a:tint val="75000"/>
                  </a:srgbClr>
                </a:solidFill>
                <a:latin typeface="Verdana" pitchFamily="34" charset="0"/>
                <a:ea typeface="宋体" charset="-122"/>
                <a:cs typeface="Verdana" pitchFamily="34" charset="0"/>
              </a:defRPr>
            </a:lvl1pPr>
          </a:lstStyle>
          <a:p>
            <a:pPr>
              <a:defRPr/>
            </a:pPr>
            <a:fld id="{4534AEF7-56CB-4ABC-95DB-45E21BAE491E}" type="slidenum">
              <a:rPr lang="en-US"/>
              <a:pPr>
                <a:defRPr/>
              </a:pPr>
              <a:t>‹#›</a:t>
            </a:fld>
            <a:r>
              <a:rPr lang="en-US" dirty="0"/>
              <a:t> |</a:t>
            </a:r>
          </a:p>
        </p:txBody>
      </p:sp>
      <p:sp>
        <p:nvSpPr>
          <p:cNvPr id="4" name="Footer Placeholder 52"/>
          <p:cNvSpPr>
            <a:spLocks noGrp="1"/>
          </p:cNvSpPr>
          <p:nvPr>
            <p:ph type="ftr" sz="quarter" idx="11"/>
          </p:nvPr>
        </p:nvSpPr>
        <p:spPr>
          <a:xfrm>
            <a:off x="925513" y="6364288"/>
            <a:ext cx="3862387" cy="201612"/>
          </a:xfrm>
          <a:prstGeom prst="rect">
            <a:avLst/>
          </a:prstGeom>
        </p:spPr>
        <p:txBody>
          <a:bodyPr vert="horz" lIns="0" tIns="0" rIns="0" bIns="0" rtlCol="0" anchor="ctr"/>
          <a:lstStyle>
            <a:lvl1pPr algn="l">
              <a:defRPr lang="en-US" sz="900" b="0">
                <a:solidFill>
                  <a:srgbClr val="000000">
                    <a:tint val="75000"/>
                  </a:srgbClr>
                </a:solidFill>
                <a:latin typeface="Verdana" pitchFamily="34" charset="0"/>
                <a:ea typeface="宋体" charset="-122"/>
                <a:cs typeface="Verdana" pitchFamily="34" charset="0"/>
              </a:defRPr>
            </a:lvl1pPr>
          </a:lstStyle>
          <a:p>
            <a:pPr>
              <a:defRPr/>
            </a:pPr>
            <a:r>
              <a:t>INSERT PRESENTATION TITLE</a:t>
            </a:r>
          </a:p>
        </p:txBody>
      </p:sp>
    </p:spTree>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Rectangle 80"/>
          <p:cNvSpPr>
            <a:spLocks noGrp="1" noChangeArrowheads="1"/>
          </p:cNvSpPr>
          <p:nvPr>
            <p:ph type="dt" sz="half" idx="10"/>
          </p:nvPr>
        </p:nvSpPr>
        <p:spPr>
          <a:ln/>
        </p:spPr>
        <p:txBody>
          <a:bodyPr/>
          <a:lstStyle>
            <a:lvl1pPr>
              <a:defRPr/>
            </a:lvl1pPr>
          </a:lstStyle>
          <a:p>
            <a:endParaRPr lang="de-DE" altLang="zh-CN"/>
          </a:p>
          <a:p>
            <a:r>
              <a:rPr lang="de-DE" altLang="zh-CN"/>
              <a:t>Page </a:t>
            </a:r>
            <a:fld id="{F7876B95-2D4C-4AB0-A56F-BEE7DDC336AC}" type="slidenum">
              <a:rPr lang="de-DE" altLang="zh-CN"/>
              <a:pPr/>
              <a:t>‹#›</a:t>
            </a:fld>
            <a:endParaRPr lang="en-GB" altLang="zh-CN"/>
          </a:p>
        </p:txBody>
      </p:sp>
    </p:spTree>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showMasterSp="0" type="title" preserve="1">
  <p:cSld name="标题幻灯片">
    <p:spTree>
      <p:nvGrpSpPr>
        <p:cNvPr id="1" name=""/>
        <p:cNvGrpSpPr/>
        <p:nvPr/>
      </p:nvGrpSpPr>
      <p:grpSpPr>
        <a:xfrm>
          <a:off x="0" y="0"/>
          <a:ext cx="0" cy="0"/>
          <a:chOff x="0" y="0"/>
          <a:chExt cx="0" cy="0"/>
        </a:xfrm>
      </p:grpSpPr>
      <p:pic>
        <p:nvPicPr>
          <p:cNvPr id="4" name="Picture 71" descr="内页元素3-1"/>
          <p:cNvPicPr>
            <a:picLocks noChangeAspect="1" noChangeArrowheads="1"/>
          </p:cNvPicPr>
          <p:nvPr userDrawn="1"/>
        </p:nvPicPr>
        <p:blipFill>
          <a:blip r:embed="rId2" cstate="print"/>
          <a:srcRect/>
          <a:stretch>
            <a:fillRect/>
          </a:stretch>
        </p:blipFill>
        <p:spPr bwMode="auto">
          <a:xfrm>
            <a:off x="0" y="0"/>
            <a:ext cx="12193588" cy="6492875"/>
          </a:xfrm>
          <a:prstGeom prst="rect">
            <a:avLst/>
          </a:prstGeom>
          <a:noFill/>
          <a:ln w="9525">
            <a:noFill/>
            <a:miter lim="800000"/>
            <a:headEnd/>
            <a:tailEnd/>
          </a:ln>
        </p:spPr>
      </p:pic>
      <p:grpSp>
        <p:nvGrpSpPr>
          <p:cNvPr id="5" name="Group 72"/>
          <p:cNvGrpSpPr>
            <a:grpSpLocks/>
          </p:cNvGrpSpPr>
          <p:nvPr userDrawn="1"/>
        </p:nvGrpSpPr>
        <p:grpSpPr bwMode="auto">
          <a:xfrm>
            <a:off x="7938" y="7938"/>
            <a:ext cx="12193587" cy="6858000"/>
            <a:chOff x="1" y="1"/>
            <a:chExt cx="7681" cy="4320"/>
          </a:xfrm>
        </p:grpSpPr>
        <p:pic>
          <p:nvPicPr>
            <p:cNvPr id="6" name="Picture 73" descr="封面元素2"/>
            <p:cNvPicPr>
              <a:picLocks noChangeAspect="1" noChangeArrowheads="1"/>
            </p:cNvPicPr>
            <p:nvPr userDrawn="1"/>
          </p:nvPicPr>
          <p:blipFill>
            <a:blip r:embed="rId3" cstate="print"/>
            <a:srcRect/>
            <a:stretch>
              <a:fillRect/>
            </a:stretch>
          </p:blipFill>
          <p:spPr bwMode="auto">
            <a:xfrm>
              <a:off x="1" y="1"/>
              <a:ext cx="7681" cy="4320"/>
            </a:xfrm>
            <a:prstGeom prst="rect">
              <a:avLst/>
            </a:prstGeom>
            <a:noFill/>
            <a:ln w="9525">
              <a:noFill/>
              <a:miter lim="800000"/>
              <a:headEnd/>
              <a:tailEnd/>
            </a:ln>
          </p:spPr>
        </p:pic>
        <p:sp>
          <p:nvSpPr>
            <p:cNvPr id="7" name="Rectangle 74"/>
            <p:cNvSpPr>
              <a:spLocks noChangeArrowheads="1"/>
            </p:cNvSpPr>
            <p:nvPr userDrawn="1"/>
          </p:nvSpPr>
          <p:spPr bwMode="auto">
            <a:xfrm>
              <a:off x="6554" y="3482"/>
              <a:ext cx="602" cy="629"/>
            </a:xfrm>
            <a:prstGeom prst="rect">
              <a:avLst/>
            </a:prstGeom>
            <a:solidFill>
              <a:schemeClr val="bg1"/>
            </a:solidFill>
            <a:ln w="9525" algn="ctr">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ea typeface="宋体" charset="-122"/>
                <a:cs typeface="+mn-cs"/>
              </a:endParaRPr>
            </a:p>
          </p:txBody>
        </p:sp>
      </p:grpSp>
      <p:sp>
        <p:nvSpPr>
          <p:cNvPr id="8" name="Text Box 76"/>
          <p:cNvSpPr txBox="1">
            <a:spLocks noChangeArrowheads="1"/>
          </p:cNvSpPr>
          <p:nvPr userDrawn="1"/>
        </p:nvSpPr>
        <p:spPr bwMode="auto">
          <a:xfrm>
            <a:off x="811213" y="6199188"/>
            <a:ext cx="3059112" cy="304800"/>
          </a:xfrm>
          <a:prstGeom prst="rect">
            <a:avLst/>
          </a:prstGeom>
          <a:noFill/>
          <a:ln w="9525">
            <a:noFill/>
            <a:miter lim="800000"/>
            <a:headEnd/>
            <a:tailEnd/>
          </a:ln>
        </p:spPr>
        <p:txBody>
          <a:bodyPr wrap="none">
            <a:spAutoFit/>
          </a:bodyPr>
          <a:lstStyle/>
          <a:p>
            <a:pPr eaLnBrk="0" hangingPunct="0">
              <a:defRPr/>
            </a:pPr>
            <a:r>
              <a:rPr lang="en-US" altLang="zh-CN" sz="1400" b="0">
                <a:solidFill>
                  <a:srgbClr val="000000"/>
                </a:solidFill>
                <a:latin typeface="FrutigerNext LT Bold" pitchFamily="20" charset="0"/>
                <a:ea typeface="MS PGothic" pitchFamily="34" charset="-128"/>
                <a:cs typeface="+mn-cs"/>
              </a:rPr>
              <a:t>HUAWEI TECHNOLOGIES CO., LTD.</a:t>
            </a:r>
          </a:p>
        </p:txBody>
      </p:sp>
      <p:pic>
        <p:nvPicPr>
          <p:cNvPr id="9" name="Picture 77" descr="Logo"/>
          <p:cNvPicPr>
            <a:picLocks noChangeAspect="1" noChangeArrowheads="1"/>
          </p:cNvPicPr>
          <p:nvPr userDrawn="1"/>
        </p:nvPicPr>
        <p:blipFill>
          <a:blip r:embed="rId4" cstate="print"/>
          <a:srcRect/>
          <a:stretch>
            <a:fillRect/>
          </a:stretch>
        </p:blipFill>
        <p:spPr bwMode="auto">
          <a:xfrm>
            <a:off x="9302750" y="5737225"/>
            <a:ext cx="706438" cy="704850"/>
          </a:xfrm>
          <a:prstGeom prst="rect">
            <a:avLst/>
          </a:prstGeom>
          <a:noFill/>
          <a:ln w="9525">
            <a:noFill/>
            <a:miter lim="800000"/>
            <a:headEnd/>
            <a:tailEnd/>
          </a:ln>
        </p:spPr>
      </p:pic>
      <p:sp>
        <p:nvSpPr>
          <p:cNvPr id="10" name="Rectangle 14"/>
          <p:cNvSpPr>
            <a:spLocks noChangeArrowheads="1"/>
          </p:cNvSpPr>
          <p:nvPr userDrawn="1"/>
        </p:nvSpPr>
        <p:spPr bwMode="auto">
          <a:xfrm>
            <a:off x="-2460625" y="528638"/>
            <a:ext cx="2460625" cy="5307012"/>
          </a:xfrm>
          <a:prstGeom prst="rect">
            <a:avLst/>
          </a:prstGeom>
          <a:noFill/>
          <a:ln w="9525">
            <a:noFill/>
            <a:miter lim="800000"/>
            <a:headEnd/>
            <a:tailEnd/>
          </a:ln>
          <a:effectLst/>
        </p:spPr>
        <p:txBody>
          <a:bodyPr lIns="87798" tIns="43900" rIns="87798" bIns="43900"/>
          <a:lstStyle/>
          <a:p>
            <a:pPr marL="342900" indent="-342900" algn="r">
              <a:lnSpc>
                <a:spcPct val="125000"/>
              </a:lnSpc>
              <a:spcBef>
                <a:spcPct val="20000"/>
              </a:spcBef>
              <a:buClr>
                <a:srgbClr val="990000"/>
              </a:buClr>
              <a:defRPr/>
            </a:pPr>
            <a:r>
              <a:rPr lang="zh-CN" altLang="en-US" sz="1200" b="0">
                <a:solidFill>
                  <a:srgbClr val="F8F8F8"/>
                </a:solidFill>
                <a:ea typeface="华文细黑" pitchFamily="2" charset="-122"/>
                <a:cs typeface="+mn-cs"/>
              </a:rPr>
              <a:t>英文标题</a:t>
            </a:r>
            <a:r>
              <a:rPr lang="en-US" altLang="zh-CN" sz="1200" b="0">
                <a:solidFill>
                  <a:srgbClr val="F8F8F8"/>
                </a:solidFill>
                <a:ea typeface="华文细黑" pitchFamily="2" charset="-122"/>
                <a:cs typeface="+mn-cs"/>
              </a:rPr>
              <a:t>:32-35pt  </a:t>
            </a:r>
          </a:p>
          <a:p>
            <a:pPr marL="342900" indent="-342900" algn="r">
              <a:lnSpc>
                <a:spcPct val="125000"/>
              </a:lnSpc>
              <a:spcBef>
                <a:spcPct val="20000"/>
              </a:spcBef>
              <a:buClr>
                <a:srgbClr val="990000"/>
              </a:buClr>
              <a:defRPr/>
            </a:pPr>
            <a:r>
              <a:rPr lang="zh-CN" altLang="en-US" sz="1200" b="0">
                <a:solidFill>
                  <a:srgbClr val="F8F8F8"/>
                </a:solidFill>
                <a:ea typeface="华文细黑" pitchFamily="2" charset="-122"/>
                <a:cs typeface="+mn-cs"/>
              </a:rPr>
              <a:t>颜色</a:t>
            </a:r>
            <a:r>
              <a:rPr lang="en-US" altLang="zh-CN" sz="1200" b="0">
                <a:solidFill>
                  <a:srgbClr val="F8F8F8"/>
                </a:solidFill>
                <a:ea typeface="华文细黑" pitchFamily="2" charset="-122"/>
                <a:cs typeface="+mn-cs"/>
              </a:rPr>
              <a:t>: R153 G0 B0</a:t>
            </a:r>
          </a:p>
          <a:p>
            <a:pPr marL="342900" indent="-342900" algn="r">
              <a:lnSpc>
                <a:spcPct val="125000"/>
              </a:lnSpc>
              <a:spcBef>
                <a:spcPct val="20000"/>
              </a:spcBef>
              <a:buClr>
                <a:srgbClr val="990000"/>
              </a:buClr>
              <a:defRPr/>
            </a:pPr>
            <a:r>
              <a:rPr lang="zh-CN" altLang="en-US" sz="1200" b="0">
                <a:solidFill>
                  <a:srgbClr val="F8F8F8"/>
                </a:solidFill>
                <a:latin typeface="FrutigerNext LT Medium" pitchFamily="34" charset="0"/>
                <a:ea typeface="华文细黑" pitchFamily="2" charset="-122"/>
                <a:cs typeface="+mn-cs"/>
              </a:rPr>
              <a:t>内部使用字体 </a:t>
            </a:r>
            <a:r>
              <a:rPr lang="en-US" altLang="zh-CN" sz="1200" b="0">
                <a:solidFill>
                  <a:srgbClr val="F8F8F8"/>
                </a:solidFill>
                <a:latin typeface="FrutigerNext LT Medium" pitchFamily="34" charset="0"/>
                <a:ea typeface="华文细黑" pitchFamily="2" charset="-122"/>
                <a:cs typeface="+mn-cs"/>
              </a:rPr>
              <a:t>:</a:t>
            </a:r>
          </a:p>
          <a:p>
            <a:pPr marL="342900" indent="-342900" algn="r">
              <a:lnSpc>
                <a:spcPct val="125000"/>
              </a:lnSpc>
              <a:spcBef>
                <a:spcPct val="20000"/>
              </a:spcBef>
              <a:buClr>
                <a:srgbClr val="990000"/>
              </a:buClr>
              <a:defRPr/>
            </a:pPr>
            <a:r>
              <a:rPr lang="en-US" altLang="zh-CN" sz="1200" b="0">
                <a:solidFill>
                  <a:srgbClr val="F8F8F8"/>
                </a:solidFill>
                <a:latin typeface="FrutigerNext LT Medium" pitchFamily="34" charset="0"/>
                <a:ea typeface="华文细黑" pitchFamily="2" charset="-122"/>
                <a:cs typeface="+mn-cs"/>
              </a:rPr>
              <a:t>FrutigerNext LT Medium</a:t>
            </a:r>
          </a:p>
          <a:p>
            <a:pPr marL="342900" indent="-342900" algn="r">
              <a:lnSpc>
                <a:spcPct val="125000"/>
              </a:lnSpc>
              <a:spcBef>
                <a:spcPct val="20000"/>
              </a:spcBef>
              <a:buClr>
                <a:srgbClr val="990000"/>
              </a:buClr>
              <a:defRPr/>
            </a:pPr>
            <a:r>
              <a:rPr lang="zh-CN" altLang="en-US" sz="1200" b="0">
                <a:solidFill>
                  <a:srgbClr val="F8F8F8"/>
                </a:solidFill>
                <a:latin typeface="FrutigerNext LT Medium" pitchFamily="34" charset="0"/>
                <a:ea typeface="华文细黑" pitchFamily="2" charset="-122"/>
                <a:cs typeface="+mn-cs"/>
              </a:rPr>
              <a:t>外部使用字体 </a:t>
            </a:r>
            <a:r>
              <a:rPr lang="en-US" altLang="zh-CN" sz="1200" b="0">
                <a:solidFill>
                  <a:srgbClr val="F8F8F8"/>
                </a:solidFill>
                <a:latin typeface="FrutigerNext LT Medium" pitchFamily="34" charset="0"/>
                <a:ea typeface="华文细黑" pitchFamily="2" charset="-122"/>
                <a:cs typeface="+mn-cs"/>
              </a:rPr>
              <a:t>: Arial</a:t>
            </a:r>
          </a:p>
          <a:p>
            <a:pPr marL="342900" indent="-342900" algn="r">
              <a:lnSpc>
                <a:spcPct val="75000"/>
              </a:lnSpc>
              <a:spcBef>
                <a:spcPct val="20000"/>
              </a:spcBef>
              <a:buClr>
                <a:srgbClr val="990000"/>
              </a:buClr>
              <a:defRPr/>
            </a:pPr>
            <a:endParaRPr lang="en-US" altLang="zh-CN" sz="1200" b="0">
              <a:solidFill>
                <a:srgbClr val="F8F8F8"/>
              </a:solidFill>
              <a:ea typeface="华文细黑" pitchFamily="2" charset="-122"/>
              <a:cs typeface="+mn-cs"/>
            </a:endParaRPr>
          </a:p>
          <a:p>
            <a:pPr marL="342900" indent="-342900" algn="r">
              <a:lnSpc>
                <a:spcPct val="125000"/>
              </a:lnSpc>
              <a:spcBef>
                <a:spcPct val="20000"/>
              </a:spcBef>
              <a:buClr>
                <a:srgbClr val="990000"/>
              </a:buClr>
              <a:defRPr/>
            </a:pPr>
            <a:r>
              <a:rPr lang="zh-CN" altLang="en-US" sz="1200" b="0">
                <a:solidFill>
                  <a:srgbClr val="F8F8F8"/>
                </a:solidFill>
                <a:ea typeface="华文细黑" pitchFamily="2" charset="-122"/>
                <a:cs typeface="+mn-cs"/>
              </a:rPr>
              <a:t>中文标题</a:t>
            </a:r>
            <a:r>
              <a:rPr lang="en-US" altLang="zh-CN" sz="1200" b="0">
                <a:solidFill>
                  <a:srgbClr val="F8F8F8"/>
                </a:solidFill>
                <a:ea typeface="华文细黑" pitchFamily="2" charset="-122"/>
                <a:cs typeface="+mn-cs"/>
              </a:rPr>
              <a:t>:30-32pt  </a:t>
            </a:r>
          </a:p>
          <a:p>
            <a:pPr marL="342900" indent="-342900" algn="r">
              <a:lnSpc>
                <a:spcPct val="125000"/>
              </a:lnSpc>
              <a:spcBef>
                <a:spcPct val="20000"/>
              </a:spcBef>
              <a:buClr>
                <a:srgbClr val="990000"/>
              </a:buClr>
              <a:defRPr/>
            </a:pPr>
            <a:r>
              <a:rPr lang="zh-CN" altLang="en-US" sz="1200" b="0">
                <a:solidFill>
                  <a:srgbClr val="F8F8F8"/>
                </a:solidFill>
                <a:ea typeface="华文细黑" pitchFamily="2" charset="-122"/>
                <a:cs typeface="+mn-cs"/>
              </a:rPr>
              <a:t>颜色</a:t>
            </a:r>
            <a:r>
              <a:rPr lang="en-US" altLang="zh-CN" sz="1200" b="0">
                <a:solidFill>
                  <a:srgbClr val="F8F8F8"/>
                </a:solidFill>
                <a:ea typeface="华文细黑" pitchFamily="2" charset="-122"/>
                <a:cs typeface="+mn-cs"/>
              </a:rPr>
              <a:t>: R153 G0 B0</a:t>
            </a:r>
          </a:p>
          <a:p>
            <a:pPr marL="342900" indent="-342900" algn="r">
              <a:lnSpc>
                <a:spcPct val="125000"/>
              </a:lnSpc>
              <a:spcBef>
                <a:spcPct val="20000"/>
              </a:spcBef>
              <a:buClr>
                <a:srgbClr val="990000"/>
              </a:buClr>
              <a:defRPr/>
            </a:pPr>
            <a:r>
              <a:rPr lang="zh-CN" altLang="en-US" sz="1200" b="0">
                <a:solidFill>
                  <a:srgbClr val="F8F8F8"/>
                </a:solidFill>
                <a:ea typeface="华文细黑" pitchFamily="2" charset="-122"/>
                <a:cs typeface="+mn-cs"/>
              </a:rPr>
              <a:t>字体</a:t>
            </a:r>
            <a:r>
              <a:rPr lang="en-US" altLang="zh-CN" sz="1200" b="0">
                <a:solidFill>
                  <a:srgbClr val="F8F8F8"/>
                </a:solidFill>
                <a:ea typeface="华文细黑" pitchFamily="2" charset="-122"/>
                <a:cs typeface="+mn-cs"/>
              </a:rPr>
              <a:t>:</a:t>
            </a:r>
            <a:r>
              <a:rPr lang="zh-CN" altLang="en-US" sz="1200" b="0">
                <a:solidFill>
                  <a:srgbClr val="F8F8F8"/>
                </a:solidFill>
                <a:ea typeface="华文细黑" pitchFamily="2" charset="-122"/>
                <a:cs typeface="+mn-cs"/>
              </a:rPr>
              <a:t>黑体</a:t>
            </a:r>
          </a:p>
          <a:p>
            <a:pPr marL="342900" indent="-342900" algn="r">
              <a:lnSpc>
                <a:spcPct val="125000"/>
              </a:lnSpc>
              <a:spcBef>
                <a:spcPct val="20000"/>
              </a:spcBef>
              <a:buClr>
                <a:srgbClr val="990000"/>
              </a:buClr>
              <a:defRPr/>
            </a:pPr>
            <a:endParaRPr lang="zh-CN" altLang="en-US" sz="1200" b="0">
              <a:solidFill>
                <a:srgbClr val="F8F8F8"/>
              </a:solidFill>
              <a:ea typeface="华文细黑" pitchFamily="2" charset="-122"/>
              <a:cs typeface="+mn-cs"/>
            </a:endParaRPr>
          </a:p>
          <a:p>
            <a:pPr marL="342900" indent="-342900" algn="r">
              <a:lnSpc>
                <a:spcPct val="125000"/>
              </a:lnSpc>
              <a:spcBef>
                <a:spcPct val="20000"/>
              </a:spcBef>
              <a:buClr>
                <a:srgbClr val="990000"/>
              </a:buClr>
              <a:defRPr/>
            </a:pPr>
            <a:endParaRPr lang="zh-CN" altLang="en-US" sz="1200" b="0">
              <a:solidFill>
                <a:srgbClr val="F8F8F8"/>
              </a:solidFill>
              <a:ea typeface="华文细黑" pitchFamily="2" charset="-122"/>
              <a:cs typeface="+mn-cs"/>
            </a:endParaRPr>
          </a:p>
          <a:p>
            <a:pPr marL="342900" indent="-342900" algn="r">
              <a:lnSpc>
                <a:spcPct val="125000"/>
              </a:lnSpc>
              <a:spcBef>
                <a:spcPct val="20000"/>
              </a:spcBef>
              <a:buClr>
                <a:srgbClr val="990000"/>
              </a:buClr>
              <a:defRPr/>
            </a:pPr>
            <a:endParaRPr lang="zh-CN" altLang="en-US" sz="1200" b="0">
              <a:solidFill>
                <a:srgbClr val="F8F8F8"/>
              </a:solidFill>
              <a:ea typeface="华文细黑" pitchFamily="2" charset="-122"/>
              <a:cs typeface="+mn-cs"/>
            </a:endParaRPr>
          </a:p>
          <a:p>
            <a:pPr marL="342900" indent="-342900" algn="r">
              <a:lnSpc>
                <a:spcPct val="125000"/>
              </a:lnSpc>
              <a:spcBef>
                <a:spcPct val="20000"/>
              </a:spcBef>
              <a:buClr>
                <a:srgbClr val="990000"/>
              </a:buClr>
              <a:defRPr/>
            </a:pPr>
            <a:r>
              <a:rPr lang="zh-CN" altLang="en-US" sz="1200" b="0">
                <a:solidFill>
                  <a:srgbClr val="F8F8F8"/>
                </a:solidFill>
                <a:ea typeface="华文细黑" pitchFamily="2" charset="-122"/>
                <a:cs typeface="+mn-cs"/>
              </a:rPr>
              <a:t>英文正文</a:t>
            </a:r>
            <a:r>
              <a:rPr lang="en-US" altLang="zh-CN" sz="1200" b="0">
                <a:solidFill>
                  <a:srgbClr val="F8F8F8"/>
                </a:solidFill>
                <a:ea typeface="华文细黑" pitchFamily="2" charset="-122"/>
                <a:cs typeface="+mn-cs"/>
              </a:rPr>
              <a:t>:20-22pt</a:t>
            </a:r>
          </a:p>
          <a:p>
            <a:pPr marL="342900" indent="-342900" algn="r">
              <a:lnSpc>
                <a:spcPct val="125000"/>
              </a:lnSpc>
              <a:spcBef>
                <a:spcPct val="20000"/>
              </a:spcBef>
              <a:buClr>
                <a:srgbClr val="990000"/>
              </a:buClr>
              <a:defRPr/>
            </a:pPr>
            <a:r>
              <a:rPr lang="zh-CN" altLang="en-US" sz="1200" b="0">
                <a:solidFill>
                  <a:srgbClr val="F8F8F8"/>
                </a:solidFill>
                <a:ea typeface="华文细黑" pitchFamily="2" charset="-122"/>
                <a:cs typeface="+mn-cs"/>
              </a:rPr>
              <a:t>子目录 </a:t>
            </a:r>
            <a:r>
              <a:rPr lang="en-US" altLang="zh-CN" sz="1200" b="0">
                <a:solidFill>
                  <a:srgbClr val="F8F8F8"/>
                </a:solidFill>
                <a:ea typeface="华文细黑" pitchFamily="2" charset="-122"/>
                <a:cs typeface="+mn-cs"/>
              </a:rPr>
              <a:t>(2-5</a:t>
            </a:r>
            <a:r>
              <a:rPr lang="zh-CN" altLang="en-US" sz="1200" b="0">
                <a:solidFill>
                  <a:srgbClr val="F8F8F8"/>
                </a:solidFill>
                <a:ea typeface="华文细黑" pitchFamily="2" charset="-122"/>
                <a:cs typeface="+mn-cs"/>
              </a:rPr>
              <a:t>级</a:t>
            </a:r>
            <a:r>
              <a:rPr lang="en-US" altLang="zh-CN" sz="1200" b="0">
                <a:solidFill>
                  <a:srgbClr val="F8F8F8"/>
                </a:solidFill>
                <a:ea typeface="华文细黑" pitchFamily="2" charset="-122"/>
                <a:cs typeface="+mn-cs"/>
              </a:rPr>
              <a:t>) :18pt  </a:t>
            </a:r>
          </a:p>
          <a:p>
            <a:pPr marL="342900" indent="-342900" algn="r">
              <a:lnSpc>
                <a:spcPct val="125000"/>
              </a:lnSpc>
              <a:spcBef>
                <a:spcPct val="20000"/>
              </a:spcBef>
              <a:buClr>
                <a:srgbClr val="990000"/>
              </a:buClr>
              <a:defRPr/>
            </a:pPr>
            <a:r>
              <a:rPr lang="zh-CN" altLang="en-US" sz="1200" b="0">
                <a:solidFill>
                  <a:srgbClr val="F8F8F8"/>
                </a:solidFill>
                <a:ea typeface="华文细黑" pitchFamily="2" charset="-122"/>
                <a:cs typeface="+mn-cs"/>
              </a:rPr>
              <a:t>颜色</a:t>
            </a:r>
            <a:r>
              <a:rPr lang="en-US" altLang="zh-CN" sz="1200" b="0">
                <a:solidFill>
                  <a:srgbClr val="F8F8F8"/>
                </a:solidFill>
                <a:ea typeface="华文细黑" pitchFamily="2" charset="-122"/>
                <a:cs typeface="+mn-cs"/>
              </a:rPr>
              <a:t>:</a:t>
            </a:r>
            <a:r>
              <a:rPr lang="zh-CN" altLang="en-US" sz="1200" b="0">
                <a:solidFill>
                  <a:srgbClr val="F8F8F8"/>
                </a:solidFill>
                <a:ea typeface="华文细黑" pitchFamily="2" charset="-122"/>
                <a:cs typeface="+mn-cs"/>
              </a:rPr>
              <a:t>黑色</a:t>
            </a:r>
          </a:p>
          <a:p>
            <a:pPr marL="342900" indent="-342900" algn="r">
              <a:lnSpc>
                <a:spcPct val="125000"/>
              </a:lnSpc>
              <a:spcBef>
                <a:spcPct val="20000"/>
              </a:spcBef>
              <a:buClr>
                <a:srgbClr val="990000"/>
              </a:buClr>
              <a:defRPr/>
            </a:pPr>
            <a:r>
              <a:rPr lang="zh-CN" altLang="en-US" sz="1200" b="0">
                <a:solidFill>
                  <a:srgbClr val="F8F8F8"/>
                </a:solidFill>
                <a:latin typeface="FrutigerNext LT Medium" pitchFamily="34" charset="0"/>
                <a:ea typeface="华文细黑" pitchFamily="2" charset="-122"/>
                <a:cs typeface="+mn-cs"/>
              </a:rPr>
              <a:t>内部使用字体 </a:t>
            </a:r>
            <a:r>
              <a:rPr lang="en-US" altLang="zh-CN" sz="1200" b="0">
                <a:solidFill>
                  <a:srgbClr val="F8F8F8"/>
                </a:solidFill>
                <a:latin typeface="FrutigerNext LT Medium" pitchFamily="34" charset="0"/>
                <a:ea typeface="华文细黑" pitchFamily="2" charset="-122"/>
                <a:cs typeface="+mn-cs"/>
              </a:rPr>
              <a:t>:</a:t>
            </a:r>
          </a:p>
          <a:p>
            <a:pPr marL="342900" indent="-342900" algn="r">
              <a:lnSpc>
                <a:spcPct val="125000"/>
              </a:lnSpc>
              <a:spcBef>
                <a:spcPct val="20000"/>
              </a:spcBef>
              <a:buClr>
                <a:srgbClr val="990000"/>
              </a:buClr>
              <a:defRPr/>
            </a:pPr>
            <a:r>
              <a:rPr lang="en-US" altLang="zh-CN" sz="1200" b="0">
                <a:solidFill>
                  <a:srgbClr val="F8F8F8"/>
                </a:solidFill>
                <a:latin typeface="FrutigerNext LT Medium" pitchFamily="34" charset="0"/>
                <a:ea typeface="华文细黑" pitchFamily="2" charset="-122"/>
                <a:cs typeface="+mn-cs"/>
              </a:rPr>
              <a:t>FrutigerNext LT Regular</a:t>
            </a:r>
          </a:p>
          <a:p>
            <a:pPr marL="342900" indent="-342900" algn="r">
              <a:lnSpc>
                <a:spcPct val="125000"/>
              </a:lnSpc>
              <a:spcBef>
                <a:spcPct val="20000"/>
              </a:spcBef>
              <a:buClr>
                <a:srgbClr val="990000"/>
              </a:buClr>
              <a:defRPr/>
            </a:pPr>
            <a:r>
              <a:rPr lang="zh-CN" altLang="en-US" sz="1200" b="0">
                <a:solidFill>
                  <a:srgbClr val="F8F8F8"/>
                </a:solidFill>
                <a:latin typeface="FrutigerNext LT Medium" pitchFamily="34" charset="0"/>
                <a:ea typeface="华文细黑" pitchFamily="2" charset="-122"/>
                <a:cs typeface="+mn-cs"/>
              </a:rPr>
              <a:t>外部使用字体 </a:t>
            </a:r>
            <a:r>
              <a:rPr lang="en-US" altLang="zh-CN" sz="1200" b="0">
                <a:solidFill>
                  <a:srgbClr val="F8F8F8"/>
                </a:solidFill>
                <a:latin typeface="FrutigerNext LT Medium" pitchFamily="34" charset="0"/>
                <a:ea typeface="华文细黑" pitchFamily="2" charset="-122"/>
                <a:cs typeface="+mn-cs"/>
              </a:rPr>
              <a:t>: Arial</a:t>
            </a:r>
          </a:p>
          <a:p>
            <a:pPr marL="342900" indent="-342900" algn="r">
              <a:lnSpc>
                <a:spcPct val="75000"/>
              </a:lnSpc>
              <a:spcBef>
                <a:spcPct val="20000"/>
              </a:spcBef>
              <a:buClr>
                <a:srgbClr val="990000"/>
              </a:buClr>
              <a:defRPr/>
            </a:pPr>
            <a:endParaRPr lang="en-US" altLang="zh-CN" sz="1200" b="0">
              <a:solidFill>
                <a:srgbClr val="F8F8F8"/>
              </a:solidFill>
              <a:ea typeface="华文细黑" pitchFamily="2" charset="-122"/>
              <a:cs typeface="+mn-cs"/>
            </a:endParaRPr>
          </a:p>
          <a:p>
            <a:pPr marL="342900" indent="-342900" algn="r">
              <a:lnSpc>
                <a:spcPct val="125000"/>
              </a:lnSpc>
              <a:spcBef>
                <a:spcPct val="20000"/>
              </a:spcBef>
              <a:buClr>
                <a:srgbClr val="990000"/>
              </a:buClr>
              <a:defRPr/>
            </a:pPr>
            <a:r>
              <a:rPr lang="zh-CN" altLang="en-US" sz="1200" b="0">
                <a:solidFill>
                  <a:srgbClr val="F8F8F8"/>
                </a:solidFill>
                <a:ea typeface="华文细黑" pitchFamily="2" charset="-122"/>
                <a:cs typeface="+mn-cs"/>
              </a:rPr>
              <a:t>中文正文</a:t>
            </a:r>
            <a:r>
              <a:rPr lang="en-US" altLang="zh-CN" sz="1200" b="0">
                <a:solidFill>
                  <a:srgbClr val="F8F8F8"/>
                </a:solidFill>
                <a:ea typeface="华文细黑" pitchFamily="2" charset="-122"/>
                <a:cs typeface="+mn-cs"/>
              </a:rPr>
              <a:t>:18-20pt</a:t>
            </a:r>
          </a:p>
          <a:p>
            <a:pPr marL="342900" indent="-342900" algn="r">
              <a:lnSpc>
                <a:spcPct val="125000"/>
              </a:lnSpc>
              <a:spcBef>
                <a:spcPct val="20000"/>
              </a:spcBef>
              <a:buClr>
                <a:srgbClr val="990000"/>
              </a:buClr>
              <a:defRPr/>
            </a:pPr>
            <a:r>
              <a:rPr lang="zh-CN" altLang="en-US" sz="1200" b="0">
                <a:solidFill>
                  <a:srgbClr val="F8F8F8"/>
                </a:solidFill>
                <a:ea typeface="华文细黑" pitchFamily="2" charset="-122"/>
                <a:cs typeface="+mn-cs"/>
              </a:rPr>
              <a:t>子目录</a:t>
            </a:r>
            <a:r>
              <a:rPr lang="en-US" altLang="zh-CN" sz="1200" b="0">
                <a:solidFill>
                  <a:srgbClr val="F8F8F8"/>
                </a:solidFill>
                <a:ea typeface="华文细黑" pitchFamily="2" charset="-122"/>
                <a:cs typeface="+mn-cs"/>
              </a:rPr>
              <a:t>(2-5</a:t>
            </a:r>
            <a:r>
              <a:rPr lang="zh-CN" altLang="en-US" sz="1200" b="0">
                <a:solidFill>
                  <a:srgbClr val="F8F8F8"/>
                </a:solidFill>
                <a:ea typeface="华文细黑" pitchFamily="2" charset="-122"/>
                <a:cs typeface="+mn-cs"/>
              </a:rPr>
              <a:t>级</a:t>
            </a:r>
            <a:r>
              <a:rPr lang="en-US" altLang="zh-CN" sz="1200" b="0">
                <a:solidFill>
                  <a:srgbClr val="F8F8F8"/>
                </a:solidFill>
                <a:ea typeface="华文细黑" pitchFamily="2" charset="-122"/>
                <a:cs typeface="+mn-cs"/>
              </a:rPr>
              <a:t>):18pt </a:t>
            </a:r>
          </a:p>
          <a:p>
            <a:pPr marL="342900" indent="-342900" algn="r">
              <a:lnSpc>
                <a:spcPct val="125000"/>
              </a:lnSpc>
              <a:spcBef>
                <a:spcPct val="20000"/>
              </a:spcBef>
              <a:buClr>
                <a:srgbClr val="990000"/>
              </a:buClr>
              <a:defRPr/>
            </a:pPr>
            <a:r>
              <a:rPr lang="zh-CN" altLang="en-US" sz="1200" b="0">
                <a:solidFill>
                  <a:srgbClr val="F8F8F8"/>
                </a:solidFill>
                <a:ea typeface="华文细黑" pitchFamily="2" charset="-122"/>
                <a:cs typeface="+mn-cs"/>
              </a:rPr>
              <a:t>颜色</a:t>
            </a:r>
            <a:r>
              <a:rPr lang="en-US" altLang="zh-CN" sz="1200" b="0">
                <a:solidFill>
                  <a:srgbClr val="F8F8F8"/>
                </a:solidFill>
                <a:ea typeface="华文细黑" pitchFamily="2" charset="-122"/>
                <a:cs typeface="+mn-cs"/>
              </a:rPr>
              <a:t>:</a:t>
            </a:r>
            <a:r>
              <a:rPr lang="zh-CN" altLang="en-US" sz="1200" b="0">
                <a:solidFill>
                  <a:srgbClr val="F8F8F8"/>
                </a:solidFill>
                <a:ea typeface="华文细黑" pitchFamily="2" charset="-122"/>
                <a:cs typeface="+mn-cs"/>
              </a:rPr>
              <a:t>黑色</a:t>
            </a:r>
          </a:p>
          <a:p>
            <a:pPr marL="342900" indent="-342900" algn="r">
              <a:lnSpc>
                <a:spcPct val="125000"/>
              </a:lnSpc>
              <a:spcBef>
                <a:spcPct val="20000"/>
              </a:spcBef>
              <a:buClr>
                <a:srgbClr val="990000"/>
              </a:buClr>
              <a:defRPr/>
            </a:pPr>
            <a:r>
              <a:rPr lang="zh-CN" altLang="en-US" sz="1200" b="0">
                <a:solidFill>
                  <a:srgbClr val="F8F8F8"/>
                </a:solidFill>
                <a:ea typeface="华文细黑" pitchFamily="2" charset="-122"/>
                <a:cs typeface="+mn-cs"/>
              </a:rPr>
              <a:t>字体</a:t>
            </a:r>
            <a:r>
              <a:rPr lang="en-US" altLang="zh-CN" sz="1200" b="0">
                <a:solidFill>
                  <a:srgbClr val="F8F8F8"/>
                </a:solidFill>
                <a:ea typeface="华文细黑" pitchFamily="2" charset="-122"/>
                <a:cs typeface="+mn-cs"/>
              </a:rPr>
              <a:t>:</a:t>
            </a:r>
            <a:r>
              <a:rPr lang="zh-CN" altLang="en-US" sz="1200" b="0">
                <a:solidFill>
                  <a:srgbClr val="F8F8F8"/>
                </a:solidFill>
                <a:ea typeface="华文细黑" pitchFamily="2" charset="-122"/>
                <a:cs typeface="+mn-cs"/>
              </a:rPr>
              <a:t>细黑体 </a:t>
            </a:r>
            <a:endParaRPr lang="zh-CN" altLang="en-US" sz="1200" b="0">
              <a:solidFill>
                <a:srgbClr val="080808"/>
              </a:solidFill>
              <a:ea typeface="华文细黑" pitchFamily="2" charset="-122"/>
              <a:cs typeface="+mn-cs"/>
            </a:endParaRPr>
          </a:p>
        </p:txBody>
      </p:sp>
      <p:sp>
        <p:nvSpPr>
          <p:cNvPr id="11" name="Rectangle 15"/>
          <p:cNvSpPr>
            <a:spLocks noChangeArrowheads="1"/>
          </p:cNvSpPr>
          <p:nvPr userDrawn="1"/>
        </p:nvSpPr>
        <p:spPr bwMode="auto">
          <a:xfrm>
            <a:off x="12361863" y="4292600"/>
            <a:ext cx="1227137" cy="2627313"/>
          </a:xfrm>
          <a:prstGeom prst="rect">
            <a:avLst/>
          </a:prstGeom>
          <a:solidFill>
            <a:srgbClr val="F8F8F8"/>
          </a:solidFill>
          <a:ln w="9525" algn="ctr">
            <a:noFill/>
            <a:miter lim="800000"/>
            <a:headEnd/>
            <a:tailEnd/>
          </a:ln>
          <a:effectLst/>
        </p:spPr>
        <p:txBody>
          <a:bodyPr lIns="91425" tIns="45712" rIns="91425" bIns="45712" anchor="ctr">
            <a:spAutoFit/>
          </a:bodyPr>
          <a:lstStyle/>
          <a:p>
            <a:pPr algn="ctr" defTabSz="877888" eaLnBrk="0" hangingPunct="0"/>
            <a:endParaRPr lang="zh-CN" altLang="zh-CN" sz="1500" b="0">
              <a:solidFill>
                <a:srgbClr val="000000"/>
              </a:solidFill>
              <a:latin typeface="FrutigerNext LT Regular" pitchFamily="34" charset="0"/>
              <a:ea typeface="MS PGothic" pitchFamily="34" charset="-128"/>
            </a:endParaRPr>
          </a:p>
        </p:txBody>
      </p:sp>
      <p:grpSp>
        <p:nvGrpSpPr>
          <p:cNvPr id="12" name="Group 16"/>
          <p:cNvGrpSpPr>
            <a:grpSpLocks/>
          </p:cNvGrpSpPr>
          <p:nvPr userDrawn="1"/>
        </p:nvGrpSpPr>
        <p:grpSpPr bwMode="auto">
          <a:xfrm>
            <a:off x="12472988" y="5278438"/>
            <a:ext cx="989012" cy="184150"/>
            <a:chOff x="6657" y="3492"/>
            <a:chExt cx="527" cy="121"/>
          </a:xfrm>
        </p:grpSpPr>
        <p:sp>
          <p:nvSpPr>
            <p:cNvPr id="13" name="Rectangle 17"/>
            <p:cNvSpPr>
              <a:spLocks noChangeArrowheads="1"/>
            </p:cNvSpPr>
            <p:nvPr/>
          </p:nvSpPr>
          <p:spPr bwMode="auto">
            <a:xfrm flipV="1">
              <a:off x="6789" y="3492"/>
              <a:ext cx="132" cy="121"/>
            </a:xfrm>
            <a:prstGeom prst="rect">
              <a:avLst/>
            </a:prstGeom>
            <a:solidFill>
              <a:srgbClr val="FFCC66"/>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ea typeface="宋体" charset="-122"/>
                <a:cs typeface="+mn-cs"/>
              </a:endParaRPr>
            </a:p>
          </p:txBody>
        </p:sp>
        <p:sp>
          <p:nvSpPr>
            <p:cNvPr id="14" name="Rectangle 18"/>
            <p:cNvSpPr>
              <a:spLocks noChangeArrowheads="1"/>
            </p:cNvSpPr>
            <p:nvPr/>
          </p:nvSpPr>
          <p:spPr bwMode="auto">
            <a:xfrm flipV="1">
              <a:off x="6921" y="3492"/>
              <a:ext cx="131" cy="121"/>
            </a:xfrm>
            <a:prstGeom prst="rect">
              <a:avLst/>
            </a:prstGeom>
            <a:solidFill>
              <a:srgbClr val="FF9900"/>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ea typeface="宋体" charset="-122"/>
                <a:cs typeface="+mn-cs"/>
              </a:endParaRPr>
            </a:p>
          </p:txBody>
        </p:sp>
        <p:sp>
          <p:nvSpPr>
            <p:cNvPr id="15" name="Rectangle 19"/>
            <p:cNvSpPr>
              <a:spLocks noChangeArrowheads="1"/>
            </p:cNvSpPr>
            <p:nvPr/>
          </p:nvSpPr>
          <p:spPr bwMode="auto">
            <a:xfrm flipV="1">
              <a:off x="7052" y="3492"/>
              <a:ext cx="132" cy="121"/>
            </a:xfrm>
            <a:prstGeom prst="rect">
              <a:avLst/>
            </a:prstGeom>
            <a:solidFill>
              <a:srgbClr val="99660A"/>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ea typeface="宋体" charset="-122"/>
                <a:cs typeface="+mn-cs"/>
              </a:endParaRPr>
            </a:p>
          </p:txBody>
        </p:sp>
        <p:sp>
          <p:nvSpPr>
            <p:cNvPr id="16" name="Rectangle 20"/>
            <p:cNvSpPr>
              <a:spLocks noChangeArrowheads="1"/>
            </p:cNvSpPr>
            <p:nvPr/>
          </p:nvSpPr>
          <p:spPr bwMode="auto">
            <a:xfrm flipV="1">
              <a:off x="6657" y="3492"/>
              <a:ext cx="132" cy="121"/>
            </a:xfrm>
            <a:prstGeom prst="rect">
              <a:avLst/>
            </a:prstGeom>
            <a:solidFill>
              <a:srgbClr val="FFCC99"/>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ea typeface="宋体" charset="-122"/>
                <a:cs typeface="+mn-cs"/>
              </a:endParaRPr>
            </a:p>
          </p:txBody>
        </p:sp>
      </p:grpSp>
      <p:grpSp>
        <p:nvGrpSpPr>
          <p:cNvPr id="17" name="Group 21"/>
          <p:cNvGrpSpPr>
            <a:grpSpLocks/>
          </p:cNvGrpSpPr>
          <p:nvPr userDrawn="1"/>
        </p:nvGrpSpPr>
        <p:grpSpPr bwMode="auto">
          <a:xfrm>
            <a:off x="12472988" y="6203950"/>
            <a:ext cx="989012" cy="182563"/>
            <a:chOff x="6657" y="4103"/>
            <a:chExt cx="527" cy="121"/>
          </a:xfrm>
        </p:grpSpPr>
        <p:sp>
          <p:nvSpPr>
            <p:cNvPr id="18" name="Rectangle 22"/>
            <p:cNvSpPr>
              <a:spLocks noChangeArrowheads="1"/>
            </p:cNvSpPr>
            <p:nvPr/>
          </p:nvSpPr>
          <p:spPr bwMode="auto">
            <a:xfrm flipV="1">
              <a:off x="6789" y="4103"/>
              <a:ext cx="132" cy="121"/>
            </a:xfrm>
            <a:prstGeom prst="rect">
              <a:avLst/>
            </a:prstGeom>
            <a:solidFill>
              <a:srgbClr val="99CCFF"/>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ea typeface="宋体" charset="-122"/>
                <a:cs typeface="+mn-cs"/>
              </a:endParaRPr>
            </a:p>
          </p:txBody>
        </p:sp>
        <p:sp>
          <p:nvSpPr>
            <p:cNvPr id="19" name="Rectangle 23"/>
            <p:cNvSpPr>
              <a:spLocks noChangeArrowheads="1"/>
            </p:cNvSpPr>
            <p:nvPr/>
          </p:nvSpPr>
          <p:spPr bwMode="auto">
            <a:xfrm flipV="1">
              <a:off x="6921" y="4103"/>
              <a:ext cx="131" cy="121"/>
            </a:xfrm>
            <a:prstGeom prst="rect">
              <a:avLst/>
            </a:prstGeom>
            <a:solidFill>
              <a:srgbClr val="99CCCC"/>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ea typeface="宋体" charset="-122"/>
                <a:cs typeface="+mn-cs"/>
              </a:endParaRPr>
            </a:p>
          </p:txBody>
        </p:sp>
        <p:sp>
          <p:nvSpPr>
            <p:cNvPr id="20" name="Rectangle 24"/>
            <p:cNvSpPr>
              <a:spLocks noChangeArrowheads="1"/>
            </p:cNvSpPr>
            <p:nvPr/>
          </p:nvSpPr>
          <p:spPr bwMode="auto">
            <a:xfrm flipV="1">
              <a:off x="7052" y="4103"/>
              <a:ext cx="132" cy="121"/>
            </a:xfrm>
            <a:prstGeom prst="rect">
              <a:avLst/>
            </a:prstGeom>
            <a:solidFill>
              <a:srgbClr val="009999"/>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ea typeface="宋体" charset="-122"/>
                <a:cs typeface="+mn-cs"/>
              </a:endParaRPr>
            </a:p>
          </p:txBody>
        </p:sp>
        <p:sp>
          <p:nvSpPr>
            <p:cNvPr id="21" name="Rectangle 25"/>
            <p:cNvSpPr>
              <a:spLocks noChangeArrowheads="1"/>
            </p:cNvSpPr>
            <p:nvPr/>
          </p:nvSpPr>
          <p:spPr bwMode="auto">
            <a:xfrm flipV="1">
              <a:off x="6657" y="4103"/>
              <a:ext cx="132" cy="121"/>
            </a:xfrm>
            <a:prstGeom prst="rect">
              <a:avLst/>
            </a:prstGeom>
            <a:solidFill>
              <a:srgbClr val="CCCCFF"/>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ea typeface="宋体" charset="-122"/>
                <a:cs typeface="+mn-cs"/>
              </a:endParaRPr>
            </a:p>
          </p:txBody>
        </p:sp>
      </p:grpSp>
      <p:grpSp>
        <p:nvGrpSpPr>
          <p:cNvPr id="22" name="Group 26"/>
          <p:cNvGrpSpPr>
            <a:grpSpLocks/>
          </p:cNvGrpSpPr>
          <p:nvPr userDrawn="1"/>
        </p:nvGrpSpPr>
        <p:grpSpPr bwMode="auto">
          <a:xfrm>
            <a:off x="12472988" y="6450013"/>
            <a:ext cx="989012" cy="182562"/>
            <a:chOff x="6657" y="4266"/>
            <a:chExt cx="527" cy="121"/>
          </a:xfrm>
        </p:grpSpPr>
        <p:sp>
          <p:nvSpPr>
            <p:cNvPr id="23" name="Rectangle 27"/>
            <p:cNvSpPr>
              <a:spLocks noChangeArrowheads="1"/>
            </p:cNvSpPr>
            <p:nvPr/>
          </p:nvSpPr>
          <p:spPr bwMode="auto">
            <a:xfrm flipV="1">
              <a:off x="6789" y="4266"/>
              <a:ext cx="132" cy="121"/>
            </a:xfrm>
            <a:prstGeom prst="rect">
              <a:avLst/>
            </a:prstGeom>
            <a:solidFill>
              <a:srgbClr val="99CCCC"/>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ea typeface="宋体" charset="-122"/>
                <a:cs typeface="+mn-cs"/>
              </a:endParaRPr>
            </a:p>
          </p:txBody>
        </p:sp>
        <p:sp>
          <p:nvSpPr>
            <p:cNvPr id="24" name="Rectangle 28"/>
            <p:cNvSpPr>
              <a:spLocks noChangeArrowheads="1"/>
            </p:cNvSpPr>
            <p:nvPr/>
          </p:nvSpPr>
          <p:spPr bwMode="auto">
            <a:xfrm flipV="1">
              <a:off x="6921" y="4266"/>
              <a:ext cx="131" cy="121"/>
            </a:xfrm>
            <a:prstGeom prst="rect">
              <a:avLst/>
            </a:prstGeom>
            <a:solidFill>
              <a:srgbClr val="0099CC"/>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ea typeface="宋体" charset="-122"/>
                <a:cs typeface="+mn-cs"/>
              </a:endParaRPr>
            </a:p>
          </p:txBody>
        </p:sp>
        <p:sp>
          <p:nvSpPr>
            <p:cNvPr id="25" name="Rectangle 29"/>
            <p:cNvSpPr>
              <a:spLocks noChangeArrowheads="1"/>
            </p:cNvSpPr>
            <p:nvPr/>
          </p:nvSpPr>
          <p:spPr bwMode="auto">
            <a:xfrm flipV="1">
              <a:off x="7052" y="4266"/>
              <a:ext cx="132" cy="121"/>
            </a:xfrm>
            <a:prstGeom prst="rect">
              <a:avLst/>
            </a:prstGeom>
            <a:solidFill>
              <a:srgbClr val="006699"/>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ea typeface="宋体" charset="-122"/>
                <a:cs typeface="+mn-cs"/>
              </a:endParaRPr>
            </a:p>
          </p:txBody>
        </p:sp>
        <p:sp>
          <p:nvSpPr>
            <p:cNvPr id="26" name="Rectangle 30"/>
            <p:cNvSpPr>
              <a:spLocks noChangeArrowheads="1"/>
            </p:cNvSpPr>
            <p:nvPr/>
          </p:nvSpPr>
          <p:spPr bwMode="auto">
            <a:xfrm flipV="1">
              <a:off x="6657" y="4266"/>
              <a:ext cx="132" cy="121"/>
            </a:xfrm>
            <a:prstGeom prst="rect">
              <a:avLst/>
            </a:prstGeom>
            <a:solidFill>
              <a:srgbClr val="CCFF99"/>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ea typeface="宋体" charset="-122"/>
                <a:cs typeface="+mn-cs"/>
              </a:endParaRPr>
            </a:p>
          </p:txBody>
        </p:sp>
      </p:grpSp>
      <p:grpSp>
        <p:nvGrpSpPr>
          <p:cNvPr id="27" name="Group 31"/>
          <p:cNvGrpSpPr>
            <a:grpSpLocks/>
          </p:cNvGrpSpPr>
          <p:nvPr userDrawn="1"/>
        </p:nvGrpSpPr>
        <p:grpSpPr bwMode="auto">
          <a:xfrm>
            <a:off x="12472988" y="5527675"/>
            <a:ext cx="989012" cy="182563"/>
            <a:chOff x="6657" y="3656"/>
            <a:chExt cx="527" cy="121"/>
          </a:xfrm>
        </p:grpSpPr>
        <p:sp>
          <p:nvSpPr>
            <p:cNvPr id="28" name="Rectangle 32"/>
            <p:cNvSpPr>
              <a:spLocks noChangeArrowheads="1"/>
            </p:cNvSpPr>
            <p:nvPr/>
          </p:nvSpPr>
          <p:spPr bwMode="auto">
            <a:xfrm flipV="1">
              <a:off x="6657" y="3656"/>
              <a:ext cx="132" cy="121"/>
            </a:xfrm>
            <a:prstGeom prst="rect">
              <a:avLst/>
            </a:prstGeom>
            <a:solidFill>
              <a:srgbClr val="CCCCCC"/>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ea typeface="宋体" charset="-122"/>
                <a:cs typeface="+mn-cs"/>
              </a:endParaRPr>
            </a:p>
          </p:txBody>
        </p:sp>
        <p:sp>
          <p:nvSpPr>
            <p:cNvPr id="29" name="Rectangle 33"/>
            <p:cNvSpPr>
              <a:spLocks noChangeArrowheads="1"/>
            </p:cNvSpPr>
            <p:nvPr/>
          </p:nvSpPr>
          <p:spPr bwMode="auto">
            <a:xfrm flipV="1">
              <a:off x="6789" y="3656"/>
              <a:ext cx="132" cy="121"/>
            </a:xfrm>
            <a:prstGeom prst="rect">
              <a:avLst/>
            </a:prstGeom>
            <a:solidFill>
              <a:srgbClr val="FF9900"/>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ea typeface="宋体" charset="-122"/>
                <a:cs typeface="+mn-cs"/>
              </a:endParaRPr>
            </a:p>
          </p:txBody>
        </p:sp>
        <p:sp>
          <p:nvSpPr>
            <p:cNvPr id="30" name="Rectangle 34"/>
            <p:cNvSpPr>
              <a:spLocks noChangeArrowheads="1"/>
            </p:cNvSpPr>
            <p:nvPr/>
          </p:nvSpPr>
          <p:spPr bwMode="auto">
            <a:xfrm flipV="1">
              <a:off x="6921" y="3656"/>
              <a:ext cx="131" cy="121"/>
            </a:xfrm>
            <a:prstGeom prst="rect">
              <a:avLst/>
            </a:prstGeom>
            <a:solidFill>
              <a:srgbClr val="990000"/>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ea typeface="宋体" charset="-122"/>
                <a:cs typeface="+mn-cs"/>
              </a:endParaRPr>
            </a:p>
          </p:txBody>
        </p:sp>
        <p:sp>
          <p:nvSpPr>
            <p:cNvPr id="31" name="Rectangle 35"/>
            <p:cNvSpPr>
              <a:spLocks noChangeArrowheads="1"/>
            </p:cNvSpPr>
            <p:nvPr/>
          </p:nvSpPr>
          <p:spPr bwMode="auto">
            <a:xfrm flipV="1">
              <a:off x="7052" y="3656"/>
              <a:ext cx="132" cy="121"/>
            </a:xfrm>
            <a:prstGeom prst="rect">
              <a:avLst/>
            </a:prstGeom>
            <a:solidFill>
              <a:srgbClr val="080808"/>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ea typeface="宋体" charset="-122"/>
                <a:cs typeface="+mn-cs"/>
              </a:endParaRPr>
            </a:p>
          </p:txBody>
        </p:sp>
      </p:grpSp>
      <p:grpSp>
        <p:nvGrpSpPr>
          <p:cNvPr id="32" name="Group 36"/>
          <p:cNvGrpSpPr>
            <a:grpSpLocks/>
          </p:cNvGrpSpPr>
          <p:nvPr userDrawn="1"/>
        </p:nvGrpSpPr>
        <p:grpSpPr bwMode="auto">
          <a:xfrm>
            <a:off x="12472988" y="5957888"/>
            <a:ext cx="989012" cy="182562"/>
            <a:chOff x="6657" y="3941"/>
            <a:chExt cx="527" cy="121"/>
          </a:xfrm>
        </p:grpSpPr>
        <p:sp>
          <p:nvSpPr>
            <p:cNvPr id="33" name="Rectangle 37"/>
            <p:cNvSpPr>
              <a:spLocks noChangeArrowheads="1"/>
            </p:cNvSpPr>
            <p:nvPr/>
          </p:nvSpPr>
          <p:spPr bwMode="auto">
            <a:xfrm flipV="1">
              <a:off x="6789" y="3941"/>
              <a:ext cx="132" cy="121"/>
            </a:xfrm>
            <a:prstGeom prst="rect">
              <a:avLst/>
            </a:prstGeom>
            <a:solidFill>
              <a:srgbClr val="CCFF99"/>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ea typeface="宋体" charset="-122"/>
                <a:cs typeface="+mn-cs"/>
              </a:endParaRPr>
            </a:p>
          </p:txBody>
        </p:sp>
        <p:sp>
          <p:nvSpPr>
            <p:cNvPr id="34" name="Rectangle 38"/>
            <p:cNvSpPr>
              <a:spLocks noChangeArrowheads="1"/>
            </p:cNvSpPr>
            <p:nvPr/>
          </p:nvSpPr>
          <p:spPr bwMode="auto">
            <a:xfrm flipV="1">
              <a:off x="6921" y="3941"/>
              <a:ext cx="131" cy="121"/>
            </a:xfrm>
            <a:prstGeom prst="rect">
              <a:avLst/>
            </a:prstGeom>
            <a:solidFill>
              <a:srgbClr val="669900"/>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ea typeface="宋体" charset="-122"/>
                <a:cs typeface="+mn-cs"/>
              </a:endParaRPr>
            </a:p>
          </p:txBody>
        </p:sp>
        <p:sp>
          <p:nvSpPr>
            <p:cNvPr id="35" name="Rectangle 39"/>
            <p:cNvSpPr>
              <a:spLocks noChangeArrowheads="1"/>
            </p:cNvSpPr>
            <p:nvPr/>
          </p:nvSpPr>
          <p:spPr bwMode="auto">
            <a:xfrm flipV="1">
              <a:off x="7052" y="3941"/>
              <a:ext cx="132" cy="121"/>
            </a:xfrm>
            <a:prstGeom prst="rect">
              <a:avLst/>
            </a:prstGeom>
            <a:solidFill>
              <a:srgbClr val="080808"/>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ea typeface="宋体" charset="-122"/>
                <a:cs typeface="+mn-cs"/>
              </a:endParaRPr>
            </a:p>
          </p:txBody>
        </p:sp>
        <p:sp>
          <p:nvSpPr>
            <p:cNvPr id="36" name="Rectangle 40"/>
            <p:cNvSpPr>
              <a:spLocks noChangeArrowheads="1"/>
            </p:cNvSpPr>
            <p:nvPr/>
          </p:nvSpPr>
          <p:spPr bwMode="auto">
            <a:xfrm flipV="1">
              <a:off x="6657" y="3941"/>
              <a:ext cx="132" cy="121"/>
            </a:xfrm>
            <a:prstGeom prst="rect">
              <a:avLst/>
            </a:prstGeom>
            <a:solidFill>
              <a:srgbClr val="CCCCCC"/>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ea typeface="宋体" charset="-122"/>
                <a:cs typeface="+mn-cs"/>
              </a:endParaRPr>
            </a:p>
          </p:txBody>
        </p:sp>
      </p:grpSp>
      <p:grpSp>
        <p:nvGrpSpPr>
          <p:cNvPr id="37" name="Group 41"/>
          <p:cNvGrpSpPr>
            <a:grpSpLocks/>
          </p:cNvGrpSpPr>
          <p:nvPr userDrawn="1"/>
        </p:nvGrpSpPr>
        <p:grpSpPr bwMode="auto">
          <a:xfrm>
            <a:off x="12472988" y="6697663"/>
            <a:ext cx="989012" cy="182562"/>
            <a:chOff x="6657" y="4430"/>
            <a:chExt cx="527" cy="121"/>
          </a:xfrm>
        </p:grpSpPr>
        <p:sp>
          <p:nvSpPr>
            <p:cNvPr id="38" name="Rectangle 42"/>
            <p:cNvSpPr>
              <a:spLocks noChangeArrowheads="1"/>
            </p:cNvSpPr>
            <p:nvPr/>
          </p:nvSpPr>
          <p:spPr bwMode="auto">
            <a:xfrm flipV="1">
              <a:off x="6789" y="4430"/>
              <a:ext cx="132" cy="121"/>
            </a:xfrm>
            <a:prstGeom prst="rect">
              <a:avLst/>
            </a:prstGeom>
            <a:solidFill>
              <a:srgbClr val="FF9900"/>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ea typeface="宋体" charset="-122"/>
                <a:cs typeface="+mn-cs"/>
              </a:endParaRPr>
            </a:p>
          </p:txBody>
        </p:sp>
        <p:sp>
          <p:nvSpPr>
            <p:cNvPr id="39" name="Rectangle 43"/>
            <p:cNvSpPr>
              <a:spLocks noChangeArrowheads="1"/>
            </p:cNvSpPr>
            <p:nvPr/>
          </p:nvSpPr>
          <p:spPr bwMode="auto">
            <a:xfrm flipV="1">
              <a:off x="6921" y="4430"/>
              <a:ext cx="131" cy="121"/>
            </a:xfrm>
            <a:prstGeom prst="rect">
              <a:avLst/>
            </a:prstGeom>
            <a:solidFill>
              <a:srgbClr val="006699"/>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ea typeface="宋体" charset="-122"/>
                <a:cs typeface="+mn-cs"/>
              </a:endParaRPr>
            </a:p>
          </p:txBody>
        </p:sp>
        <p:sp>
          <p:nvSpPr>
            <p:cNvPr id="40" name="Rectangle 44"/>
            <p:cNvSpPr>
              <a:spLocks noChangeArrowheads="1"/>
            </p:cNvSpPr>
            <p:nvPr/>
          </p:nvSpPr>
          <p:spPr bwMode="auto">
            <a:xfrm flipV="1">
              <a:off x="7052" y="4430"/>
              <a:ext cx="132" cy="121"/>
            </a:xfrm>
            <a:prstGeom prst="rect">
              <a:avLst/>
            </a:prstGeom>
            <a:solidFill>
              <a:srgbClr val="080808"/>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ea typeface="宋体" charset="-122"/>
                <a:cs typeface="+mn-cs"/>
              </a:endParaRPr>
            </a:p>
          </p:txBody>
        </p:sp>
        <p:sp>
          <p:nvSpPr>
            <p:cNvPr id="41" name="Rectangle 45"/>
            <p:cNvSpPr>
              <a:spLocks noChangeArrowheads="1"/>
            </p:cNvSpPr>
            <p:nvPr/>
          </p:nvSpPr>
          <p:spPr bwMode="auto">
            <a:xfrm flipV="1">
              <a:off x="6657" y="4430"/>
              <a:ext cx="132" cy="121"/>
            </a:xfrm>
            <a:prstGeom prst="rect">
              <a:avLst/>
            </a:prstGeom>
            <a:solidFill>
              <a:srgbClr val="99CCFF"/>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ea typeface="宋体" charset="-122"/>
                <a:cs typeface="+mn-cs"/>
              </a:endParaRPr>
            </a:p>
          </p:txBody>
        </p:sp>
      </p:grpSp>
      <p:grpSp>
        <p:nvGrpSpPr>
          <p:cNvPr id="42" name="Group 46"/>
          <p:cNvGrpSpPr>
            <a:grpSpLocks/>
          </p:cNvGrpSpPr>
          <p:nvPr userDrawn="1"/>
        </p:nvGrpSpPr>
        <p:grpSpPr bwMode="auto">
          <a:xfrm>
            <a:off x="12472988" y="5032375"/>
            <a:ext cx="989012" cy="184150"/>
            <a:chOff x="6657" y="3329"/>
            <a:chExt cx="527" cy="122"/>
          </a:xfrm>
        </p:grpSpPr>
        <p:sp>
          <p:nvSpPr>
            <p:cNvPr id="43" name="Rectangle 47"/>
            <p:cNvSpPr>
              <a:spLocks noChangeArrowheads="1"/>
            </p:cNvSpPr>
            <p:nvPr/>
          </p:nvSpPr>
          <p:spPr bwMode="auto">
            <a:xfrm flipV="1">
              <a:off x="6789" y="3329"/>
              <a:ext cx="132" cy="122"/>
            </a:xfrm>
            <a:prstGeom prst="rect">
              <a:avLst/>
            </a:prstGeom>
            <a:solidFill>
              <a:srgbClr val="FF9900"/>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ea typeface="宋体" charset="-122"/>
                <a:cs typeface="+mn-cs"/>
              </a:endParaRPr>
            </a:p>
          </p:txBody>
        </p:sp>
        <p:sp>
          <p:nvSpPr>
            <p:cNvPr id="44" name="Rectangle 48"/>
            <p:cNvSpPr>
              <a:spLocks noChangeArrowheads="1"/>
            </p:cNvSpPr>
            <p:nvPr/>
          </p:nvSpPr>
          <p:spPr bwMode="auto">
            <a:xfrm flipV="1">
              <a:off x="6921" y="3329"/>
              <a:ext cx="131" cy="122"/>
            </a:xfrm>
            <a:prstGeom prst="rect">
              <a:avLst/>
            </a:prstGeom>
            <a:solidFill>
              <a:srgbClr val="99660A"/>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ea typeface="宋体" charset="-122"/>
                <a:cs typeface="+mn-cs"/>
              </a:endParaRPr>
            </a:p>
          </p:txBody>
        </p:sp>
        <p:sp>
          <p:nvSpPr>
            <p:cNvPr id="45" name="Rectangle 49"/>
            <p:cNvSpPr>
              <a:spLocks noChangeArrowheads="1"/>
            </p:cNvSpPr>
            <p:nvPr/>
          </p:nvSpPr>
          <p:spPr bwMode="auto">
            <a:xfrm flipV="1">
              <a:off x="7052" y="3329"/>
              <a:ext cx="132" cy="122"/>
            </a:xfrm>
            <a:prstGeom prst="rect">
              <a:avLst/>
            </a:prstGeom>
            <a:solidFill>
              <a:srgbClr val="990000"/>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ea typeface="宋体" charset="-122"/>
                <a:cs typeface="+mn-cs"/>
              </a:endParaRPr>
            </a:p>
          </p:txBody>
        </p:sp>
        <p:sp>
          <p:nvSpPr>
            <p:cNvPr id="46" name="Rectangle 50"/>
            <p:cNvSpPr>
              <a:spLocks noChangeArrowheads="1"/>
            </p:cNvSpPr>
            <p:nvPr/>
          </p:nvSpPr>
          <p:spPr bwMode="auto">
            <a:xfrm flipV="1">
              <a:off x="6657" y="3329"/>
              <a:ext cx="132" cy="122"/>
            </a:xfrm>
            <a:prstGeom prst="rect">
              <a:avLst/>
            </a:prstGeom>
            <a:solidFill>
              <a:srgbClr val="FFCC99"/>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ea typeface="宋体" charset="-122"/>
                <a:cs typeface="+mn-cs"/>
              </a:endParaRPr>
            </a:p>
          </p:txBody>
        </p:sp>
      </p:grpSp>
      <p:grpSp>
        <p:nvGrpSpPr>
          <p:cNvPr id="47" name="Group 51"/>
          <p:cNvGrpSpPr>
            <a:grpSpLocks/>
          </p:cNvGrpSpPr>
          <p:nvPr userDrawn="1"/>
        </p:nvGrpSpPr>
        <p:grpSpPr bwMode="auto">
          <a:xfrm>
            <a:off x="12472988" y="4600575"/>
            <a:ext cx="989012" cy="182563"/>
            <a:chOff x="6657" y="3043"/>
            <a:chExt cx="527" cy="121"/>
          </a:xfrm>
        </p:grpSpPr>
        <p:sp>
          <p:nvSpPr>
            <p:cNvPr id="48" name="Rectangle 52"/>
            <p:cNvSpPr>
              <a:spLocks noChangeArrowheads="1"/>
            </p:cNvSpPr>
            <p:nvPr/>
          </p:nvSpPr>
          <p:spPr bwMode="auto">
            <a:xfrm flipV="1">
              <a:off x="6921" y="3043"/>
              <a:ext cx="131" cy="121"/>
            </a:xfrm>
            <a:prstGeom prst="rect">
              <a:avLst/>
            </a:prstGeom>
            <a:solidFill>
              <a:srgbClr val="FF9900"/>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ea typeface="宋体" charset="-122"/>
                <a:cs typeface="+mn-cs"/>
              </a:endParaRPr>
            </a:p>
          </p:txBody>
        </p:sp>
        <p:sp>
          <p:nvSpPr>
            <p:cNvPr id="49" name="Rectangle 53"/>
            <p:cNvSpPr>
              <a:spLocks noChangeArrowheads="1"/>
            </p:cNvSpPr>
            <p:nvPr/>
          </p:nvSpPr>
          <p:spPr bwMode="auto">
            <a:xfrm flipV="1">
              <a:off x="7052" y="3043"/>
              <a:ext cx="132" cy="121"/>
            </a:xfrm>
            <a:prstGeom prst="rect">
              <a:avLst/>
            </a:prstGeom>
            <a:solidFill>
              <a:srgbClr val="CCCCCC"/>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ea typeface="宋体" charset="-122"/>
                <a:cs typeface="+mn-cs"/>
              </a:endParaRPr>
            </a:p>
          </p:txBody>
        </p:sp>
        <p:sp>
          <p:nvSpPr>
            <p:cNvPr id="50" name="Rectangle 54"/>
            <p:cNvSpPr>
              <a:spLocks noChangeArrowheads="1"/>
            </p:cNvSpPr>
            <p:nvPr/>
          </p:nvSpPr>
          <p:spPr bwMode="auto">
            <a:xfrm flipV="1">
              <a:off x="6657" y="3043"/>
              <a:ext cx="132" cy="121"/>
            </a:xfrm>
            <a:prstGeom prst="rect">
              <a:avLst/>
            </a:prstGeom>
            <a:solidFill>
              <a:srgbClr val="99CCFF"/>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ea typeface="宋体" charset="-122"/>
                <a:cs typeface="+mn-cs"/>
              </a:endParaRPr>
            </a:p>
          </p:txBody>
        </p:sp>
        <p:sp>
          <p:nvSpPr>
            <p:cNvPr id="51" name="Rectangle 55"/>
            <p:cNvSpPr>
              <a:spLocks noChangeArrowheads="1"/>
            </p:cNvSpPr>
            <p:nvPr/>
          </p:nvSpPr>
          <p:spPr bwMode="auto">
            <a:xfrm flipV="1">
              <a:off x="6789" y="3043"/>
              <a:ext cx="132" cy="121"/>
            </a:xfrm>
            <a:prstGeom prst="rect">
              <a:avLst/>
            </a:prstGeom>
            <a:solidFill>
              <a:srgbClr val="669900"/>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ea typeface="宋体" charset="-122"/>
                <a:cs typeface="+mn-cs"/>
              </a:endParaRPr>
            </a:p>
          </p:txBody>
        </p:sp>
      </p:grpSp>
      <p:grpSp>
        <p:nvGrpSpPr>
          <p:cNvPr id="52" name="Group 56"/>
          <p:cNvGrpSpPr>
            <a:grpSpLocks/>
          </p:cNvGrpSpPr>
          <p:nvPr userDrawn="1"/>
        </p:nvGrpSpPr>
        <p:grpSpPr bwMode="auto">
          <a:xfrm>
            <a:off x="12472988" y="4354513"/>
            <a:ext cx="989012" cy="184150"/>
            <a:chOff x="6657" y="2881"/>
            <a:chExt cx="527" cy="121"/>
          </a:xfrm>
        </p:grpSpPr>
        <p:sp>
          <p:nvSpPr>
            <p:cNvPr id="53" name="Rectangle 57"/>
            <p:cNvSpPr>
              <a:spLocks noChangeArrowheads="1"/>
            </p:cNvSpPr>
            <p:nvPr/>
          </p:nvSpPr>
          <p:spPr bwMode="auto">
            <a:xfrm flipV="1">
              <a:off x="6921" y="2881"/>
              <a:ext cx="131" cy="121"/>
            </a:xfrm>
            <a:prstGeom prst="rect">
              <a:avLst/>
            </a:prstGeom>
            <a:solidFill>
              <a:srgbClr val="B2B2B2"/>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ea typeface="宋体" charset="-122"/>
                <a:cs typeface="+mn-cs"/>
              </a:endParaRPr>
            </a:p>
          </p:txBody>
        </p:sp>
        <p:sp>
          <p:nvSpPr>
            <p:cNvPr id="54" name="Rectangle 58"/>
            <p:cNvSpPr>
              <a:spLocks noChangeArrowheads="1"/>
            </p:cNvSpPr>
            <p:nvPr/>
          </p:nvSpPr>
          <p:spPr bwMode="auto">
            <a:xfrm flipV="1">
              <a:off x="7052" y="2881"/>
              <a:ext cx="132" cy="121"/>
            </a:xfrm>
            <a:prstGeom prst="rect">
              <a:avLst/>
            </a:prstGeom>
            <a:solidFill>
              <a:srgbClr val="EAEAEA"/>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ea typeface="宋体" charset="-122"/>
                <a:cs typeface="+mn-cs"/>
              </a:endParaRPr>
            </a:p>
          </p:txBody>
        </p:sp>
        <p:sp>
          <p:nvSpPr>
            <p:cNvPr id="55" name="Rectangle 59"/>
            <p:cNvSpPr>
              <a:spLocks noChangeArrowheads="1"/>
            </p:cNvSpPr>
            <p:nvPr/>
          </p:nvSpPr>
          <p:spPr bwMode="auto">
            <a:xfrm flipV="1">
              <a:off x="6657" y="2881"/>
              <a:ext cx="132" cy="121"/>
            </a:xfrm>
            <a:prstGeom prst="rect">
              <a:avLst/>
            </a:prstGeom>
            <a:solidFill>
              <a:srgbClr val="990000"/>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ea typeface="宋体" charset="-122"/>
                <a:cs typeface="+mn-cs"/>
              </a:endParaRPr>
            </a:p>
          </p:txBody>
        </p:sp>
        <p:sp>
          <p:nvSpPr>
            <p:cNvPr id="56" name="Rectangle 60"/>
            <p:cNvSpPr>
              <a:spLocks noChangeArrowheads="1"/>
            </p:cNvSpPr>
            <p:nvPr/>
          </p:nvSpPr>
          <p:spPr bwMode="auto">
            <a:xfrm flipV="1">
              <a:off x="6789" y="2881"/>
              <a:ext cx="132" cy="121"/>
            </a:xfrm>
            <a:prstGeom prst="rect">
              <a:avLst/>
            </a:prstGeom>
            <a:solidFill>
              <a:srgbClr val="080808"/>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ea typeface="宋体" charset="-122"/>
                <a:cs typeface="+mn-cs"/>
              </a:endParaRPr>
            </a:p>
          </p:txBody>
        </p:sp>
      </p:grpSp>
      <p:sp>
        <p:nvSpPr>
          <p:cNvPr id="57" name="Rectangle 61"/>
          <p:cNvSpPr>
            <a:spLocks noChangeArrowheads="1"/>
          </p:cNvSpPr>
          <p:nvPr userDrawn="1"/>
        </p:nvSpPr>
        <p:spPr bwMode="auto">
          <a:xfrm>
            <a:off x="12269788" y="2263775"/>
            <a:ext cx="1401762" cy="2654300"/>
          </a:xfrm>
          <a:prstGeom prst="rect">
            <a:avLst/>
          </a:prstGeom>
          <a:noFill/>
          <a:ln w="9525">
            <a:noFill/>
            <a:miter lim="800000"/>
            <a:headEnd/>
            <a:tailEnd/>
          </a:ln>
          <a:effectLst/>
        </p:spPr>
        <p:txBody>
          <a:bodyPr lIns="87798" tIns="43900" rIns="87798" bIns="43900"/>
          <a:lstStyle/>
          <a:p>
            <a:pPr marL="342900" indent="-342900">
              <a:lnSpc>
                <a:spcPct val="120000"/>
              </a:lnSpc>
              <a:spcBef>
                <a:spcPct val="20000"/>
              </a:spcBef>
              <a:buClr>
                <a:srgbClr val="990000"/>
              </a:buClr>
              <a:defRPr/>
            </a:pPr>
            <a:r>
              <a:rPr lang="zh-CN" altLang="en-US" sz="1200" b="0">
                <a:solidFill>
                  <a:srgbClr val="F8F8F8"/>
                </a:solidFill>
                <a:latin typeface="华文细黑" pitchFamily="2" charset="-122"/>
                <a:ea typeface="华文细黑" pitchFamily="2" charset="-122"/>
                <a:cs typeface="+mn-cs"/>
              </a:rPr>
              <a:t>配色参考方案：</a:t>
            </a:r>
          </a:p>
          <a:p>
            <a:pPr marL="342900" indent="-342900">
              <a:lnSpc>
                <a:spcPct val="120000"/>
              </a:lnSpc>
              <a:spcBef>
                <a:spcPct val="20000"/>
              </a:spcBef>
              <a:buClr>
                <a:srgbClr val="990000"/>
              </a:buClr>
              <a:defRPr/>
            </a:pPr>
            <a:r>
              <a:rPr lang="zh-CN" altLang="en-US" sz="1200" b="0">
                <a:solidFill>
                  <a:srgbClr val="F8F8F8"/>
                </a:solidFill>
                <a:latin typeface="华文细黑" pitchFamily="2" charset="-122"/>
                <a:ea typeface="华文细黑" pitchFamily="2" charset="-122"/>
                <a:cs typeface="+mn-cs"/>
              </a:rPr>
              <a:t>建议同一页面内不超过四种颜色，以下是９组配色方案，同一页面内只选择一组使用。</a:t>
            </a:r>
          </a:p>
          <a:p>
            <a:pPr marL="342900" indent="-342900">
              <a:lnSpc>
                <a:spcPct val="120000"/>
              </a:lnSpc>
              <a:spcBef>
                <a:spcPct val="20000"/>
              </a:spcBef>
              <a:buClr>
                <a:srgbClr val="990000"/>
              </a:buClr>
              <a:defRPr/>
            </a:pPr>
            <a:r>
              <a:rPr lang="zh-CN" altLang="en-US" sz="1200" b="0">
                <a:solidFill>
                  <a:srgbClr val="F8F8F8"/>
                </a:solidFill>
                <a:latin typeface="华文细黑" pitchFamily="2" charset="-122"/>
                <a:ea typeface="华文细黑" pitchFamily="2" charset="-122"/>
                <a:cs typeface="+mn-cs"/>
              </a:rPr>
              <a:t>（仅供参考）</a:t>
            </a:r>
          </a:p>
        </p:txBody>
      </p:sp>
      <p:sp>
        <p:nvSpPr>
          <p:cNvPr id="58" name="Rectangle 62"/>
          <p:cNvSpPr>
            <a:spLocks noChangeArrowheads="1"/>
          </p:cNvSpPr>
          <p:nvPr userDrawn="1"/>
        </p:nvSpPr>
        <p:spPr bwMode="auto">
          <a:xfrm>
            <a:off x="12269788" y="-61913"/>
            <a:ext cx="1401762" cy="838201"/>
          </a:xfrm>
          <a:prstGeom prst="rect">
            <a:avLst/>
          </a:prstGeom>
          <a:noFill/>
          <a:ln w="9525">
            <a:noFill/>
            <a:miter lim="800000"/>
            <a:headEnd/>
            <a:tailEnd/>
          </a:ln>
          <a:effectLst/>
        </p:spPr>
        <p:txBody>
          <a:bodyPr lIns="87798" tIns="43900" rIns="87798" bIns="43900"/>
          <a:lstStyle/>
          <a:p>
            <a:pPr marL="342900" indent="-342900">
              <a:lnSpc>
                <a:spcPct val="120000"/>
              </a:lnSpc>
              <a:spcBef>
                <a:spcPct val="20000"/>
              </a:spcBef>
              <a:buClr>
                <a:srgbClr val="990000"/>
              </a:buClr>
              <a:defRPr/>
            </a:pPr>
            <a:r>
              <a:rPr lang="zh-CN" altLang="en-US" sz="1200" b="0">
                <a:solidFill>
                  <a:srgbClr val="F8F8F8"/>
                </a:solidFill>
                <a:latin typeface="华文细黑" pitchFamily="2" charset="-122"/>
                <a:ea typeface="华文细黑" pitchFamily="2" charset="-122"/>
                <a:cs typeface="+mn-cs"/>
              </a:rPr>
              <a:t>客户或者合作伙伴的标志放在右上角</a:t>
            </a:r>
            <a:r>
              <a:rPr lang="en-US" altLang="zh-CN" sz="1200" b="0">
                <a:solidFill>
                  <a:srgbClr val="F8F8F8"/>
                </a:solidFill>
                <a:latin typeface="华文细黑" pitchFamily="2" charset="-122"/>
                <a:ea typeface="华文细黑" pitchFamily="2" charset="-122"/>
                <a:cs typeface="+mn-cs"/>
              </a:rPr>
              <a:t>.</a:t>
            </a:r>
          </a:p>
        </p:txBody>
      </p:sp>
      <p:sp>
        <p:nvSpPr>
          <p:cNvPr id="1508364" name="Rectangle 12"/>
          <p:cNvSpPr>
            <a:spLocks noGrp="1" noChangeArrowheads="1"/>
          </p:cNvSpPr>
          <p:nvPr>
            <p:ph type="ctrTitle"/>
          </p:nvPr>
        </p:nvSpPr>
        <p:spPr>
          <a:xfrm>
            <a:off x="896938" y="2130425"/>
            <a:ext cx="7350125" cy="1470025"/>
          </a:xfrm>
        </p:spPr>
        <p:txBody>
          <a:bodyPr/>
          <a:lstStyle>
            <a:lvl1pPr>
              <a:defRPr sz="4000">
                <a:solidFill>
                  <a:schemeClr val="bg1"/>
                </a:solidFill>
              </a:defRPr>
            </a:lvl1pPr>
          </a:lstStyle>
          <a:p>
            <a:r>
              <a:rPr lang="zh-CN" altLang="en-US"/>
              <a:t>单击此处编辑母版标题样式</a:t>
            </a:r>
          </a:p>
        </p:txBody>
      </p:sp>
      <p:sp>
        <p:nvSpPr>
          <p:cNvPr id="1508365" name="Rectangle 13"/>
          <p:cNvSpPr>
            <a:spLocks noGrp="1" noChangeArrowheads="1"/>
          </p:cNvSpPr>
          <p:nvPr>
            <p:ph type="subTitle" idx="1"/>
          </p:nvPr>
        </p:nvSpPr>
        <p:spPr>
          <a:xfrm>
            <a:off x="896938" y="4108450"/>
            <a:ext cx="7348537" cy="533400"/>
          </a:xfrm>
        </p:spPr>
        <p:txBody>
          <a:bodyPr anchor="ctr"/>
          <a:lstStyle>
            <a:lvl1pPr marL="0" indent="0">
              <a:buFontTx/>
              <a:buNone/>
              <a:defRPr>
                <a:solidFill>
                  <a:schemeClr val="bg1"/>
                </a:solidFill>
              </a:defRPr>
            </a:lvl1pPr>
          </a:lstStyle>
          <a:p>
            <a:r>
              <a:rPr lang="zh-CN" altLang="en-US"/>
              <a:t>单击此处编辑母版副标题样式</a:t>
            </a:r>
          </a:p>
        </p:txBody>
      </p:sp>
    </p:spTree>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4" name="Rectangle 91"/>
          <p:cNvSpPr>
            <a:spLocks noChangeArrowheads="1"/>
          </p:cNvSpPr>
          <p:nvPr userDrawn="1"/>
        </p:nvSpPr>
        <p:spPr bwMode="auto">
          <a:xfrm>
            <a:off x="4621213" y="6402388"/>
            <a:ext cx="2581275" cy="369887"/>
          </a:xfrm>
          <a:prstGeom prst="rect">
            <a:avLst/>
          </a:prstGeom>
          <a:noFill/>
          <a:ln w="9525">
            <a:noFill/>
            <a:miter lim="800000"/>
            <a:headEnd/>
            <a:tailEnd/>
          </a:ln>
        </p:spPr>
        <p:txBody>
          <a:bodyPr wrap="none">
            <a:spAutoFit/>
          </a:bodyPr>
          <a:lstStyle/>
          <a:p>
            <a:pPr>
              <a:defRPr/>
            </a:pPr>
            <a:r>
              <a:rPr lang="en-US" altLang="zh-CN" dirty="0">
                <a:latin typeface="Arial" pitchFamily="34" charset="0"/>
                <a:cs typeface="+mn-cs"/>
              </a:rPr>
              <a:t>84</a:t>
            </a:r>
            <a:r>
              <a:rPr lang="en-US" altLang="zh-CN" baseline="30000" dirty="0">
                <a:latin typeface="Arial" pitchFamily="34" charset="0"/>
                <a:cs typeface="+mn-cs"/>
              </a:rPr>
              <a:t>th</a:t>
            </a:r>
            <a:r>
              <a:rPr lang="en-US" altLang="zh-CN" dirty="0">
                <a:latin typeface="Arial" pitchFamily="34" charset="0"/>
                <a:cs typeface="+mn-cs"/>
              </a:rPr>
              <a:t> IETF @ Vancouver</a:t>
            </a:r>
          </a:p>
        </p:txBody>
      </p:sp>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Rectangle 80"/>
          <p:cNvSpPr>
            <a:spLocks noGrp="1" noChangeArrowheads="1"/>
          </p:cNvSpPr>
          <p:nvPr>
            <p:ph type="dt" sz="half" idx="10"/>
          </p:nvPr>
        </p:nvSpPr>
        <p:spPr/>
        <p:txBody>
          <a:bodyPr/>
          <a:lstStyle>
            <a:lvl1pPr>
              <a:defRPr/>
            </a:lvl1pPr>
          </a:lstStyle>
          <a:p>
            <a:endParaRPr lang="de-DE" altLang="zh-CN"/>
          </a:p>
          <a:p>
            <a:r>
              <a:rPr lang="de-DE" altLang="zh-CN"/>
              <a:t>Page </a:t>
            </a:r>
            <a:fld id="{B42E726C-39F5-4857-9C20-59CADCDAE764}" type="slidenum">
              <a:rPr lang="de-DE" altLang="zh-CN"/>
              <a:pPr/>
              <a:t>‹#›</a:t>
            </a:fld>
            <a:endParaRPr lang="en-GB" altLang="zh-CN"/>
          </a:p>
        </p:txBody>
      </p:sp>
      <p:sp>
        <p:nvSpPr>
          <p:cNvPr id="6" name="Footer Placeholder 4"/>
          <p:cNvSpPr>
            <a:spLocks noGrp="1"/>
          </p:cNvSpPr>
          <p:nvPr>
            <p:ph type="ftr" sz="quarter" idx="11"/>
          </p:nvPr>
        </p:nvSpPr>
        <p:spPr/>
        <p:txBody>
          <a:bodyPr/>
          <a:lstStyle>
            <a:lvl1pPr>
              <a:defRPr/>
            </a:lvl1pPr>
          </a:lstStyle>
          <a:p>
            <a:pPr>
              <a:defRPr/>
            </a:pPr>
            <a:endParaRPr lang="en-US"/>
          </a:p>
        </p:txBody>
      </p:sp>
    </p:spTree>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613" y="4406900"/>
            <a:ext cx="10366375"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613" y="2906713"/>
            <a:ext cx="10366375"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
        <p:nvSpPr>
          <p:cNvPr id="4" name="Rectangle 80"/>
          <p:cNvSpPr>
            <a:spLocks noGrp="1" noChangeArrowheads="1"/>
          </p:cNvSpPr>
          <p:nvPr>
            <p:ph type="dt" sz="half" idx="10"/>
          </p:nvPr>
        </p:nvSpPr>
        <p:spPr/>
        <p:txBody>
          <a:bodyPr/>
          <a:lstStyle>
            <a:lvl1pPr>
              <a:defRPr/>
            </a:lvl1pPr>
          </a:lstStyle>
          <a:p>
            <a:endParaRPr lang="de-DE" altLang="zh-CN"/>
          </a:p>
          <a:p>
            <a:r>
              <a:rPr lang="de-DE" altLang="zh-CN"/>
              <a:t>Page </a:t>
            </a:r>
            <a:fld id="{CA4272D8-B9B8-4D3F-AACE-429E14529B61}" type="slidenum">
              <a:rPr lang="de-DE" altLang="zh-CN"/>
              <a:pPr/>
              <a:t>‹#›</a:t>
            </a:fld>
            <a:endParaRPr lang="en-GB" altLang="zh-CN"/>
          </a:p>
        </p:txBody>
      </p:sp>
    </p:spTree>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781050" y="1600200"/>
            <a:ext cx="5411788"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345238" y="1600200"/>
            <a:ext cx="5411787"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Rectangle 80"/>
          <p:cNvSpPr>
            <a:spLocks noGrp="1" noChangeArrowheads="1"/>
          </p:cNvSpPr>
          <p:nvPr>
            <p:ph type="dt" sz="half" idx="10"/>
          </p:nvPr>
        </p:nvSpPr>
        <p:spPr/>
        <p:txBody>
          <a:bodyPr/>
          <a:lstStyle>
            <a:lvl1pPr>
              <a:defRPr/>
            </a:lvl1pPr>
          </a:lstStyle>
          <a:p>
            <a:endParaRPr lang="de-DE" altLang="zh-CN"/>
          </a:p>
          <a:p>
            <a:r>
              <a:rPr lang="de-DE" altLang="zh-CN"/>
              <a:t>Page </a:t>
            </a:r>
            <a:fld id="{DB6A1D61-D7FA-4049-9568-CAC74D913E7F}" type="slidenum">
              <a:rPr lang="de-DE" altLang="zh-CN"/>
              <a:pPr/>
              <a:t>‹#›</a:t>
            </a:fld>
            <a:endParaRPr lang="en-GB" altLang="zh-CN"/>
          </a:p>
        </p:txBody>
      </p:sp>
    </p:spTree>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5975" cy="114300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79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79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4425" y="1535113"/>
            <a:ext cx="539115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4425" y="2174875"/>
            <a:ext cx="539115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Rectangle 80"/>
          <p:cNvSpPr>
            <a:spLocks noGrp="1" noChangeArrowheads="1"/>
          </p:cNvSpPr>
          <p:nvPr>
            <p:ph type="dt" sz="half" idx="10"/>
          </p:nvPr>
        </p:nvSpPr>
        <p:spPr/>
        <p:txBody>
          <a:bodyPr/>
          <a:lstStyle>
            <a:lvl1pPr>
              <a:defRPr/>
            </a:lvl1pPr>
          </a:lstStyle>
          <a:p>
            <a:endParaRPr lang="de-DE" altLang="zh-CN"/>
          </a:p>
          <a:p>
            <a:r>
              <a:rPr lang="de-DE" altLang="zh-CN"/>
              <a:t>Page </a:t>
            </a:r>
            <a:fld id="{68E34313-6B8B-4BF3-8F72-E5B8744D808E}" type="slidenum">
              <a:rPr lang="de-DE" altLang="zh-CN"/>
              <a:pPr/>
              <a:t>‹#›</a:t>
            </a:fld>
            <a:endParaRPr lang="en-GB" altLang="zh-CN"/>
          </a:p>
        </p:txBody>
      </p:sp>
    </p:spTree>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Rectangle 80"/>
          <p:cNvSpPr>
            <a:spLocks noGrp="1" noChangeArrowheads="1"/>
          </p:cNvSpPr>
          <p:nvPr>
            <p:ph type="dt" sz="half" idx="10"/>
          </p:nvPr>
        </p:nvSpPr>
        <p:spPr/>
        <p:txBody>
          <a:bodyPr/>
          <a:lstStyle>
            <a:lvl1pPr>
              <a:defRPr/>
            </a:lvl1pPr>
          </a:lstStyle>
          <a:p>
            <a:endParaRPr lang="de-DE" altLang="zh-CN"/>
          </a:p>
          <a:p>
            <a:r>
              <a:rPr lang="de-DE" altLang="zh-CN"/>
              <a:t>Page </a:t>
            </a:r>
            <a:fld id="{39D163FE-447E-4583-84B2-256FF1ED550B}" type="slidenum">
              <a:rPr lang="de-DE" altLang="zh-CN"/>
              <a:pPr/>
              <a:t>‹#›</a:t>
            </a:fld>
            <a:endParaRPr lang="en-GB" altLang="zh-CN"/>
          </a:p>
        </p:txBody>
      </p:sp>
    </p:spTree>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Rectangle 80"/>
          <p:cNvSpPr>
            <a:spLocks noGrp="1" noChangeArrowheads="1"/>
          </p:cNvSpPr>
          <p:nvPr>
            <p:ph type="dt" sz="half" idx="10"/>
          </p:nvPr>
        </p:nvSpPr>
        <p:spPr/>
        <p:txBody>
          <a:bodyPr/>
          <a:lstStyle>
            <a:lvl1pPr>
              <a:defRPr/>
            </a:lvl1pPr>
          </a:lstStyle>
          <a:p>
            <a:endParaRPr lang="de-DE" altLang="zh-CN"/>
          </a:p>
          <a:p>
            <a:r>
              <a:rPr lang="de-DE" altLang="zh-CN"/>
              <a:t>Page </a:t>
            </a:r>
            <a:fld id="{B4E6C3A7-9D57-4736-B822-448735C3B9EE}" type="slidenum">
              <a:rPr lang="de-DE" altLang="zh-CN"/>
              <a:pPr/>
              <a:t>‹#›</a:t>
            </a:fld>
            <a:endParaRPr lang="en-GB" altLang="zh-CN"/>
          </a:p>
        </p:txBody>
      </p:sp>
    </p:spTree>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0" y="273050"/>
            <a:ext cx="40116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7263" y="273050"/>
            <a:ext cx="6818312"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0" y="1435100"/>
            <a:ext cx="40116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Rectangle 80"/>
          <p:cNvSpPr>
            <a:spLocks noGrp="1" noChangeArrowheads="1"/>
          </p:cNvSpPr>
          <p:nvPr>
            <p:ph type="dt" sz="half" idx="10"/>
          </p:nvPr>
        </p:nvSpPr>
        <p:spPr/>
        <p:txBody>
          <a:bodyPr/>
          <a:lstStyle>
            <a:lvl1pPr>
              <a:defRPr/>
            </a:lvl1pPr>
          </a:lstStyle>
          <a:p>
            <a:endParaRPr lang="de-DE" altLang="zh-CN"/>
          </a:p>
          <a:p>
            <a:r>
              <a:rPr lang="de-DE" altLang="zh-CN"/>
              <a:t>Page </a:t>
            </a:r>
            <a:fld id="{1B41B2E1-0270-45D9-944D-892CB1D64222}" type="slidenum">
              <a:rPr lang="de-DE" altLang="zh-CN"/>
              <a:pPr/>
              <a:t>‹#›</a:t>
            </a:fld>
            <a:endParaRPr lang="en-GB" altLang="zh-CN"/>
          </a:p>
        </p:txBody>
      </p:sp>
    </p:spTree>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90775" y="4800600"/>
            <a:ext cx="7316788"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90775" y="612775"/>
            <a:ext cx="7316788"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smtClean="0"/>
          </a:p>
        </p:txBody>
      </p:sp>
      <p:sp>
        <p:nvSpPr>
          <p:cNvPr id="4" name="文本占位符 3"/>
          <p:cNvSpPr>
            <a:spLocks noGrp="1"/>
          </p:cNvSpPr>
          <p:nvPr>
            <p:ph type="body" sz="half" idx="2"/>
          </p:nvPr>
        </p:nvSpPr>
        <p:spPr>
          <a:xfrm>
            <a:off x="2390775" y="5367338"/>
            <a:ext cx="7316788"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Rectangle 80"/>
          <p:cNvSpPr>
            <a:spLocks noGrp="1" noChangeArrowheads="1"/>
          </p:cNvSpPr>
          <p:nvPr>
            <p:ph type="dt" sz="half" idx="10"/>
          </p:nvPr>
        </p:nvSpPr>
        <p:spPr/>
        <p:txBody>
          <a:bodyPr/>
          <a:lstStyle>
            <a:lvl1pPr>
              <a:defRPr/>
            </a:lvl1pPr>
          </a:lstStyle>
          <a:p>
            <a:endParaRPr lang="de-DE" altLang="zh-CN"/>
          </a:p>
          <a:p>
            <a:r>
              <a:rPr lang="de-DE" altLang="zh-CN"/>
              <a:t>Page </a:t>
            </a:r>
            <a:fld id="{E3A6ED3F-6045-44ED-968E-C0A836414290}" type="slidenum">
              <a:rPr lang="de-DE" altLang="zh-CN"/>
              <a:pPr/>
              <a:t>‹#›</a:t>
            </a:fld>
            <a:endParaRPr lang="en-GB" altLang="zh-CN"/>
          </a:p>
        </p:txBody>
      </p:sp>
    </p:spTree>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80"/>
          <p:cNvSpPr>
            <a:spLocks noGrp="1" noChangeArrowheads="1"/>
          </p:cNvSpPr>
          <p:nvPr>
            <p:ph type="dt" sz="half" idx="10"/>
          </p:nvPr>
        </p:nvSpPr>
        <p:spPr/>
        <p:txBody>
          <a:bodyPr/>
          <a:lstStyle>
            <a:lvl1pPr>
              <a:defRPr/>
            </a:lvl1pPr>
          </a:lstStyle>
          <a:p>
            <a:endParaRPr lang="de-DE" altLang="zh-CN"/>
          </a:p>
          <a:p>
            <a:r>
              <a:rPr lang="de-DE" altLang="zh-CN"/>
              <a:t>Page </a:t>
            </a:r>
            <a:fld id="{F3DDB655-3A55-4EB2-BB2F-243C9E8B0F47}" type="slidenum">
              <a:rPr lang="de-DE" altLang="zh-CN"/>
              <a:pPr/>
              <a:t>‹#›</a:t>
            </a:fld>
            <a:endParaRPr lang="en-GB" altLang="zh-CN"/>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Rectangle 80"/>
          <p:cNvSpPr>
            <a:spLocks noGrp="1" noChangeArrowheads="1"/>
          </p:cNvSpPr>
          <p:nvPr>
            <p:ph type="dt" sz="half" idx="10"/>
          </p:nvPr>
        </p:nvSpPr>
        <p:spPr>
          <a:ln/>
        </p:spPr>
        <p:txBody>
          <a:bodyPr/>
          <a:lstStyle>
            <a:lvl1pPr>
              <a:defRPr/>
            </a:lvl1pPr>
          </a:lstStyle>
          <a:p>
            <a:endParaRPr lang="de-DE" altLang="zh-CN"/>
          </a:p>
          <a:p>
            <a:r>
              <a:rPr lang="de-DE" altLang="zh-CN"/>
              <a:t>Page </a:t>
            </a:r>
            <a:fld id="{4A6968AF-929A-4960-9F29-33ADC24B3A16}" type="slidenum">
              <a:rPr lang="de-DE" altLang="zh-CN"/>
              <a:pPr/>
              <a:t>‹#›</a:t>
            </a:fld>
            <a:endParaRPr lang="en-GB" altLang="zh-CN"/>
          </a:p>
        </p:txBody>
      </p:sp>
    </p:spTree>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9013825" y="274638"/>
            <a:ext cx="27432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781050" y="274638"/>
            <a:ext cx="8080375"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80"/>
          <p:cNvSpPr>
            <a:spLocks noGrp="1" noChangeArrowheads="1"/>
          </p:cNvSpPr>
          <p:nvPr>
            <p:ph type="dt" sz="half" idx="10"/>
          </p:nvPr>
        </p:nvSpPr>
        <p:spPr/>
        <p:txBody>
          <a:bodyPr/>
          <a:lstStyle>
            <a:lvl1pPr>
              <a:defRPr/>
            </a:lvl1pPr>
          </a:lstStyle>
          <a:p>
            <a:endParaRPr lang="de-DE" altLang="zh-CN"/>
          </a:p>
          <a:p>
            <a:r>
              <a:rPr lang="de-DE" altLang="zh-CN"/>
              <a:t>Page </a:t>
            </a:r>
            <a:fld id="{FFA17A25-B6B0-4286-974D-8A1F4D4F1BF0}" type="slidenum">
              <a:rPr lang="de-DE" altLang="zh-CN"/>
              <a:pPr/>
              <a:t>‹#›</a:t>
            </a:fld>
            <a:endParaRPr lang="en-GB" altLang="zh-CN"/>
          </a:p>
        </p:txBody>
      </p:sp>
    </p:spTree>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showMasterSp="0" type="title" preserve="1">
  <p:cSld name="标题幻灯片">
    <p:spTree>
      <p:nvGrpSpPr>
        <p:cNvPr id="1" name=""/>
        <p:cNvGrpSpPr/>
        <p:nvPr/>
      </p:nvGrpSpPr>
      <p:grpSpPr>
        <a:xfrm>
          <a:off x="0" y="0"/>
          <a:ext cx="0" cy="0"/>
          <a:chOff x="0" y="0"/>
          <a:chExt cx="0" cy="0"/>
        </a:xfrm>
      </p:grpSpPr>
      <p:pic>
        <p:nvPicPr>
          <p:cNvPr id="4" name="Picture 71" descr="内页元素3-1"/>
          <p:cNvPicPr>
            <a:picLocks noChangeAspect="1" noChangeArrowheads="1"/>
          </p:cNvPicPr>
          <p:nvPr userDrawn="1"/>
        </p:nvPicPr>
        <p:blipFill>
          <a:blip r:embed="rId2" cstate="print"/>
          <a:srcRect/>
          <a:stretch>
            <a:fillRect/>
          </a:stretch>
        </p:blipFill>
        <p:spPr bwMode="auto">
          <a:xfrm>
            <a:off x="0" y="0"/>
            <a:ext cx="12193588" cy="6492875"/>
          </a:xfrm>
          <a:prstGeom prst="rect">
            <a:avLst/>
          </a:prstGeom>
          <a:noFill/>
          <a:ln w="9525">
            <a:noFill/>
            <a:miter lim="800000"/>
            <a:headEnd/>
            <a:tailEnd/>
          </a:ln>
        </p:spPr>
      </p:pic>
      <p:grpSp>
        <p:nvGrpSpPr>
          <p:cNvPr id="5" name="Group 72"/>
          <p:cNvGrpSpPr>
            <a:grpSpLocks/>
          </p:cNvGrpSpPr>
          <p:nvPr userDrawn="1"/>
        </p:nvGrpSpPr>
        <p:grpSpPr bwMode="auto">
          <a:xfrm>
            <a:off x="7938" y="7938"/>
            <a:ext cx="12193587" cy="6858000"/>
            <a:chOff x="1" y="1"/>
            <a:chExt cx="7681" cy="4320"/>
          </a:xfrm>
        </p:grpSpPr>
        <p:pic>
          <p:nvPicPr>
            <p:cNvPr id="6" name="Picture 73" descr="封面元素2"/>
            <p:cNvPicPr>
              <a:picLocks noChangeAspect="1" noChangeArrowheads="1"/>
            </p:cNvPicPr>
            <p:nvPr userDrawn="1"/>
          </p:nvPicPr>
          <p:blipFill>
            <a:blip r:embed="rId3" cstate="print"/>
            <a:srcRect/>
            <a:stretch>
              <a:fillRect/>
            </a:stretch>
          </p:blipFill>
          <p:spPr bwMode="auto">
            <a:xfrm>
              <a:off x="1" y="1"/>
              <a:ext cx="7681" cy="4320"/>
            </a:xfrm>
            <a:prstGeom prst="rect">
              <a:avLst/>
            </a:prstGeom>
            <a:noFill/>
            <a:ln w="9525">
              <a:noFill/>
              <a:miter lim="800000"/>
              <a:headEnd/>
              <a:tailEnd/>
            </a:ln>
          </p:spPr>
        </p:pic>
        <p:sp>
          <p:nvSpPr>
            <p:cNvPr id="7" name="Rectangle 74"/>
            <p:cNvSpPr>
              <a:spLocks noChangeArrowheads="1"/>
            </p:cNvSpPr>
            <p:nvPr userDrawn="1"/>
          </p:nvSpPr>
          <p:spPr bwMode="auto">
            <a:xfrm>
              <a:off x="6554" y="3482"/>
              <a:ext cx="602" cy="629"/>
            </a:xfrm>
            <a:prstGeom prst="rect">
              <a:avLst/>
            </a:prstGeom>
            <a:solidFill>
              <a:schemeClr val="bg1"/>
            </a:solidFill>
            <a:ln w="9525" algn="ctr">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ea typeface="宋体" charset="-122"/>
                <a:cs typeface="+mn-cs"/>
              </a:endParaRPr>
            </a:p>
          </p:txBody>
        </p:sp>
      </p:grpSp>
      <p:sp>
        <p:nvSpPr>
          <p:cNvPr id="8" name="Text Box 76"/>
          <p:cNvSpPr txBox="1">
            <a:spLocks noChangeArrowheads="1"/>
          </p:cNvSpPr>
          <p:nvPr userDrawn="1"/>
        </p:nvSpPr>
        <p:spPr bwMode="auto">
          <a:xfrm>
            <a:off x="811213" y="6199188"/>
            <a:ext cx="3059112" cy="304800"/>
          </a:xfrm>
          <a:prstGeom prst="rect">
            <a:avLst/>
          </a:prstGeom>
          <a:noFill/>
          <a:ln w="9525">
            <a:noFill/>
            <a:miter lim="800000"/>
            <a:headEnd/>
            <a:tailEnd/>
          </a:ln>
        </p:spPr>
        <p:txBody>
          <a:bodyPr wrap="none">
            <a:spAutoFit/>
          </a:bodyPr>
          <a:lstStyle/>
          <a:p>
            <a:pPr eaLnBrk="0" hangingPunct="0">
              <a:defRPr/>
            </a:pPr>
            <a:r>
              <a:rPr lang="en-US" altLang="zh-CN" sz="1400" b="0">
                <a:solidFill>
                  <a:srgbClr val="000000"/>
                </a:solidFill>
                <a:latin typeface="FrutigerNext LT Bold" pitchFamily="20" charset="0"/>
                <a:ea typeface="MS PGothic" pitchFamily="34" charset="-128"/>
                <a:cs typeface="+mn-cs"/>
              </a:rPr>
              <a:t>HUAWEI TECHNOLOGIES CO., LTD.</a:t>
            </a:r>
          </a:p>
        </p:txBody>
      </p:sp>
      <p:pic>
        <p:nvPicPr>
          <p:cNvPr id="9" name="Picture 77" descr="Logo"/>
          <p:cNvPicPr>
            <a:picLocks noChangeAspect="1" noChangeArrowheads="1"/>
          </p:cNvPicPr>
          <p:nvPr userDrawn="1"/>
        </p:nvPicPr>
        <p:blipFill>
          <a:blip r:embed="rId4" cstate="print"/>
          <a:srcRect/>
          <a:stretch>
            <a:fillRect/>
          </a:stretch>
        </p:blipFill>
        <p:spPr bwMode="auto">
          <a:xfrm>
            <a:off x="9302750" y="5737225"/>
            <a:ext cx="706438" cy="704850"/>
          </a:xfrm>
          <a:prstGeom prst="rect">
            <a:avLst/>
          </a:prstGeom>
          <a:noFill/>
          <a:ln w="9525">
            <a:noFill/>
            <a:miter lim="800000"/>
            <a:headEnd/>
            <a:tailEnd/>
          </a:ln>
        </p:spPr>
      </p:pic>
      <p:sp>
        <p:nvSpPr>
          <p:cNvPr id="10" name="Rectangle 14"/>
          <p:cNvSpPr>
            <a:spLocks noChangeArrowheads="1"/>
          </p:cNvSpPr>
          <p:nvPr userDrawn="1"/>
        </p:nvSpPr>
        <p:spPr bwMode="auto">
          <a:xfrm>
            <a:off x="-2460625" y="528638"/>
            <a:ext cx="2460625" cy="5307012"/>
          </a:xfrm>
          <a:prstGeom prst="rect">
            <a:avLst/>
          </a:prstGeom>
          <a:noFill/>
          <a:ln w="9525">
            <a:noFill/>
            <a:miter lim="800000"/>
            <a:headEnd/>
            <a:tailEnd/>
          </a:ln>
          <a:effectLst/>
        </p:spPr>
        <p:txBody>
          <a:bodyPr lIns="87798" tIns="43900" rIns="87798" bIns="43900"/>
          <a:lstStyle/>
          <a:p>
            <a:pPr marL="342900" indent="-342900" algn="r">
              <a:lnSpc>
                <a:spcPct val="125000"/>
              </a:lnSpc>
              <a:spcBef>
                <a:spcPct val="20000"/>
              </a:spcBef>
              <a:buClr>
                <a:srgbClr val="990000"/>
              </a:buClr>
              <a:defRPr/>
            </a:pPr>
            <a:r>
              <a:rPr lang="zh-CN" altLang="en-US" sz="1200" b="0" dirty="0">
                <a:solidFill>
                  <a:srgbClr val="F8F8F8"/>
                </a:solidFill>
                <a:ea typeface="华文细黑" pitchFamily="2" charset="-122"/>
                <a:cs typeface="+mn-cs"/>
              </a:rPr>
              <a:t>英文标题</a:t>
            </a:r>
            <a:r>
              <a:rPr lang="en-US" altLang="zh-CN" sz="1200" b="0" dirty="0">
                <a:solidFill>
                  <a:srgbClr val="F8F8F8"/>
                </a:solidFill>
                <a:ea typeface="华文细黑" pitchFamily="2" charset="-122"/>
                <a:cs typeface="+mn-cs"/>
              </a:rPr>
              <a:t>:32-35pt  </a:t>
            </a:r>
          </a:p>
          <a:p>
            <a:pPr marL="342900" indent="-342900" algn="r">
              <a:lnSpc>
                <a:spcPct val="125000"/>
              </a:lnSpc>
              <a:spcBef>
                <a:spcPct val="20000"/>
              </a:spcBef>
              <a:buClr>
                <a:srgbClr val="990000"/>
              </a:buClr>
              <a:defRPr/>
            </a:pPr>
            <a:r>
              <a:rPr lang="zh-CN" altLang="en-US" sz="1200" b="0" dirty="0">
                <a:solidFill>
                  <a:srgbClr val="F8F8F8"/>
                </a:solidFill>
                <a:ea typeface="华文细黑" pitchFamily="2" charset="-122"/>
                <a:cs typeface="+mn-cs"/>
              </a:rPr>
              <a:t>颜色</a:t>
            </a:r>
            <a:r>
              <a:rPr lang="en-US" altLang="zh-CN" sz="1200" b="0" dirty="0">
                <a:solidFill>
                  <a:srgbClr val="F8F8F8"/>
                </a:solidFill>
                <a:ea typeface="华文细黑" pitchFamily="2" charset="-122"/>
                <a:cs typeface="+mn-cs"/>
              </a:rPr>
              <a:t>: R153 G0 B0</a:t>
            </a:r>
          </a:p>
          <a:p>
            <a:pPr marL="342900" indent="-342900" algn="r">
              <a:lnSpc>
                <a:spcPct val="125000"/>
              </a:lnSpc>
              <a:spcBef>
                <a:spcPct val="20000"/>
              </a:spcBef>
              <a:buClr>
                <a:srgbClr val="990000"/>
              </a:buClr>
              <a:defRPr/>
            </a:pPr>
            <a:r>
              <a:rPr lang="zh-CN" altLang="en-US" sz="1200" b="0" dirty="0">
                <a:solidFill>
                  <a:srgbClr val="F8F8F8"/>
                </a:solidFill>
                <a:latin typeface="FrutigerNext LT Medium" pitchFamily="34" charset="0"/>
                <a:ea typeface="华文细黑" pitchFamily="2" charset="-122"/>
                <a:cs typeface="+mn-cs"/>
              </a:rPr>
              <a:t>内部使用字体 </a:t>
            </a:r>
            <a:r>
              <a:rPr lang="en-US" altLang="zh-CN" sz="1200" b="0" dirty="0">
                <a:solidFill>
                  <a:srgbClr val="F8F8F8"/>
                </a:solidFill>
                <a:latin typeface="FrutigerNext LT Medium" pitchFamily="34" charset="0"/>
                <a:ea typeface="华文细黑" pitchFamily="2" charset="-122"/>
                <a:cs typeface="+mn-cs"/>
              </a:rPr>
              <a:t>:</a:t>
            </a:r>
          </a:p>
          <a:p>
            <a:pPr marL="342900" indent="-342900" algn="r">
              <a:lnSpc>
                <a:spcPct val="125000"/>
              </a:lnSpc>
              <a:spcBef>
                <a:spcPct val="20000"/>
              </a:spcBef>
              <a:buClr>
                <a:srgbClr val="990000"/>
              </a:buClr>
              <a:defRPr/>
            </a:pPr>
            <a:r>
              <a:rPr lang="en-US" altLang="zh-CN" sz="1200" b="0" dirty="0" err="1">
                <a:solidFill>
                  <a:srgbClr val="F8F8F8"/>
                </a:solidFill>
                <a:latin typeface="FrutigerNext LT Medium" pitchFamily="34" charset="0"/>
                <a:ea typeface="华文细黑" pitchFamily="2" charset="-122"/>
                <a:cs typeface="+mn-cs"/>
              </a:rPr>
              <a:t>FrutigerNext</a:t>
            </a:r>
            <a:r>
              <a:rPr lang="en-US" altLang="zh-CN" sz="1200" b="0" dirty="0">
                <a:solidFill>
                  <a:srgbClr val="F8F8F8"/>
                </a:solidFill>
                <a:latin typeface="FrutigerNext LT Medium" pitchFamily="34" charset="0"/>
                <a:ea typeface="华文细黑" pitchFamily="2" charset="-122"/>
                <a:cs typeface="+mn-cs"/>
              </a:rPr>
              <a:t> LT Medium</a:t>
            </a:r>
          </a:p>
          <a:p>
            <a:pPr marL="342900" indent="-342900" algn="r">
              <a:lnSpc>
                <a:spcPct val="125000"/>
              </a:lnSpc>
              <a:spcBef>
                <a:spcPct val="20000"/>
              </a:spcBef>
              <a:buClr>
                <a:srgbClr val="990000"/>
              </a:buClr>
              <a:defRPr/>
            </a:pPr>
            <a:r>
              <a:rPr lang="zh-CN" altLang="en-US" sz="1200" b="0" dirty="0">
                <a:solidFill>
                  <a:srgbClr val="F8F8F8"/>
                </a:solidFill>
                <a:latin typeface="FrutigerNext LT Medium" pitchFamily="34" charset="0"/>
                <a:ea typeface="华文细黑" pitchFamily="2" charset="-122"/>
                <a:cs typeface="+mn-cs"/>
              </a:rPr>
              <a:t>外部使用字体 </a:t>
            </a:r>
            <a:r>
              <a:rPr lang="en-US" altLang="zh-CN" sz="1200" b="0" dirty="0">
                <a:solidFill>
                  <a:srgbClr val="F8F8F8"/>
                </a:solidFill>
                <a:latin typeface="FrutigerNext LT Medium" pitchFamily="34" charset="0"/>
                <a:ea typeface="华文细黑" pitchFamily="2" charset="-122"/>
                <a:cs typeface="+mn-cs"/>
              </a:rPr>
              <a:t>: Arial</a:t>
            </a:r>
          </a:p>
          <a:p>
            <a:pPr marL="342900" indent="-342900" algn="r">
              <a:lnSpc>
                <a:spcPct val="75000"/>
              </a:lnSpc>
              <a:spcBef>
                <a:spcPct val="20000"/>
              </a:spcBef>
              <a:buClr>
                <a:srgbClr val="990000"/>
              </a:buClr>
              <a:defRPr/>
            </a:pPr>
            <a:endParaRPr lang="en-US" altLang="zh-CN" sz="1200" b="0" dirty="0">
              <a:solidFill>
                <a:srgbClr val="F8F8F8"/>
              </a:solidFill>
              <a:ea typeface="华文细黑" pitchFamily="2" charset="-122"/>
              <a:cs typeface="+mn-cs"/>
            </a:endParaRPr>
          </a:p>
          <a:p>
            <a:pPr marL="342900" indent="-342900" algn="r">
              <a:lnSpc>
                <a:spcPct val="125000"/>
              </a:lnSpc>
              <a:spcBef>
                <a:spcPct val="20000"/>
              </a:spcBef>
              <a:buClr>
                <a:srgbClr val="990000"/>
              </a:buClr>
              <a:defRPr/>
            </a:pPr>
            <a:r>
              <a:rPr lang="zh-CN" altLang="en-US" sz="1200" b="0" dirty="0">
                <a:solidFill>
                  <a:srgbClr val="F8F8F8"/>
                </a:solidFill>
                <a:ea typeface="华文细黑" pitchFamily="2" charset="-122"/>
                <a:cs typeface="+mn-cs"/>
              </a:rPr>
              <a:t>中文标题</a:t>
            </a:r>
            <a:r>
              <a:rPr lang="en-US" altLang="zh-CN" sz="1200" b="0" dirty="0">
                <a:solidFill>
                  <a:srgbClr val="F8F8F8"/>
                </a:solidFill>
                <a:ea typeface="华文细黑" pitchFamily="2" charset="-122"/>
                <a:cs typeface="+mn-cs"/>
              </a:rPr>
              <a:t>:30-32pt  </a:t>
            </a:r>
          </a:p>
          <a:p>
            <a:pPr marL="342900" indent="-342900" algn="r">
              <a:lnSpc>
                <a:spcPct val="125000"/>
              </a:lnSpc>
              <a:spcBef>
                <a:spcPct val="20000"/>
              </a:spcBef>
              <a:buClr>
                <a:srgbClr val="990000"/>
              </a:buClr>
              <a:defRPr/>
            </a:pPr>
            <a:r>
              <a:rPr lang="zh-CN" altLang="en-US" sz="1200" b="0" dirty="0">
                <a:solidFill>
                  <a:srgbClr val="F8F8F8"/>
                </a:solidFill>
                <a:ea typeface="华文细黑" pitchFamily="2" charset="-122"/>
                <a:cs typeface="+mn-cs"/>
              </a:rPr>
              <a:t>颜色</a:t>
            </a:r>
            <a:r>
              <a:rPr lang="en-US" altLang="zh-CN" sz="1200" b="0" dirty="0">
                <a:solidFill>
                  <a:srgbClr val="F8F8F8"/>
                </a:solidFill>
                <a:ea typeface="华文细黑" pitchFamily="2" charset="-122"/>
                <a:cs typeface="+mn-cs"/>
              </a:rPr>
              <a:t>: R153 G0 B0</a:t>
            </a:r>
          </a:p>
          <a:p>
            <a:pPr marL="342900" indent="-342900" algn="r">
              <a:lnSpc>
                <a:spcPct val="125000"/>
              </a:lnSpc>
              <a:spcBef>
                <a:spcPct val="20000"/>
              </a:spcBef>
              <a:buClr>
                <a:srgbClr val="990000"/>
              </a:buClr>
              <a:defRPr/>
            </a:pPr>
            <a:r>
              <a:rPr lang="zh-CN" altLang="en-US" sz="1200" b="0" dirty="0">
                <a:solidFill>
                  <a:srgbClr val="F8F8F8"/>
                </a:solidFill>
                <a:ea typeface="华文细黑" pitchFamily="2" charset="-122"/>
                <a:cs typeface="+mn-cs"/>
              </a:rPr>
              <a:t>字体</a:t>
            </a:r>
            <a:r>
              <a:rPr lang="en-US" altLang="zh-CN" sz="1200" b="0" dirty="0">
                <a:solidFill>
                  <a:srgbClr val="F8F8F8"/>
                </a:solidFill>
                <a:ea typeface="华文细黑" pitchFamily="2" charset="-122"/>
                <a:cs typeface="+mn-cs"/>
              </a:rPr>
              <a:t>:</a:t>
            </a:r>
            <a:r>
              <a:rPr lang="zh-CN" altLang="en-US" sz="1200" b="0" dirty="0">
                <a:solidFill>
                  <a:srgbClr val="F8F8F8"/>
                </a:solidFill>
                <a:ea typeface="华文细黑" pitchFamily="2" charset="-122"/>
                <a:cs typeface="+mn-cs"/>
              </a:rPr>
              <a:t>黑体</a:t>
            </a:r>
          </a:p>
          <a:p>
            <a:pPr marL="342900" indent="-342900" algn="r">
              <a:lnSpc>
                <a:spcPct val="125000"/>
              </a:lnSpc>
              <a:spcBef>
                <a:spcPct val="20000"/>
              </a:spcBef>
              <a:buClr>
                <a:srgbClr val="990000"/>
              </a:buClr>
              <a:defRPr/>
            </a:pPr>
            <a:endParaRPr lang="zh-CN" altLang="en-US" sz="1200" b="0" dirty="0">
              <a:solidFill>
                <a:srgbClr val="F8F8F8"/>
              </a:solidFill>
              <a:ea typeface="华文细黑" pitchFamily="2" charset="-122"/>
              <a:cs typeface="+mn-cs"/>
            </a:endParaRPr>
          </a:p>
          <a:p>
            <a:pPr marL="342900" indent="-342900" algn="r">
              <a:lnSpc>
                <a:spcPct val="125000"/>
              </a:lnSpc>
              <a:spcBef>
                <a:spcPct val="20000"/>
              </a:spcBef>
              <a:buClr>
                <a:srgbClr val="990000"/>
              </a:buClr>
              <a:defRPr/>
            </a:pPr>
            <a:endParaRPr lang="zh-CN" altLang="en-US" sz="1200" b="0" dirty="0">
              <a:solidFill>
                <a:srgbClr val="F8F8F8"/>
              </a:solidFill>
              <a:ea typeface="华文细黑" pitchFamily="2" charset="-122"/>
              <a:cs typeface="+mn-cs"/>
            </a:endParaRPr>
          </a:p>
          <a:p>
            <a:pPr marL="342900" indent="-342900" algn="r">
              <a:lnSpc>
                <a:spcPct val="125000"/>
              </a:lnSpc>
              <a:spcBef>
                <a:spcPct val="20000"/>
              </a:spcBef>
              <a:buClr>
                <a:srgbClr val="990000"/>
              </a:buClr>
              <a:defRPr/>
            </a:pPr>
            <a:endParaRPr lang="zh-CN" altLang="en-US" sz="1200" b="0" dirty="0">
              <a:solidFill>
                <a:srgbClr val="F8F8F8"/>
              </a:solidFill>
              <a:ea typeface="华文细黑" pitchFamily="2" charset="-122"/>
              <a:cs typeface="+mn-cs"/>
            </a:endParaRPr>
          </a:p>
          <a:p>
            <a:pPr marL="342900" indent="-342900" algn="r">
              <a:lnSpc>
                <a:spcPct val="125000"/>
              </a:lnSpc>
              <a:spcBef>
                <a:spcPct val="20000"/>
              </a:spcBef>
              <a:buClr>
                <a:srgbClr val="990000"/>
              </a:buClr>
              <a:defRPr/>
            </a:pPr>
            <a:r>
              <a:rPr lang="zh-CN" altLang="en-US" sz="1200" b="0" dirty="0">
                <a:solidFill>
                  <a:srgbClr val="F8F8F8"/>
                </a:solidFill>
                <a:ea typeface="华文细黑" pitchFamily="2" charset="-122"/>
                <a:cs typeface="+mn-cs"/>
              </a:rPr>
              <a:t>英文正文</a:t>
            </a:r>
            <a:r>
              <a:rPr lang="en-US" altLang="zh-CN" sz="1200" b="0" dirty="0">
                <a:solidFill>
                  <a:srgbClr val="F8F8F8"/>
                </a:solidFill>
                <a:ea typeface="华文细黑" pitchFamily="2" charset="-122"/>
                <a:cs typeface="+mn-cs"/>
              </a:rPr>
              <a:t>:20-22pt</a:t>
            </a:r>
          </a:p>
          <a:p>
            <a:pPr marL="342900" indent="-342900" algn="r">
              <a:lnSpc>
                <a:spcPct val="125000"/>
              </a:lnSpc>
              <a:spcBef>
                <a:spcPct val="20000"/>
              </a:spcBef>
              <a:buClr>
                <a:srgbClr val="990000"/>
              </a:buClr>
              <a:defRPr/>
            </a:pPr>
            <a:r>
              <a:rPr lang="zh-CN" altLang="en-US" sz="1200" b="0" dirty="0">
                <a:solidFill>
                  <a:srgbClr val="F8F8F8"/>
                </a:solidFill>
                <a:ea typeface="华文细黑" pitchFamily="2" charset="-122"/>
                <a:cs typeface="+mn-cs"/>
              </a:rPr>
              <a:t>子目录 </a:t>
            </a:r>
            <a:r>
              <a:rPr lang="en-US" altLang="zh-CN" sz="1200" b="0" dirty="0">
                <a:solidFill>
                  <a:srgbClr val="F8F8F8"/>
                </a:solidFill>
                <a:ea typeface="华文细黑" pitchFamily="2" charset="-122"/>
                <a:cs typeface="+mn-cs"/>
              </a:rPr>
              <a:t>(2-5</a:t>
            </a:r>
            <a:r>
              <a:rPr lang="zh-CN" altLang="en-US" sz="1200" b="0" dirty="0">
                <a:solidFill>
                  <a:srgbClr val="F8F8F8"/>
                </a:solidFill>
                <a:ea typeface="华文细黑" pitchFamily="2" charset="-122"/>
                <a:cs typeface="+mn-cs"/>
              </a:rPr>
              <a:t>级</a:t>
            </a:r>
            <a:r>
              <a:rPr lang="en-US" altLang="zh-CN" sz="1200" b="0" dirty="0">
                <a:solidFill>
                  <a:srgbClr val="F8F8F8"/>
                </a:solidFill>
                <a:ea typeface="华文细黑" pitchFamily="2" charset="-122"/>
                <a:cs typeface="+mn-cs"/>
              </a:rPr>
              <a:t>) :18pt  </a:t>
            </a:r>
          </a:p>
          <a:p>
            <a:pPr marL="342900" indent="-342900" algn="r">
              <a:lnSpc>
                <a:spcPct val="125000"/>
              </a:lnSpc>
              <a:spcBef>
                <a:spcPct val="20000"/>
              </a:spcBef>
              <a:buClr>
                <a:srgbClr val="990000"/>
              </a:buClr>
              <a:defRPr/>
            </a:pPr>
            <a:r>
              <a:rPr lang="zh-CN" altLang="en-US" sz="1200" b="0" dirty="0">
                <a:solidFill>
                  <a:srgbClr val="F8F8F8"/>
                </a:solidFill>
                <a:ea typeface="华文细黑" pitchFamily="2" charset="-122"/>
                <a:cs typeface="+mn-cs"/>
              </a:rPr>
              <a:t>颜色</a:t>
            </a:r>
            <a:r>
              <a:rPr lang="en-US" altLang="zh-CN" sz="1200" b="0" dirty="0">
                <a:solidFill>
                  <a:srgbClr val="F8F8F8"/>
                </a:solidFill>
                <a:ea typeface="华文细黑" pitchFamily="2" charset="-122"/>
                <a:cs typeface="+mn-cs"/>
              </a:rPr>
              <a:t>:</a:t>
            </a:r>
            <a:r>
              <a:rPr lang="zh-CN" altLang="en-US" sz="1200" b="0" dirty="0">
                <a:solidFill>
                  <a:srgbClr val="F8F8F8"/>
                </a:solidFill>
                <a:ea typeface="华文细黑" pitchFamily="2" charset="-122"/>
                <a:cs typeface="+mn-cs"/>
              </a:rPr>
              <a:t>黑色</a:t>
            </a:r>
          </a:p>
          <a:p>
            <a:pPr marL="342900" indent="-342900" algn="r">
              <a:lnSpc>
                <a:spcPct val="125000"/>
              </a:lnSpc>
              <a:spcBef>
                <a:spcPct val="20000"/>
              </a:spcBef>
              <a:buClr>
                <a:srgbClr val="990000"/>
              </a:buClr>
              <a:defRPr/>
            </a:pPr>
            <a:r>
              <a:rPr lang="zh-CN" altLang="en-US" sz="1200" b="0" dirty="0">
                <a:solidFill>
                  <a:srgbClr val="F8F8F8"/>
                </a:solidFill>
                <a:latin typeface="FrutigerNext LT Medium" pitchFamily="34" charset="0"/>
                <a:ea typeface="华文细黑" pitchFamily="2" charset="-122"/>
                <a:cs typeface="+mn-cs"/>
              </a:rPr>
              <a:t>内部使用字体 </a:t>
            </a:r>
            <a:r>
              <a:rPr lang="en-US" altLang="zh-CN" sz="1200" b="0" dirty="0">
                <a:solidFill>
                  <a:srgbClr val="F8F8F8"/>
                </a:solidFill>
                <a:latin typeface="FrutigerNext LT Medium" pitchFamily="34" charset="0"/>
                <a:ea typeface="华文细黑" pitchFamily="2" charset="-122"/>
                <a:cs typeface="+mn-cs"/>
              </a:rPr>
              <a:t>:</a:t>
            </a:r>
          </a:p>
          <a:p>
            <a:pPr marL="342900" indent="-342900" algn="r">
              <a:lnSpc>
                <a:spcPct val="125000"/>
              </a:lnSpc>
              <a:spcBef>
                <a:spcPct val="20000"/>
              </a:spcBef>
              <a:buClr>
                <a:srgbClr val="990000"/>
              </a:buClr>
              <a:defRPr/>
            </a:pPr>
            <a:r>
              <a:rPr lang="en-US" altLang="zh-CN" sz="1200" b="0" dirty="0" err="1">
                <a:solidFill>
                  <a:srgbClr val="F8F8F8"/>
                </a:solidFill>
                <a:latin typeface="FrutigerNext LT Medium" pitchFamily="34" charset="0"/>
                <a:ea typeface="华文细黑" pitchFamily="2" charset="-122"/>
                <a:cs typeface="+mn-cs"/>
              </a:rPr>
              <a:t>FrutigerNext</a:t>
            </a:r>
            <a:r>
              <a:rPr lang="en-US" altLang="zh-CN" sz="1200" b="0" dirty="0">
                <a:solidFill>
                  <a:srgbClr val="F8F8F8"/>
                </a:solidFill>
                <a:latin typeface="FrutigerNext LT Medium" pitchFamily="34" charset="0"/>
                <a:ea typeface="华文细黑" pitchFamily="2" charset="-122"/>
                <a:cs typeface="+mn-cs"/>
              </a:rPr>
              <a:t> LT Regular</a:t>
            </a:r>
          </a:p>
          <a:p>
            <a:pPr marL="342900" indent="-342900" algn="r">
              <a:lnSpc>
                <a:spcPct val="125000"/>
              </a:lnSpc>
              <a:spcBef>
                <a:spcPct val="20000"/>
              </a:spcBef>
              <a:buClr>
                <a:srgbClr val="990000"/>
              </a:buClr>
              <a:defRPr/>
            </a:pPr>
            <a:r>
              <a:rPr lang="zh-CN" altLang="en-US" sz="1200" b="0" dirty="0">
                <a:solidFill>
                  <a:srgbClr val="F8F8F8"/>
                </a:solidFill>
                <a:latin typeface="FrutigerNext LT Medium" pitchFamily="34" charset="0"/>
                <a:ea typeface="华文细黑" pitchFamily="2" charset="-122"/>
                <a:cs typeface="+mn-cs"/>
              </a:rPr>
              <a:t>外部使用字体 </a:t>
            </a:r>
            <a:r>
              <a:rPr lang="en-US" altLang="zh-CN" sz="1200" b="0" dirty="0">
                <a:solidFill>
                  <a:srgbClr val="F8F8F8"/>
                </a:solidFill>
                <a:latin typeface="FrutigerNext LT Medium" pitchFamily="34" charset="0"/>
                <a:ea typeface="华文细黑" pitchFamily="2" charset="-122"/>
                <a:cs typeface="+mn-cs"/>
              </a:rPr>
              <a:t>: Arial</a:t>
            </a:r>
          </a:p>
          <a:p>
            <a:pPr marL="342900" indent="-342900" algn="r">
              <a:lnSpc>
                <a:spcPct val="75000"/>
              </a:lnSpc>
              <a:spcBef>
                <a:spcPct val="20000"/>
              </a:spcBef>
              <a:buClr>
                <a:srgbClr val="990000"/>
              </a:buClr>
              <a:defRPr/>
            </a:pPr>
            <a:endParaRPr lang="en-US" altLang="zh-CN" sz="1200" b="0" dirty="0">
              <a:solidFill>
                <a:srgbClr val="F8F8F8"/>
              </a:solidFill>
              <a:ea typeface="华文细黑" pitchFamily="2" charset="-122"/>
              <a:cs typeface="+mn-cs"/>
            </a:endParaRPr>
          </a:p>
          <a:p>
            <a:pPr marL="342900" indent="-342900" algn="r">
              <a:lnSpc>
                <a:spcPct val="125000"/>
              </a:lnSpc>
              <a:spcBef>
                <a:spcPct val="20000"/>
              </a:spcBef>
              <a:buClr>
                <a:srgbClr val="990000"/>
              </a:buClr>
              <a:defRPr/>
            </a:pPr>
            <a:r>
              <a:rPr lang="zh-CN" altLang="en-US" sz="1200" b="0" dirty="0">
                <a:solidFill>
                  <a:srgbClr val="F8F8F8"/>
                </a:solidFill>
                <a:ea typeface="华文细黑" pitchFamily="2" charset="-122"/>
                <a:cs typeface="+mn-cs"/>
              </a:rPr>
              <a:t>中文正文</a:t>
            </a:r>
            <a:r>
              <a:rPr lang="en-US" altLang="zh-CN" sz="1200" b="0" dirty="0">
                <a:solidFill>
                  <a:srgbClr val="F8F8F8"/>
                </a:solidFill>
                <a:ea typeface="华文细黑" pitchFamily="2" charset="-122"/>
                <a:cs typeface="+mn-cs"/>
              </a:rPr>
              <a:t>:18-20pt</a:t>
            </a:r>
          </a:p>
          <a:p>
            <a:pPr marL="342900" indent="-342900" algn="r">
              <a:lnSpc>
                <a:spcPct val="125000"/>
              </a:lnSpc>
              <a:spcBef>
                <a:spcPct val="20000"/>
              </a:spcBef>
              <a:buClr>
                <a:srgbClr val="990000"/>
              </a:buClr>
              <a:defRPr/>
            </a:pPr>
            <a:r>
              <a:rPr lang="zh-CN" altLang="en-US" sz="1200" b="0" dirty="0">
                <a:solidFill>
                  <a:srgbClr val="F8F8F8"/>
                </a:solidFill>
                <a:ea typeface="华文细黑" pitchFamily="2" charset="-122"/>
                <a:cs typeface="+mn-cs"/>
              </a:rPr>
              <a:t>子目录</a:t>
            </a:r>
            <a:r>
              <a:rPr lang="en-US" altLang="zh-CN" sz="1200" b="0" dirty="0">
                <a:solidFill>
                  <a:srgbClr val="F8F8F8"/>
                </a:solidFill>
                <a:ea typeface="华文细黑" pitchFamily="2" charset="-122"/>
                <a:cs typeface="+mn-cs"/>
              </a:rPr>
              <a:t>(2-5</a:t>
            </a:r>
            <a:r>
              <a:rPr lang="zh-CN" altLang="en-US" sz="1200" b="0" dirty="0">
                <a:solidFill>
                  <a:srgbClr val="F8F8F8"/>
                </a:solidFill>
                <a:ea typeface="华文细黑" pitchFamily="2" charset="-122"/>
                <a:cs typeface="+mn-cs"/>
              </a:rPr>
              <a:t>级</a:t>
            </a:r>
            <a:r>
              <a:rPr lang="en-US" altLang="zh-CN" sz="1200" b="0" dirty="0">
                <a:solidFill>
                  <a:srgbClr val="F8F8F8"/>
                </a:solidFill>
                <a:ea typeface="华文细黑" pitchFamily="2" charset="-122"/>
                <a:cs typeface="+mn-cs"/>
              </a:rPr>
              <a:t>):18pt </a:t>
            </a:r>
          </a:p>
          <a:p>
            <a:pPr marL="342900" indent="-342900" algn="r">
              <a:lnSpc>
                <a:spcPct val="125000"/>
              </a:lnSpc>
              <a:spcBef>
                <a:spcPct val="20000"/>
              </a:spcBef>
              <a:buClr>
                <a:srgbClr val="990000"/>
              </a:buClr>
              <a:defRPr/>
            </a:pPr>
            <a:r>
              <a:rPr lang="zh-CN" altLang="en-US" sz="1200" b="0" dirty="0">
                <a:solidFill>
                  <a:srgbClr val="F8F8F8"/>
                </a:solidFill>
                <a:ea typeface="华文细黑" pitchFamily="2" charset="-122"/>
                <a:cs typeface="+mn-cs"/>
              </a:rPr>
              <a:t>颜色</a:t>
            </a:r>
            <a:r>
              <a:rPr lang="en-US" altLang="zh-CN" sz="1200" b="0" dirty="0">
                <a:solidFill>
                  <a:srgbClr val="F8F8F8"/>
                </a:solidFill>
                <a:ea typeface="华文细黑" pitchFamily="2" charset="-122"/>
                <a:cs typeface="+mn-cs"/>
              </a:rPr>
              <a:t>:</a:t>
            </a:r>
            <a:r>
              <a:rPr lang="zh-CN" altLang="en-US" sz="1200" b="0" dirty="0">
                <a:solidFill>
                  <a:srgbClr val="F8F8F8"/>
                </a:solidFill>
                <a:ea typeface="华文细黑" pitchFamily="2" charset="-122"/>
                <a:cs typeface="+mn-cs"/>
              </a:rPr>
              <a:t>黑色</a:t>
            </a:r>
          </a:p>
          <a:p>
            <a:pPr marL="342900" indent="-342900" algn="r">
              <a:lnSpc>
                <a:spcPct val="125000"/>
              </a:lnSpc>
              <a:spcBef>
                <a:spcPct val="20000"/>
              </a:spcBef>
              <a:buClr>
                <a:srgbClr val="990000"/>
              </a:buClr>
              <a:defRPr/>
            </a:pPr>
            <a:r>
              <a:rPr lang="zh-CN" altLang="en-US" sz="1200" b="0" dirty="0">
                <a:solidFill>
                  <a:srgbClr val="F8F8F8"/>
                </a:solidFill>
                <a:ea typeface="华文细黑" pitchFamily="2" charset="-122"/>
                <a:cs typeface="+mn-cs"/>
              </a:rPr>
              <a:t>字体</a:t>
            </a:r>
            <a:r>
              <a:rPr lang="en-US" altLang="zh-CN" sz="1200" b="0" dirty="0">
                <a:solidFill>
                  <a:srgbClr val="F8F8F8"/>
                </a:solidFill>
                <a:ea typeface="华文细黑" pitchFamily="2" charset="-122"/>
                <a:cs typeface="+mn-cs"/>
              </a:rPr>
              <a:t>:</a:t>
            </a:r>
            <a:r>
              <a:rPr lang="zh-CN" altLang="en-US" sz="1200" b="0" dirty="0">
                <a:solidFill>
                  <a:srgbClr val="F8F8F8"/>
                </a:solidFill>
                <a:ea typeface="华文细黑" pitchFamily="2" charset="-122"/>
                <a:cs typeface="+mn-cs"/>
              </a:rPr>
              <a:t>细黑体 </a:t>
            </a:r>
            <a:endParaRPr lang="zh-CN" altLang="en-US" sz="1200" b="0" dirty="0">
              <a:solidFill>
                <a:srgbClr val="080808"/>
              </a:solidFill>
              <a:ea typeface="华文细黑" pitchFamily="2" charset="-122"/>
              <a:cs typeface="+mn-cs"/>
            </a:endParaRPr>
          </a:p>
        </p:txBody>
      </p:sp>
      <p:sp>
        <p:nvSpPr>
          <p:cNvPr id="11" name="Rectangle 15"/>
          <p:cNvSpPr>
            <a:spLocks noChangeArrowheads="1"/>
          </p:cNvSpPr>
          <p:nvPr userDrawn="1"/>
        </p:nvSpPr>
        <p:spPr bwMode="auto">
          <a:xfrm>
            <a:off x="12361863" y="4292600"/>
            <a:ext cx="1227137" cy="2627313"/>
          </a:xfrm>
          <a:prstGeom prst="rect">
            <a:avLst/>
          </a:prstGeom>
          <a:solidFill>
            <a:srgbClr val="F8F8F8"/>
          </a:solidFill>
          <a:ln w="9525" algn="ctr">
            <a:noFill/>
            <a:miter lim="800000"/>
            <a:headEnd/>
            <a:tailEnd/>
          </a:ln>
          <a:effectLst/>
        </p:spPr>
        <p:txBody>
          <a:bodyPr lIns="91425" tIns="45712" rIns="91425" bIns="45712" anchor="ctr">
            <a:spAutoFit/>
          </a:bodyPr>
          <a:lstStyle/>
          <a:p>
            <a:pPr algn="ctr" defTabSz="877888" eaLnBrk="0" hangingPunct="0"/>
            <a:endParaRPr lang="zh-CN" altLang="zh-CN" sz="1500" b="0">
              <a:solidFill>
                <a:srgbClr val="000000"/>
              </a:solidFill>
              <a:latin typeface="FrutigerNext LT Regular" pitchFamily="34" charset="0"/>
              <a:ea typeface="MS PGothic" pitchFamily="34" charset="-128"/>
            </a:endParaRPr>
          </a:p>
        </p:txBody>
      </p:sp>
      <p:grpSp>
        <p:nvGrpSpPr>
          <p:cNvPr id="12" name="Group 16"/>
          <p:cNvGrpSpPr>
            <a:grpSpLocks/>
          </p:cNvGrpSpPr>
          <p:nvPr userDrawn="1"/>
        </p:nvGrpSpPr>
        <p:grpSpPr bwMode="auto">
          <a:xfrm>
            <a:off x="12472988" y="5278438"/>
            <a:ext cx="989012" cy="184150"/>
            <a:chOff x="6657" y="3492"/>
            <a:chExt cx="527" cy="121"/>
          </a:xfrm>
        </p:grpSpPr>
        <p:sp>
          <p:nvSpPr>
            <p:cNvPr id="13" name="Rectangle 17"/>
            <p:cNvSpPr>
              <a:spLocks noChangeArrowheads="1"/>
            </p:cNvSpPr>
            <p:nvPr/>
          </p:nvSpPr>
          <p:spPr bwMode="auto">
            <a:xfrm flipV="1">
              <a:off x="6789" y="3492"/>
              <a:ext cx="132" cy="121"/>
            </a:xfrm>
            <a:prstGeom prst="rect">
              <a:avLst/>
            </a:prstGeom>
            <a:solidFill>
              <a:srgbClr val="FFCC66"/>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ea typeface="宋体" charset="-122"/>
                <a:cs typeface="+mn-cs"/>
              </a:endParaRPr>
            </a:p>
          </p:txBody>
        </p:sp>
        <p:sp>
          <p:nvSpPr>
            <p:cNvPr id="14" name="Rectangle 18"/>
            <p:cNvSpPr>
              <a:spLocks noChangeArrowheads="1"/>
            </p:cNvSpPr>
            <p:nvPr/>
          </p:nvSpPr>
          <p:spPr bwMode="auto">
            <a:xfrm flipV="1">
              <a:off x="6921" y="3492"/>
              <a:ext cx="131" cy="121"/>
            </a:xfrm>
            <a:prstGeom prst="rect">
              <a:avLst/>
            </a:prstGeom>
            <a:solidFill>
              <a:srgbClr val="FF9900"/>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ea typeface="宋体" charset="-122"/>
                <a:cs typeface="+mn-cs"/>
              </a:endParaRPr>
            </a:p>
          </p:txBody>
        </p:sp>
        <p:sp>
          <p:nvSpPr>
            <p:cNvPr id="15" name="Rectangle 19"/>
            <p:cNvSpPr>
              <a:spLocks noChangeArrowheads="1"/>
            </p:cNvSpPr>
            <p:nvPr/>
          </p:nvSpPr>
          <p:spPr bwMode="auto">
            <a:xfrm flipV="1">
              <a:off x="7052" y="3492"/>
              <a:ext cx="132" cy="121"/>
            </a:xfrm>
            <a:prstGeom prst="rect">
              <a:avLst/>
            </a:prstGeom>
            <a:solidFill>
              <a:srgbClr val="99660A"/>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ea typeface="宋体" charset="-122"/>
                <a:cs typeface="+mn-cs"/>
              </a:endParaRPr>
            </a:p>
          </p:txBody>
        </p:sp>
        <p:sp>
          <p:nvSpPr>
            <p:cNvPr id="16" name="Rectangle 20"/>
            <p:cNvSpPr>
              <a:spLocks noChangeArrowheads="1"/>
            </p:cNvSpPr>
            <p:nvPr/>
          </p:nvSpPr>
          <p:spPr bwMode="auto">
            <a:xfrm flipV="1">
              <a:off x="6657" y="3492"/>
              <a:ext cx="132" cy="121"/>
            </a:xfrm>
            <a:prstGeom prst="rect">
              <a:avLst/>
            </a:prstGeom>
            <a:solidFill>
              <a:srgbClr val="FFCC99"/>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ea typeface="宋体" charset="-122"/>
                <a:cs typeface="+mn-cs"/>
              </a:endParaRPr>
            </a:p>
          </p:txBody>
        </p:sp>
      </p:grpSp>
      <p:grpSp>
        <p:nvGrpSpPr>
          <p:cNvPr id="17" name="Group 21"/>
          <p:cNvGrpSpPr>
            <a:grpSpLocks/>
          </p:cNvGrpSpPr>
          <p:nvPr userDrawn="1"/>
        </p:nvGrpSpPr>
        <p:grpSpPr bwMode="auto">
          <a:xfrm>
            <a:off x="12472988" y="6203950"/>
            <a:ext cx="989012" cy="182563"/>
            <a:chOff x="6657" y="4103"/>
            <a:chExt cx="527" cy="121"/>
          </a:xfrm>
        </p:grpSpPr>
        <p:sp>
          <p:nvSpPr>
            <p:cNvPr id="18" name="Rectangle 22"/>
            <p:cNvSpPr>
              <a:spLocks noChangeArrowheads="1"/>
            </p:cNvSpPr>
            <p:nvPr/>
          </p:nvSpPr>
          <p:spPr bwMode="auto">
            <a:xfrm flipV="1">
              <a:off x="6789" y="4103"/>
              <a:ext cx="132" cy="121"/>
            </a:xfrm>
            <a:prstGeom prst="rect">
              <a:avLst/>
            </a:prstGeom>
            <a:solidFill>
              <a:srgbClr val="99CCFF"/>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ea typeface="宋体" charset="-122"/>
                <a:cs typeface="+mn-cs"/>
              </a:endParaRPr>
            </a:p>
          </p:txBody>
        </p:sp>
        <p:sp>
          <p:nvSpPr>
            <p:cNvPr id="19" name="Rectangle 23"/>
            <p:cNvSpPr>
              <a:spLocks noChangeArrowheads="1"/>
            </p:cNvSpPr>
            <p:nvPr/>
          </p:nvSpPr>
          <p:spPr bwMode="auto">
            <a:xfrm flipV="1">
              <a:off x="6921" y="4103"/>
              <a:ext cx="131" cy="121"/>
            </a:xfrm>
            <a:prstGeom prst="rect">
              <a:avLst/>
            </a:prstGeom>
            <a:solidFill>
              <a:srgbClr val="99CCCC"/>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ea typeface="宋体" charset="-122"/>
                <a:cs typeface="+mn-cs"/>
              </a:endParaRPr>
            </a:p>
          </p:txBody>
        </p:sp>
        <p:sp>
          <p:nvSpPr>
            <p:cNvPr id="20" name="Rectangle 24"/>
            <p:cNvSpPr>
              <a:spLocks noChangeArrowheads="1"/>
            </p:cNvSpPr>
            <p:nvPr/>
          </p:nvSpPr>
          <p:spPr bwMode="auto">
            <a:xfrm flipV="1">
              <a:off x="7052" y="4103"/>
              <a:ext cx="132" cy="121"/>
            </a:xfrm>
            <a:prstGeom prst="rect">
              <a:avLst/>
            </a:prstGeom>
            <a:solidFill>
              <a:srgbClr val="009999"/>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ea typeface="宋体" charset="-122"/>
                <a:cs typeface="+mn-cs"/>
              </a:endParaRPr>
            </a:p>
          </p:txBody>
        </p:sp>
        <p:sp>
          <p:nvSpPr>
            <p:cNvPr id="21" name="Rectangle 25"/>
            <p:cNvSpPr>
              <a:spLocks noChangeArrowheads="1"/>
            </p:cNvSpPr>
            <p:nvPr/>
          </p:nvSpPr>
          <p:spPr bwMode="auto">
            <a:xfrm flipV="1">
              <a:off x="6657" y="4103"/>
              <a:ext cx="132" cy="121"/>
            </a:xfrm>
            <a:prstGeom prst="rect">
              <a:avLst/>
            </a:prstGeom>
            <a:solidFill>
              <a:srgbClr val="CCCCFF"/>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ea typeface="宋体" charset="-122"/>
                <a:cs typeface="+mn-cs"/>
              </a:endParaRPr>
            </a:p>
          </p:txBody>
        </p:sp>
      </p:grpSp>
      <p:grpSp>
        <p:nvGrpSpPr>
          <p:cNvPr id="22" name="Group 26"/>
          <p:cNvGrpSpPr>
            <a:grpSpLocks/>
          </p:cNvGrpSpPr>
          <p:nvPr userDrawn="1"/>
        </p:nvGrpSpPr>
        <p:grpSpPr bwMode="auto">
          <a:xfrm>
            <a:off x="12472988" y="6450013"/>
            <a:ext cx="989012" cy="182562"/>
            <a:chOff x="6657" y="4266"/>
            <a:chExt cx="527" cy="121"/>
          </a:xfrm>
        </p:grpSpPr>
        <p:sp>
          <p:nvSpPr>
            <p:cNvPr id="23" name="Rectangle 27"/>
            <p:cNvSpPr>
              <a:spLocks noChangeArrowheads="1"/>
            </p:cNvSpPr>
            <p:nvPr/>
          </p:nvSpPr>
          <p:spPr bwMode="auto">
            <a:xfrm flipV="1">
              <a:off x="6789" y="4266"/>
              <a:ext cx="132" cy="121"/>
            </a:xfrm>
            <a:prstGeom prst="rect">
              <a:avLst/>
            </a:prstGeom>
            <a:solidFill>
              <a:srgbClr val="99CCCC"/>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ea typeface="宋体" charset="-122"/>
                <a:cs typeface="+mn-cs"/>
              </a:endParaRPr>
            </a:p>
          </p:txBody>
        </p:sp>
        <p:sp>
          <p:nvSpPr>
            <p:cNvPr id="24" name="Rectangle 28"/>
            <p:cNvSpPr>
              <a:spLocks noChangeArrowheads="1"/>
            </p:cNvSpPr>
            <p:nvPr/>
          </p:nvSpPr>
          <p:spPr bwMode="auto">
            <a:xfrm flipV="1">
              <a:off x="6921" y="4266"/>
              <a:ext cx="131" cy="121"/>
            </a:xfrm>
            <a:prstGeom prst="rect">
              <a:avLst/>
            </a:prstGeom>
            <a:solidFill>
              <a:srgbClr val="0099CC"/>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ea typeface="宋体" charset="-122"/>
                <a:cs typeface="+mn-cs"/>
              </a:endParaRPr>
            </a:p>
          </p:txBody>
        </p:sp>
        <p:sp>
          <p:nvSpPr>
            <p:cNvPr id="25" name="Rectangle 29"/>
            <p:cNvSpPr>
              <a:spLocks noChangeArrowheads="1"/>
            </p:cNvSpPr>
            <p:nvPr/>
          </p:nvSpPr>
          <p:spPr bwMode="auto">
            <a:xfrm flipV="1">
              <a:off x="7052" y="4266"/>
              <a:ext cx="132" cy="121"/>
            </a:xfrm>
            <a:prstGeom prst="rect">
              <a:avLst/>
            </a:prstGeom>
            <a:solidFill>
              <a:srgbClr val="006699"/>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ea typeface="宋体" charset="-122"/>
                <a:cs typeface="+mn-cs"/>
              </a:endParaRPr>
            </a:p>
          </p:txBody>
        </p:sp>
        <p:sp>
          <p:nvSpPr>
            <p:cNvPr id="26" name="Rectangle 30"/>
            <p:cNvSpPr>
              <a:spLocks noChangeArrowheads="1"/>
            </p:cNvSpPr>
            <p:nvPr/>
          </p:nvSpPr>
          <p:spPr bwMode="auto">
            <a:xfrm flipV="1">
              <a:off x="6657" y="4266"/>
              <a:ext cx="132" cy="121"/>
            </a:xfrm>
            <a:prstGeom prst="rect">
              <a:avLst/>
            </a:prstGeom>
            <a:solidFill>
              <a:srgbClr val="CCFF99"/>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ea typeface="宋体" charset="-122"/>
                <a:cs typeface="+mn-cs"/>
              </a:endParaRPr>
            </a:p>
          </p:txBody>
        </p:sp>
      </p:grpSp>
      <p:grpSp>
        <p:nvGrpSpPr>
          <p:cNvPr id="27" name="Group 31"/>
          <p:cNvGrpSpPr>
            <a:grpSpLocks/>
          </p:cNvGrpSpPr>
          <p:nvPr userDrawn="1"/>
        </p:nvGrpSpPr>
        <p:grpSpPr bwMode="auto">
          <a:xfrm>
            <a:off x="12472988" y="5527675"/>
            <a:ext cx="989012" cy="182563"/>
            <a:chOff x="6657" y="3656"/>
            <a:chExt cx="527" cy="121"/>
          </a:xfrm>
        </p:grpSpPr>
        <p:sp>
          <p:nvSpPr>
            <p:cNvPr id="28" name="Rectangle 32"/>
            <p:cNvSpPr>
              <a:spLocks noChangeArrowheads="1"/>
            </p:cNvSpPr>
            <p:nvPr/>
          </p:nvSpPr>
          <p:spPr bwMode="auto">
            <a:xfrm flipV="1">
              <a:off x="6657" y="3656"/>
              <a:ext cx="132" cy="121"/>
            </a:xfrm>
            <a:prstGeom prst="rect">
              <a:avLst/>
            </a:prstGeom>
            <a:solidFill>
              <a:srgbClr val="CCCCCC"/>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ea typeface="宋体" charset="-122"/>
                <a:cs typeface="+mn-cs"/>
              </a:endParaRPr>
            </a:p>
          </p:txBody>
        </p:sp>
        <p:sp>
          <p:nvSpPr>
            <p:cNvPr id="29" name="Rectangle 33"/>
            <p:cNvSpPr>
              <a:spLocks noChangeArrowheads="1"/>
            </p:cNvSpPr>
            <p:nvPr/>
          </p:nvSpPr>
          <p:spPr bwMode="auto">
            <a:xfrm flipV="1">
              <a:off x="6789" y="3656"/>
              <a:ext cx="132" cy="121"/>
            </a:xfrm>
            <a:prstGeom prst="rect">
              <a:avLst/>
            </a:prstGeom>
            <a:solidFill>
              <a:srgbClr val="FF9900"/>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ea typeface="宋体" charset="-122"/>
                <a:cs typeface="+mn-cs"/>
              </a:endParaRPr>
            </a:p>
          </p:txBody>
        </p:sp>
        <p:sp>
          <p:nvSpPr>
            <p:cNvPr id="30" name="Rectangle 34"/>
            <p:cNvSpPr>
              <a:spLocks noChangeArrowheads="1"/>
            </p:cNvSpPr>
            <p:nvPr/>
          </p:nvSpPr>
          <p:spPr bwMode="auto">
            <a:xfrm flipV="1">
              <a:off x="6921" y="3656"/>
              <a:ext cx="131" cy="121"/>
            </a:xfrm>
            <a:prstGeom prst="rect">
              <a:avLst/>
            </a:prstGeom>
            <a:solidFill>
              <a:srgbClr val="990000"/>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ea typeface="宋体" charset="-122"/>
                <a:cs typeface="+mn-cs"/>
              </a:endParaRPr>
            </a:p>
          </p:txBody>
        </p:sp>
        <p:sp>
          <p:nvSpPr>
            <p:cNvPr id="31" name="Rectangle 35"/>
            <p:cNvSpPr>
              <a:spLocks noChangeArrowheads="1"/>
            </p:cNvSpPr>
            <p:nvPr/>
          </p:nvSpPr>
          <p:spPr bwMode="auto">
            <a:xfrm flipV="1">
              <a:off x="7052" y="3656"/>
              <a:ext cx="132" cy="121"/>
            </a:xfrm>
            <a:prstGeom prst="rect">
              <a:avLst/>
            </a:prstGeom>
            <a:solidFill>
              <a:srgbClr val="080808"/>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ea typeface="宋体" charset="-122"/>
                <a:cs typeface="+mn-cs"/>
              </a:endParaRPr>
            </a:p>
          </p:txBody>
        </p:sp>
      </p:grpSp>
      <p:grpSp>
        <p:nvGrpSpPr>
          <p:cNvPr id="32" name="Group 36"/>
          <p:cNvGrpSpPr>
            <a:grpSpLocks/>
          </p:cNvGrpSpPr>
          <p:nvPr userDrawn="1"/>
        </p:nvGrpSpPr>
        <p:grpSpPr bwMode="auto">
          <a:xfrm>
            <a:off x="12472988" y="5957888"/>
            <a:ext cx="989012" cy="182562"/>
            <a:chOff x="6657" y="3941"/>
            <a:chExt cx="527" cy="121"/>
          </a:xfrm>
        </p:grpSpPr>
        <p:sp>
          <p:nvSpPr>
            <p:cNvPr id="33" name="Rectangle 37"/>
            <p:cNvSpPr>
              <a:spLocks noChangeArrowheads="1"/>
            </p:cNvSpPr>
            <p:nvPr/>
          </p:nvSpPr>
          <p:spPr bwMode="auto">
            <a:xfrm flipV="1">
              <a:off x="6789" y="3941"/>
              <a:ext cx="132" cy="121"/>
            </a:xfrm>
            <a:prstGeom prst="rect">
              <a:avLst/>
            </a:prstGeom>
            <a:solidFill>
              <a:srgbClr val="CCFF99"/>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ea typeface="宋体" charset="-122"/>
                <a:cs typeface="+mn-cs"/>
              </a:endParaRPr>
            </a:p>
          </p:txBody>
        </p:sp>
        <p:sp>
          <p:nvSpPr>
            <p:cNvPr id="34" name="Rectangle 38"/>
            <p:cNvSpPr>
              <a:spLocks noChangeArrowheads="1"/>
            </p:cNvSpPr>
            <p:nvPr/>
          </p:nvSpPr>
          <p:spPr bwMode="auto">
            <a:xfrm flipV="1">
              <a:off x="6921" y="3941"/>
              <a:ext cx="131" cy="121"/>
            </a:xfrm>
            <a:prstGeom prst="rect">
              <a:avLst/>
            </a:prstGeom>
            <a:solidFill>
              <a:srgbClr val="669900"/>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ea typeface="宋体" charset="-122"/>
                <a:cs typeface="+mn-cs"/>
              </a:endParaRPr>
            </a:p>
          </p:txBody>
        </p:sp>
        <p:sp>
          <p:nvSpPr>
            <p:cNvPr id="35" name="Rectangle 39"/>
            <p:cNvSpPr>
              <a:spLocks noChangeArrowheads="1"/>
            </p:cNvSpPr>
            <p:nvPr/>
          </p:nvSpPr>
          <p:spPr bwMode="auto">
            <a:xfrm flipV="1">
              <a:off x="7052" y="3941"/>
              <a:ext cx="132" cy="121"/>
            </a:xfrm>
            <a:prstGeom prst="rect">
              <a:avLst/>
            </a:prstGeom>
            <a:solidFill>
              <a:srgbClr val="080808"/>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ea typeface="宋体" charset="-122"/>
                <a:cs typeface="+mn-cs"/>
              </a:endParaRPr>
            </a:p>
          </p:txBody>
        </p:sp>
        <p:sp>
          <p:nvSpPr>
            <p:cNvPr id="36" name="Rectangle 40"/>
            <p:cNvSpPr>
              <a:spLocks noChangeArrowheads="1"/>
            </p:cNvSpPr>
            <p:nvPr/>
          </p:nvSpPr>
          <p:spPr bwMode="auto">
            <a:xfrm flipV="1">
              <a:off x="6657" y="3941"/>
              <a:ext cx="132" cy="121"/>
            </a:xfrm>
            <a:prstGeom prst="rect">
              <a:avLst/>
            </a:prstGeom>
            <a:solidFill>
              <a:srgbClr val="CCCCCC"/>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ea typeface="宋体" charset="-122"/>
                <a:cs typeface="+mn-cs"/>
              </a:endParaRPr>
            </a:p>
          </p:txBody>
        </p:sp>
      </p:grpSp>
      <p:grpSp>
        <p:nvGrpSpPr>
          <p:cNvPr id="37" name="Group 41"/>
          <p:cNvGrpSpPr>
            <a:grpSpLocks/>
          </p:cNvGrpSpPr>
          <p:nvPr userDrawn="1"/>
        </p:nvGrpSpPr>
        <p:grpSpPr bwMode="auto">
          <a:xfrm>
            <a:off x="12472988" y="6697663"/>
            <a:ext cx="989012" cy="182562"/>
            <a:chOff x="6657" y="4430"/>
            <a:chExt cx="527" cy="121"/>
          </a:xfrm>
        </p:grpSpPr>
        <p:sp>
          <p:nvSpPr>
            <p:cNvPr id="38" name="Rectangle 42"/>
            <p:cNvSpPr>
              <a:spLocks noChangeArrowheads="1"/>
            </p:cNvSpPr>
            <p:nvPr/>
          </p:nvSpPr>
          <p:spPr bwMode="auto">
            <a:xfrm flipV="1">
              <a:off x="6789" y="4430"/>
              <a:ext cx="132" cy="121"/>
            </a:xfrm>
            <a:prstGeom prst="rect">
              <a:avLst/>
            </a:prstGeom>
            <a:solidFill>
              <a:srgbClr val="FF9900"/>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ea typeface="宋体" charset="-122"/>
                <a:cs typeface="+mn-cs"/>
              </a:endParaRPr>
            </a:p>
          </p:txBody>
        </p:sp>
        <p:sp>
          <p:nvSpPr>
            <p:cNvPr id="39" name="Rectangle 43"/>
            <p:cNvSpPr>
              <a:spLocks noChangeArrowheads="1"/>
            </p:cNvSpPr>
            <p:nvPr/>
          </p:nvSpPr>
          <p:spPr bwMode="auto">
            <a:xfrm flipV="1">
              <a:off x="6921" y="4430"/>
              <a:ext cx="131" cy="121"/>
            </a:xfrm>
            <a:prstGeom prst="rect">
              <a:avLst/>
            </a:prstGeom>
            <a:solidFill>
              <a:srgbClr val="006699"/>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ea typeface="宋体" charset="-122"/>
                <a:cs typeface="+mn-cs"/>
              </a:endParaRPr>
            </a:p>
          </p:txBody>
        </p:sp>
        <p:sp>
          <p:nvSpPr>
            <p:cNvPr id="40" name="Rectangle 44"/>
            <p:cNvSpPr>
              <a:spLocks noChangeArrowheads="1"/>
            </p:cNvSpPr>
            <p:nvPr/>
          </p:nvSpPr>
          <p:spPr bwMode="auto">
            <a:xfrm flipV="1">
              <a:off x="7052" y="4430"/>
              <a:ext cx="132" cy="121"/>
            </a:xfrm>
            <a:prstGeom prst="rect">
              <a:avLst/>
            </a:prstGeom>
            <a:solidFill>
              <a:srgbClr val="080808"/>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ea typeface="宋体" charset="-122"/>
                <a:cs typeface="+mn-cs"/>
              </a:endParaRPr>
            </a:p>
          </p:txBody>
        </p:sp>
        <p:sp>
          <p:nvSpPr>
            <p:cNvPr id="41" name="Rectangle 45"/>
            <p:cNvSpPr>
              <a:spLocks noChangeArrowheads="1"/>
            </p:cNvSpPr>
            <p:nvPr/>
          </p:nvSpPr>
          <p:spPr bwMode="auto">
            <a:xfrm flipV="1">
              <a:off x="6657" y="4430"/>
              <a:ext cx="132" cy="121"/>
            </a:xfrm>
            <a:prstGeom prst="rect">
              <a:avLst/>
            </a:prstGeom>
            <a:solidFill>
              <a:srgbClr val="99CCFF"/>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ea typeface="宋体" charset="-122"/>
                <a:cs typeface="+mn-cs"/>
              </a:endParaRPr>
            </a:p>
          </p:txBody>
        </p:sp>
      </p:grpSp>
      <p:grpSp>
        <p:nvGrpSpPr>
          <p:cNvPr id="42" name="Group 46"/>
          <p:cNvGrpSpPr>
            <a:grpSpLocks/>
          </p:cNvGrpSpPr>
          <p:nvPr userDrawn="1"/>
        </p:nvGrpSpPr>
        <p:grpSpPr bwMode="auto">
          <a:xfrm>
            <a:off x="12472988" y="5032375"/>
            <a:ext cx="989012" cy="184150"/>
            <a:chOff x="6657" y="3329"/>
            <a:chExt cx="527" cy="122"/>
          </a:xfrm>
        </p:grpSpPr>
        <p:sp>
          <p:nvSpPr>
            <p:cNvPr id="43" name="Rectangle 47"/>
            <p:cNvSpPr>
              <a:spLocks noChangeArrowheads="1"/>
            </p:cNvSpPr>
            <p:nvPr/>
          </p:nvSpPr>
          <p:spPr bwMode="auto">
            <a:xfrm flipV="1">
              <a:off x="6789" y="3329"/>
              <a:ext cx="132" cy="122"/>
            </a:xfrm>
            <a:prstGeom prst="rect">
              <a:avLst/>
            </a:prstGeom>
            <a:solidFill>
              <a:srgbClr val="FF9900"/>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ea typeface="宋体" charset="-122"/>
                <a:cs typeface="+mn-cs"/>
              </a:endParaRPr>
            </a:p>
          </p:txBody>
        </p:sp>
        <p:sp>
          <p:nvSpPr>
            <p:cNvPr id="44" name="Rectangle 48"/>
            <p:cNvSpPr>
              <a:spLocks noChangeArrowheads="1"/>
            </p:cNvSpPr>
            <p:nvPr/>
          </p:nvSpPr>
          <p:spPr bwMode="auto">
            <a:xfrm flipV="1">
              <a:off x="6921" y="3329"/>
              <a:ext cx="131" cy="122"/>
            </a:xfrm>
            <a:prstGeom prst="rect">
              <a:avLst/>
            </a:prstGeom>
            <a:solidFill>
              <a:srgbClr val="99660A"/>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ea typeface="宋体" charset="-122"/>
                <a:cs typeface="+mn-cs"/>
              </a:endParaRPr>
            </a:p>
          </p:txBody>
        </p:sp>
        <p:sp>
          <p:nvSpPr>
            <p:cNvPr id="45" name="Rectangle 49"/>
            <p:cNvSpPr>
              <a:spLocks noChangeArrowheads="1"/>
            </p:cNvSpPr>
            <p:nvPr/>
          </p:nvSpPr>
          <p:spPr bwMode="auto">
            <a:xfrm flipV="1">
              <a:off x="7052" y="3329"/>
              <a:ext cx="132" cy="122"/>
            </a:xfrm>
            <a:prstGeom prst="rect">
              <a:avLst/>
            </a:prstGeom>
            <a:solidFill>
              <a:srgbClr val="990000"/>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ea typeface="宋体" charset="-122"/>
                <a:cs typeface="+mn-cs"/>
              </a:endParaRPr>
            </a:p>
          </p:txBody>
        </p:sp>
        <p:sp>
          <p:nvSpPr>
            <p:cNvPr id="46" name="Rectangle 50"/>
            <p:cNvSpPr>
              <a:spLocks noChangeArrowheads="1"/>
            </p:cNvSpPr>
            <p:nvPr/>
          </p:nvSpPr>
          <p:spPr bwMode="auto">
            <a:xfrm flipV="1">
              <a:off x="6657" y="3329"/>
              <a:ext cx="132" cy="122"/>
            </a:xfrm>
            <a:prstGeom prst="rect">
              <a:avLst/>
            </a:prstGeom>
            <a:solidFill>
              <a:srgbClr val="FFCC99"/>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ea typeface="宋体" charset="-122"/>
                <a:cs typeface="+mn-cs"/>
              </a:endParaRPr>
            </a:p>
          </p:txBody>
        </p:sp>
      </p:grpSp>
      <p:grpSp>
        <p:nvGrpSpPr>
          <p:cNvPr id="47" name="Group 51"/>
          <p:cNvGrpSpPr>
            <a:grpSpLocks/>
          </p:cNvGrpSpPr>
          <p:nvPr userDrawn="1"/>
        </p:nvGrpSpPr>
        <p:grpSpPr bwMode="auto">
          <a:xfrm>
            <a:off x="12472988" y="4600575"/>
            <a:ext cx="989012" cy="182563"/>
            <a:chOff x="6657" y="3043"/>
            <a:chExt cx="527" cy="121"/>
          </a:xfrm>
        </p:grpSpPr>
        <p:sp>
          <p:nvSpPr>
            <p:cNvPr id="48" name="Rectangle 52"/>
            <p:cNvSpPr>
              <a:spLocks noChangeArrowheads="1"/>
            </p:cNvSpPr>
            <p:nvPr/>
          </p:nvSpPr>
          <p:spPr bwMode="auto">
            <a:xfrm flipV="1">
              <a:off x="6921" y="3043"/>
              <a:ext cx="131" cy="121"/>
            </a:xfrm>
            <a:prstGeom prst="rect">
              <a:avLst/>
            </a:prstGeom>
            <a:solidFill>
              <a:srgbClr val="FF9900"/>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ea typeface="宋体" charset="-122"/>
                <a:cs typeface="+mn-cs"/>
              </a:endParaRPr>
            </a:p>
          </p:txBody>
        </p:sp>
        <p:sp>
          <p:nvSpPr>
            <p:cNvPr id="49" name="Rectangle 53"/>
            <p:cNvSpPr>
              <a:spLocks noChangeArrowheads="1"/>
            </p:cNvSpPr>
            <p:nvPr/>
          </p:nvSpPr>
          <p:spPr bwMode="auto">
            <a:xfrm flipV="1">
              <a:off x="7052" y="3043"/>
              <a:ext cx="132" cy="121"/>
            </a:xfrm>
            <a:prstGeom prst="rect">
              <a:avLst/>
            </a:prstGeom>
            <a:solidFill>
              <a:srgbClr val="CCCCCC"/>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ea typeface="宋体" charset="-122"/>
                <a:cs typeface="+mn-cs"/>
              </a:endParaRPr>
            </a:p>
          </p:txBody>
        </p:sp>
        <p:sp>
          <p:nvSpPr>
            <p:cNvPr id="50" name="Rectangle 54"/>
            <p:cNvSpPr>
              <a:spLocks noChangeArrowheads="1"/>
            </p:cNvSpPr>
            <p:nvPr/>
          </p:nvSpPr>
          <p:spPr bwMode="auto">
            <a:xfrm flipV="1">
              <a:off x="6657" y="3043"/>
              <a:ext cx="132" cy="121"/>
            </a:xfrm>
            <a:prstGeom prst="rect">
              <a:avLst/>
            </a:prstGeom>
            <a:solidFill>
              <a:srgbClr val="99CCFF"/>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ea typeface="宋体" charset="-122"/>
                <a:cs typeface="+mn-cs"/>
              </a:endParaRPr>
            </a:p>
          </p:txBody>
        </p:sp>
        <p:sp>
          <p:nvSpPr>
            <p:cNvPr id="51" name="Rectangle 55"/>
            <p:cNvSpPr>
              <a:spLocks noChangeArrowheads="1"/>
            </p:cNvSpPr>
            <p:nvPr/>
          </p:nvSpPr>
          <p:spPr bwMode="auto">
            <a:xfrm flipV="1">
              <a:off x="6789" y="3043"/>
              <a:ext cx="132" cy="121"/>
            </a:xfrm>
            <a:prstGeom prst="rect">
              <a:avLst/>
            </a:prstGeom>
            <a:solidFill>
              <a:srgbClr val="669900"/>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ea typeface="宋体" charset="-122"/>
                <a:cs typeface="+mn-cs"/>
              </a:endParaRPr>
            </a:p>
          </p:txBody>
        </p:sp>
      </p:grpSp>
      <p:grpSp>
        <p:nvGrpSpPr>
          <p:cNvPr id="52" name="Group 56"/>
          <p:cNvGrpSpPr>
            <a:grpSpLocks/>
          </p:cNvGrpSpPr>
          <p:nvPr userDrawn="1"/>
        </p:nvGrpSpPr>
        <p:grpSpPr bwMode="auto">
          <a:xfrm>
            <a:off x="12472988" y="4354513"/>
            <a:ext cx="989012" cy="184150"/>
            <a:chOff x="6657" y="2881"/>
            <a:chExt cx="527" cy="121"/>
          </a:xfrm>
        </p:grpSpPr>
        <p:sp>
          <p:nvSpPr>
            <p:cNvPr id="53" name="Rectangle 57"/>
            <p:cNvSpPr>
              <a:spLocks noChangeArrowheads="1"/>
            </p:cNvSpPr>
            <p:nvPr/>
          </p:nvSpPr>
          <p:spPr bwMode="auto">
            <a:xfrm flipV="1">
              <a:off x="6921" y="2881"/>
              <a:ext cx="131" cy="121"/>
            </a:xfrm>
            <a:prstGeom prst="rect">
              <a:avLst/>
            </a:prstGeom>
            <a:solidFill>
              <a:srgbClr val="B2B2B2"/>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ea typeface="宋体" charset="-122"/>
                <a:cs typeface="+mn-cs"/>
              </a:endParaRPr>
            </a:p>
          </p:txBody>
        </p:sp>
        <p:sp>
          <p:nvSpPr>
            <p:cNvPr id="54" name="Rectangle 58"/>
            <p:cNvSpPr>
              <a:spLocks noChangeArrowheads="1"/>
            </p:cNvSpPr>
            <p:nvPr/>
          </p:nvSpPr>
          <p:spPr bwMode="auto">
            <a:xfrm flipV="1">
              <a:off x="7052" y="2881"/>
              <a:ext cx="132" cy="121"/>
            </a:xfrm>
            <a:prstGeom prst="rect">
              <a:avLst/>
            </a:prstGeom>
            <a:solidFill>
              <a:srgbClr val="EAEAEA"/>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ea typeface="宋体" charset="-122"/>
                <a:cs typeface="+mn-cs"/>
              </a:endParaRPr>
            </a:p>
          </p:txBody>
        </p:sp>
        <p:sp>
          <p:nvSpPr>
            <p:cNvPr id="55" name="Rectangle 59"/>
            <p:cNvSpPr>
              <a:spLocks noChangeArrowheads="1"/>
            </p:cNvSpPr>
            <p:nvPr/>
          </p:nvSpPr>
          <p:spPr bwMode="auto">
            <a:xfrm flipV="1">
              <a:off x="6657" y="2881"/>
              <a:ext cx="132" cy="121"/>
            </a:xfrm>
            <a:prstGeom prst="rect">
              <a:avLst/>
            </a:prstGeom>
            <a:solidFill>
              <a:srgbClr val="990000"/>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ea typeface="宋体" charset="-122"/>
                <a:cs typeface="+mn-cs"/>
              </a:endParaRPr>
            </a:p>
          </p:txBody>
        </p:sp>
        <p:sp>
          <p:nvSpPr>
            <p:cNvPr id="56" name="Rectangle 60"/>
            <p:cNvSpPr>
              <a:spLocks noChangeArrowheads="1"/>
            </p:cNvSpPr>
            <p:nvPr/>
          </p:nvSpPr>
          <p:spPr bwMode="auto">
            <a:xfrm flipV="1">
              <a:off x="6789" y="2881"/>
              <a:ext cx="132" cy="121"/>
            </a:xfrm>
            <a:prstGeom prst="rect">
              <a:avLst/>
            </a:prstGeom>
            <a:solidFill>
              <a:srgbClr val="080808"/>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ea typeface="宋体" charset="-122"/>
                <a:cs typeface="+mn-cs"/>
              </a:endParaRPr>
            </a:p>
          </p:txBody>
        </p:sp>
      </p:grpSp>
      <p:sp>
        <p:nvSpPr>
          <p:cNvPr id="57" name="Rectangle 61"/>
          <p:cNvSpPr>
            <a:spLocks noChangeArrowheads="1"/>
          </p:cNvSpPr>
          <p:nvPr userDrawn="1"/>
        </p:nvSpPr>
        <p:spPr bwMode="auto">
          <a:xfrm>
            <a:off x="12269788" y="2263775"/>
            <a:ext cx="1401762" cy="2654300"/>
          </a:xfrm>
          <a:prstGeom prst="rect">
            <a:avLst/>
          </a:prstGeom>
          <a:noFill/>
          <a:ln w="9525">
            <a:noFill/>
            <a:miter lim="800000"/>
            <a:headEnd/>
            <a:tailEnd/>
          </a:ln>
          <a:effectLst/>
        </p:spPr>
        <p:txBody>
          <a:bodyPr lIns="87798" tIns="43900" rIns="87798" bIns="43900"/>
          <a:lstStyle/>
          <a:p>
            <a:pPr marL="342900" indent="-342900">
              <a:lnSpc>
                <a:spcPct val="120000"/>
              </a:lnSpc>
              <a:spcBef>
                <a:spcPct val="20000"/>
              </a:spcBef>
              <a:buClr>
                <a:srgbClr val="990000"/>
              </a:buClr>
              <a:defRPr/>
            </a:pPr>
            <a:r>
              <a:rPr lang="zh-CN" altLang="en-US" sz="1200" b="0">
                <a:solidFill>
                  <a:srgbClr val="F8F8F8"/>
                </a:solidFill>
                <a:latin typeface="华文细黑" pitchFamily="2" charset="-122"/>
                <a:ea typeface="华文细黑" pitchFamily="2" charset="-122"/>
                <a:cs typeface="+mn-cs"/>
              </a:rPr>
              <a:t>配色参考方案：</a:t>
            </a:r>
          </a:p>
          <a:p>
            <a:pPr marL="342900" indent="-342900">
              <a:lnSpc>
                <a:spcPct val="120000"/>
              </a:lnSpc>
              <a:spcBef>
                <a:spcPct val="20000"/>
              </a:spcBef>
              <a:buClr>
                <a:srgbClr val="990000"/>
              </a:buClr>
              <a:defRPr/>
            </a:pPr>
            <a:r>
              <a:rPr lang="zh-CN" altLang="en-US" sz="1200" b="0">
                <a:solidFill>
                  <a:srgbClr val="F8F8F8"/>
                </a:solidFill>
                <a:latin typeface="华文细黑" pitchFamily="2" charset="-122"/>
                <a:ea typeface="华文细黑" pitchFamily="2" charset="-122"/>
                <a:cs typeface="+mn-cs"/>
              </a:rPr>
              <a:t>建议同一页面内不超过四种颜色，以下是９组配色方案，同一页面内只选择一组使用。</a:t>
            </a:r>
          </a:p>
          <a:p>
            <a:pPr marL="342900" indent="-342900">
              <a:lnSpc>
                <a:spcPct val="120000"/>
              </a:lnSpc>
              <a:spcBef>
                <a:spcPct val="20000"/>
              </a:spcBef>
              <a:buClr>
                <a:srgbClr val="990000"/>
              </a:buClr>
              <a:defRPr/>
            </a:pPr>
            <a:r>
              <a:rPr lang="zh-CN" altLang="en-US" sz="1200" b="0">
                <a:solidFill>
                  <a:srgbClr val="F8F8F8"/>
                </a:solidFill>
                <a:latin typeface="华文细黑" pitchFamily="2" charset="-122"/>
                <a:ea typeface="华文细黑" pitchFamily="2" charset="-122"/>
                <a:cs typeface="+mn-cs"/>
              </a:rPr>
              <a:t>（仅供参考）</a:t>
            </a:r>
          </a:p>
        </p:txBody>
      </p:sp>
      <p:sp>
        <p:nvSpPr>
          <p:cNvPr id="58" name="Rectangle 62"/>
          <p:cNvSpPr>
            <a:spLocks noChangeArrowheads="1"/>
          </p:cNvSpPr>
          <p:nvPr userDrawn="1"/>
        </p:nvSpPr>
        <p:spPr bwMode="auto">
          <a:xfrm>
            <a:off x="12269788" y="-61913"/>
            <a:ext cx="1401762" cy="838201"/>
          </a:xfrm>
          <a:prstGeom prst="rect">
            <a:avLst/>
          </a:prstGeom>
          <a:noFill/>
          <a:ln w="9525">
            <a:noFill/>
            <a:miter lim="800000"/>
            <a:headEnd/>
            <a:tailEnd/>
          </a:ln>
          <a:effectLst/>
        </p:spPr>
        <p:txBody>
          <a:bodyPr lIns="87798" tIns="43900" rIns="87798" bIns="43900"/>
          <a:lstStyle/>
          <a:p>
            <a:pPr marL="342900" indent="-342900">
              <a:lnSpc>
                <a:spcPct val="120000"/>
              </a:lnSpc>
              <a:spcBef>
                <a:spcPct val="20000"/>
              </a:spcBef>
              <a:buClr>
                <a:srgbClr val="990000"/>
              </a:buClr>
              <a:defRPr/>
            </a:pPr>
            <a:r>
              <a:rPr lang="zh-CN" altLang="en-US" sz="1200" b="0">
                <a:solidFill>
                  <a:srgbClr val="F8F8F8"/>
                </a:solidFill>
                <a:latin typeface="华文细黑" pitchFamily="2" charset="-122"/>
                <a:ea typeface="华文细黑" pitchFamily="2" charset="-122"/>
                <a:cs typeface="+mn-cs"/>
              </a:rPr>
              <a:t>客户或者合作伙伴的标志放在右上角</a:t>
            </a:r>
            <a:r>
              <a:rPr lang="en-US" altLang="zh-CN" sz="1200" b="0">
                <a:solidFill>
                  <a:srgbClr val="F8F8F8"/>
                </a:solidFill>
                <a:latin typeface="华文细黑" pitchFamily="2" charset="-122"/>
                <a:ea typeface="华文细黑" pitchFamily="2" charset="-122"/>
                <a:cs typeface="+mn-cs"/>
              </a:rPr>
              <a:t>.</a:t>
            </a:r>
          </a:p>
        </p:txBody>
      </p:sp>
      <p:sp>
        <p:nvSpPr>
          <p:cNvPr id="1508364" name="Rectangle 12"/>
          <p:cNvSpPr>
            <a:spLocks noGrp="1" noChangeArrowheads="1"/>
          </p:cNvSpPr>
          <p:nvPr>
            <p:ph type="ctrTitle"/>
          </p:nvPr>
        </p:nvSpPr>
        <p:spPr>
          <a:xfrm>
            <a:off x="896938" y="2130425"/>
            <a:ext cx="7350125" cy="1470025"/>
          </a:xfrm>
        </p:spPr>
        <p:txBody>
          <a:bodyPr/>
          <a:lstStyle>
            <a:lvl1pPr>
              <a:defRPr sz="4000">
                <a:solidFill>
                  <a:schemeClr val="bg1"/>
                </a:solidFill>
              </a:defRPr>
            </a:lvl1pPr>
          </a:lstStyle>
          <a:p>
            <a:r>
              <a:rPr lang="zh-CN" altLang="en-US" dirty="0"/>
              <a:t>单击此处编辑母版标题样式</a:t>
            </a:r>
          </a:p>
        </p:txBody>
      </p:sp>
      <p:sp>
        <p:nvSpPr>
          <p:cNvPr id="1508365" name="Rectangle 13"/>
          <p:cNvSpPr>
            <a:spLocks noGrp="1" noChangeArrowheads="1"/>
          </p:cNvSpPr>
          <p:nvPr>
            <p:ph type="subTitle" idx="1"/>
          </p:nvPr>
        </p:nvSpPr>
        <p:spPr>
          <a:xfrm>
            <a:off x="896938" y="4108450"/>
            <a:ext cx="7348537" cy="533400"/>
          </a:xfrm>
        </p:spPr>
        <p:txBody>
          <a:bodyPr anchor="ctr"/>
          <a:lstStyle>
            <a:lvl1pPr marL="0" indent="0">
              <a:buFontTx/>
              <a:buNone/>
              <a:defRPr>
                <a:solidFill>
                  <a:schemeClr val="bg1"/>
                </a:solidFill>
              </a:defRPr>
            </a:lvl1pPr>
          </a:lstStyle>
          <a:p>
            <a:r>
              <a:rPr lang="zh-CN" altLang="en-US"/>
              <a:t>单击此处编辑母版副标题样式</a:t>
            </a:r>
          </a:p>
        </p:txBody>
      </p:sp>
    </p:spTree>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80"/>
          <p:cNvSpPr>
            <a:spLocks noGrp="1" noChangeArrowheads="1"/>
          </p:cNvSpPr>
          <p:nvPr>
            <p:ph type="dt" sz="half" idx="10"/>
          </p:nvPr>
        </p:nvSpPr>
        <p:spPr>
          <a:ln/>
        </p:spPr>
        <p:txBody>
          <a:bodyPr/>
          <a:lstStyle>
            <a:lvl1pPr>
              <a:defRPr/>
            </a:lvl1pPr>
          </a:lstStyle>
          <a:p>
            <a:endParaRPr lang="de-DE" altLang="zh-CN"/>
          </a:p>
          <a:p>
            <a:r>
              <a:rPr lang="de-DE" altLang="zh-CN"/>
              <a:t>Page </a:t>
            </a:r>
            <a:fld id="{FBDFAE9D-2B1D-48B3-8B28-D760CE55EFB0}" type="slidenum">
              <a:rPr lang="de-DE" altLang="zh-CN"/>
              <a:pPr/>
              <a:t>‹#›</a:t>
            </a:fld>
            <a:endParaRPr lang="en-GB" altLang="zh-CN"/>
          </a:p>
        </p:txBody>
      </p:sp>
    </p:spTree>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613" y="4406900"/>
            <a:ext cx="10366375"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613" y="2906713"/>
            <a:ext cx="10366375"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
        <p:nvSpPr>
          <p:cNvPr id="4" name="Rectangle 80"/>
          <p:cNvSpPr>
            <a:spLocks noGrp="1" noChangeArrowheads="1"/>
          </p:cNvSpPr>
          <p:nvPr>
            <p:ph type="dt" sz="half" idx="10"/>
          </p:nvPr>
        </p:nvSpPr>
        <p:spPr>
          <a:ln/>
        </p:spPr>
        <p:txBody>
          <a:bodyPr/>
          <a:lstStyle>
            <a:lvl1pPr>
              <a:defRPr/>
            </a:lvl1pPr>
          </a:lstStyle>
          <a:p>
            <a:endParaRPr lang="de-DE" altLang="zh-CN"/>
          </a:p>
          <a:p>
            <a:r>
              <a:rPr lang="de-DE" altLang="zh-CN"/>
              <a:t>Page </a:t>
            </a:r>
            <a:fld id="{A8BC5D51-658F-4EF6-8DF7-CB2B7C674FE3}" type="slidenum">
              <a:rPr lang="de-DE" altLang="zh-CN"/>
              <a:pPr/>
              <a:t>‹#›</a:t>
            </a:fld>
            <a:endParaRPr lang="en-GB" altLang="zh-CN"/>
          </a:p>
        </p:txBody>
      </p:sp>
    </p:spTree>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781050" y="1600200"/>
            <a:ext cx="5411788"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345238" y="1600200"/>
            <a:ext cx="5411787"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Rectangle 80"/>
          <p:cNvSpPr>
            <a:spLocks noGrp="1" noChangeArrowheads="1"/>
          </p:cNvSpPr>
          <p:nvPr>
            <p:ph type="dt" sz="half" idx="10"/>
          </p:nvPr>
        </p:nvSpPr>
        <p:spPr>
          <a:ln/>
        </p:spPr>
        <p:txBody>
          <a:bodyPr/>
          <a:lstStyle>
            <a:lvl1pPr>
              <a:defRPr/>
            </a:lvl1pPr>
          </a:lstStyle>
          <a:p>
            <a:endParaRPr lang="de-DE" altLang="zh-CN"/>
          </a:p>
          <a:p>
            <a:r>
              <a:rPr lang="de-DE" altLang="zh-CN"/>
              <a:t>Page </a:t>
            </a:r>
            <a:fld id="{16EB213E-5513-4653-A509-50823F75943C}" type="slidenum">
              <a:rPr lang="de-DE" altLang="zh-CN"/>
              <a:pPr/>
              <a:t>‹#›</a:t>
            </a:fld>
            <a:endParaRPr lang="en-GB" altLang="zh-CN"/>
          </a:p>
        </p:txBody>
      </p:sp>
    </p:spTree>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5975" cy="114300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79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79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4425" y="1535113"/>
            <a:ext cx="539115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4425" y="2174875"/>
            <a:ext cx="539115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Rectangle 80"/>
          <p:cNvSpPr>
            <a:spLocks noGrp="1" noChangeArrowheads="1"/>
          </p:cNvSpPr>
          <p:nvPr>
            <p:ph type="dt" sz="half" idx="10"/>
          </p:nvPr>
        </p:nvSpPr>
        <p:spPr>
          <a:ln/>
        </p:spPr>
        <p:txBody>
          <a:bodyPr/>
          <a:lstStyle>
            <a:lvl1pPr>
              <a:defRPr/>
            </a:lvl1pPr>
          </a:lstStyle>
          <a:p>
            <a:endParaRPr lang="de-DE" altLang="zh-CN"/>
          </a:p>
          <a:p>
            <a:r>
              <a:rPr lang="de-DE" altLang="zh-CN"/>
              <a:t>Page </a:t>
            </a:r>
            <a:fld id="{776A440F-C694-4DFB-B61D-B62DF3BC8CE2}" type="slidenum">
              <a:rPr lang="de-DE" altLang="zh-CN"/>
              <a:pPr/>
              <a:t>‹#›</a:t>
            </a:fld>
            <a:endParaRPr lang="en-GB" altLang="zh-CN"/>
          </a:p>
        </p:txBody>
      </p:sp>
    </p:spTree>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Rectangle 80"/>
          <p:cNvSpPr>
            <a:spLocks noGrp="1" noChangeArrowheads="1"/>
          </p:cNvSpPr>
          <p:nvPr>
            <p:ph type="dt" sz="half" idx="10"/>
          </p:nvPr>
        </p:nvSpPr>
        <p:spPr>
          <a:ln/>
        </p:spPr>
        <p:txBody>
          <a:bodyPr/>
          <a:lstStyle>
            <a:lvl1pPr>
              <a:defRPr/>
            </a:lvl1pPr>
          </a:lstStyle>
          <a:p>
            <a:endParaRPr lang="de-DE" altLang="zh-CN"/>
          </a:p>
          <a:p>
            <a:r>
              <a:rPr lang="de-DE" altLang="zh-CN"/>
              <a:t>Page </a:t>
            </a:r>
            <a:fld id="{8DFC3762-80AB-47FE-89B7-E7ABDC8EA3A8}" type="slidenum">
              <a:rPr lang="de-DE" altLang="zh-CN"/>
              <a:pPr/>
              <a:t>‹#›</a:t>
            </a:fld>
            <a:endParaRPr lang="en-GB" altLang="zh-CN"/>
          </a:p>
        </p:txBody>
      </p:sp>
    </p:spTree>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Rectangle 80"/>
          <p:cNvSpPr>
            <a:spLocks noGrp="1" noChangeArrowheads="1"/>
          </p:cNvSpPr>
          <p:nvPr>
            <p:ph type="dt" sz="half" idx="10"/>
          </p:nvPr>
        </p:nvSpPr>
        <p:spPr>
          <a:ln/>
        </p:spPr>
        <p:txBody>
          <a:bodyPr/>
          <a:lstStyle>
            <a:lvl1pPr>
              <a:defRPr/>
            </a:lvl1pPr>
          </a:lstStyle>
          <a:p>
            <a:endParaRPr lang="de-DE" altLang="zh-CN"/>
          </a:p>
          <a:p>
            <a:r>
              <a:rPr lang="de-DE" altLang="zh-CN"/>
              <a:t>Page </a:t>
            </a:r>
            <a:fld id="{CE39F882-EF3C-4411-874F-6E79D22FE798}" type="slidenum">
              <a:rPr lang="de-DE" altLang="zh-CN"/>
              <a:pPr/>
              <a:t>‹#›</a:t>
            </a:fld>
            <a:endParaRPr lang="en-GB" altLang="zh-CN"/>
          </a:p>
        </p:txBody>
      </p:sp>
    </p:spTree>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0" y="273050"/>
            <a:ext cx="40116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7263" y="273050"/>
            <a:ext cx="6818312"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0" y="1435100"/>
            <a:ext cx="40116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Rectangle 80"/>
          <p:cNvSpPr>
            <a:spLocks noGrp="1" noChangeArrowheads="1"/>
          </p:cNvSpPr>
          <p:nvPr>
            <p:ph type="dt" sz="half" idx="10"/>
          </p:nvPr>
        </p:nvSpPr>
        <p:spPr>
          <a:ln/>
        </p:spPr>
        <p:txBody>
          <a:bodyPr/>
          <a:lstStyle>
            <a:lvl1pPr>
              <a:defRPr/>
            </a:lvl1pPr>
          </a:lstStyle>
          <a:p>
            <a:endParaRPr lang="de-DE" altLang="zh-CN"/>
          </a:p>
          <a:p>
            <a:r>
              <a:rPr lang="de-DE" altLang="zh-CN"/>
              <a:t>Page </a:t>
            </a:r>
            <a:fld id="{CD425C05-6E64-44A7-9A5D-709EA55B039A}" type="slidenum">
              <a:rPr lang="de-DE" altLang="zh-CN"/>
              <a:pPr/>
              <a:t>‹#›</a:t>
            </a:fld>
            <a:endParaRPr lang="en-GB" altLang="zh-CN"/>
          </a:p>
        </p:txBody>
      </p:sp>
    </p:spTree>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90775" y="4800600"/>
            <a:ext cx="7316788"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90775" y="612775"/>
            <a:ext cx="7316788"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smtClean="0"/>
          </a:p>
        </p:txBody>
      </p:sp>
      <p:sp>
        <p:nvSpPr>
          <p:cNvPr id="4" name="文本占位符 3"/>
          <p:cNvSpPr>
            <a:spLocks noGrp="1"/>
          </p:cNvSpPr>
          <p:nvPr>
            <p:ph type="body" sz="half" idx="2"/>
          </p:nvPr>
        </p:nvSpPr>
        <p:spPr>
          <a:xfrm>
            <a:off x="2390775" y="5367338"/>
            <a:ext cx="7316788"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Rectangle 80"/>
          <p:cNvSpPr>
            <a:spLocks noGrp="1" noChangeArrowheads="1"/>
          </p:cNvSpPr>
          <p:nvPr>
            <p:ph type="dt" sz="half" idx="10"/>
          </p:nvPr>
        </p:nvSpPr>
        <p:spPr>
          <a:ln/>
        </p:spPr>
        <p:txBody>
          <a:bodyPr/>
          <a:lstStyle>
            <a:lvl1pPr>
              <a:defRPr/>
            </a:lvl1pPr>
          </a:lstStyle>
          <a:p>
            <a:endParaRPr lang="de-DE" altLang="zh-CN"/>
          </a:p>
          <a:p>
            <a:r>
              <a:rPr lang="de-DE" altLang="zh-CN"/>
              <a:t>Page </a:t>
            </a:r>
            <a:fld id="{388A4680-73E5-4DB7-8820-893CB257910F}" type="slidenum">
              <a:rPr lang="de-DE" altLang="zh-CN"/>
              <a:pPr/>
              <a:t>‹#›</a:t>
            </a:fld>
            <a:endParaRPr lang="en-GB" altLang="zh-CN"/>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0" y="273050"/>
            <a:ext cx="40116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7263" y="273050"/>
            <a:ext cx="6818312"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0" y="1435100"/>
            <a:ext cx="40116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Rectangle 80"/>
          <p:cNvSpPr>
            <a:spLocks noGrp="1" noChangeArrowheads="1"/>
          </p:cNvSpPr>
          <p:nvPr>
            <p:ph type="dt" sz="half" idx="10"/>
          </p:nvPr>
        </p:nvSpPr>
        <p:spPr>
          <a:ln/>
        </p:spPr>
        <p:txBody>
          <a:bodyPr/>
          <a:lstStyle>
            <a:lvl1pPr>
              <a:defRPr/>
            </a:lvl1pPr>
          </a:lstStyle>
          <a:p>
            <a:endParaRPr lang="de-DE" altLang="zh-CN"/>
          </a:p>
          <a:p>
            <a:r>
              <a:rPr lang="de-DE" altLang="zh-CN"/>
              <a:t>Page </a:t>
            </a:r>
            <a:fld id="{90B12E24-8D44-403E-B9B7-1EEA275B7471}" type="slidenum">
              <a:rPr lang="de-DE" altLang="zh-CN"/>
              <a:pPr/>
              <a:t>‹#›</a:t>
            </a:fld>
            <a:endParaRPr lang="en-GB" altLang="zh-CN"/>
          </a:p>
        </p:txBody>
      </p:sp>
    </p:spTree>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80"/>
          <p:cNvSpPr>
            <a:spLocks noGrp="1" noChangeArrowheads="1"/>
          </p:cNvSpPr>
          <p:nvPr>
            <p:ph type="dt" sz="half" idx="10"/>
          </p:nvPr>
        </p:nvSpPr>
        <p:spPr>
          <a:ln/>
        </p:spPr>
        <p:txBody>
          <a:bodyPr/>
          <a:lstStyle>
            <a:lvl1pPr>
              <a:defRPr/>
            </a:lvl1pPr>
          </a:lstStyle>
          <a:p>
            <a:endParaRPr lang="de-DE" altLang="zh-CN"/>
          </a:p>
          <a:p>
            <a:r>
              <a:rPr lang="de-DE" altLang="zh-CN"/>
              <a:t>Page </a:t>
            </a:r>
            <a:fld id="{51217CDE-7446-485C-BCEE-1F2C589930BF}" type="slidenum">
              <a:rPr lang="de-DE" altLang="zh-CN"/>
              <a:pPr/>
              <a:t>‹#›</a:t>
            </a:fld>
            <a:endParaRPr lang="en-GB" altLang="zh-CN"/>
          </a:p>
        </p:txBody>
      </p:sp>
    </p:spTree>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9013825" y="274638"/>
            <a:ext cx="27432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781050" y="274638"/>
            <a:ext cx="8080375"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80"/>
          <p:cNvSpPr>
            <a:spLocks noGrp="1" noChangeArrowheads="1"/>
          </p:cNvSpPr>
          <p:nvPr>
            <p:ph type="dt" sz="half" idx="10"/>
          </p:nvPr>
        </p:nvSpPr>
        <p:spPr>
          <a:ln/>
        </p:spPr>
        <p:txBody>
          <a:bodyPr/>
          <a:lstStyle>
            <a:lvl1pPr>
              <a:defRPr/>
            </a:lvl1pPr>
          </a:lstStyle>
          <a:p>
            <a:endParaRPr lang="de-DE" altLang="zh-CN"/>
          </a:p>
          <a:p>
            <a:r>
              <a:rPr lang="de-DE" altLang="zh-CN"/>
              <a:t>Page </a:t>
            </a:r>
            <a:fld id="{6B654B20-E628-45DD-A9A8-32384D98D73F}" type="slidenum">
              <a:rPr lang="de-DE" altLang="zh-CN"/>
              <a:pPr/>
              <a:t>‹#›</a:t>
            </a:fld>
            <a:endParaRPr lang="en-GB" altLang="zh-CN"/>
          </a:p>
        </p:txBody>
      </p:sp>
    </p:spTree>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83.xml><?xml version="1.0" encoding="utf-8"?>
<p:sldLayout xmlns:a="http://schemas.openxmlformats.org/drawingml/2006/main" xmlns:r="http://schemas.openxmlformats.org/officeDocument/2006/relationships" xmlns:p="http://schemas.openxmlformats.org/presentationml/2006/main" showMasterSp="0" type="title" preserve="1">
  <p:cSld name="标题幻灯片">
    <p:spTree>
      <p:nvGrpSpPr>
        <p:cNvPr id="1" name=""/>
        <p:cNvGrpSpPr/>
        <p:nvPr/>
      </p:nvGrpSpPr>
      <p:grpSpPr>
        <a:xfrm>
          <a:off x="0" y="0"/>
          <a:ext cx="0" cy="0"/>
          <a:chOff x="0" y="0"/>
          <a:chExt cx="0" cy="0"/>
        </a:xfrm>
      </p:grpSpPr>
      <p:pic>
        <p:nvPicPr>
          <p:cNvPr id="4" name="Picture 71" descr="内页元素3-1"/>
          <p:cNvPicPr>
            <a:picLocks noChangeAspect="1" noChangeArrowheads="1"/>
          </p:cNvPicPr>
          <p:nvPr userDrawn="1"/>
        </p:nvPicPr>
        <p:blipFill>
          <a:blip r:embed="rId2" cstate="print"/>
          <a:srcRect/>
          <a:stretch>
            <a:fillRect/>
          </a:stretch>
        </p:blipFill>
        <p:spPr bwMode="auto">
          <a:xfrm>
            <a:off x="0" y="0"/>
            <a:ext cx="12193588" cy="6492875"/>
          </a:xfrm>
          <a:prstGeom prst="rect">
            <a:avLst/>
          </a:prstGeom>
          <a:noFill/>
          <a:ln w="9525">
            <a:noFill/>
            <a:miter lim="800000"/>
            <a:headEnd/>
            <a:tailEnd/>
          </a:ln>
        </p:spPr>
      </p:pic>
      <p:grpSp>
        <p:nvGrpSpPr>
          <p:cNvPr id="5" name="Group 72"/>
          <p:cNvGrpSpPr>
            <a:grpSpLocks/>
          </p:cNvGrpSpPr>
          <p:nvPr userDrawn="1"/>
        </p:nvGrpSpPr>
        <p:grpSpPr bwMode="auto">
          <a:xfrm>
            <a:off x="7938" y="7938"/>
            <a:ext cx="12193587" cy="6858000"/>
            <a:chOff x="1" y="1"/>
            <a:chExt cx="7681" cy="4320"/>
          </a:xfrm>
        </p:grpSpPr>
        <p:pic>
          <p:nvPicPr>
            <p:cNvPr id="6" name="Picture 73" descr="封面元素2"/>
            <p:cNvPicPr>
              <a:picLocks noChangeAspect="1" noChangeArrowheads="1"/>
            </p:cNvPicPr>
            <p:nvPr userDrawn="1"/>
          </p:nvPicPr>
          <p:blipFill>
            <a:blip r:embed="rId3" cstate="print"/>
            <a:srcRect/>
            <a:stretch>
              <a:fillRect/>
            </a:stretch>
          </p:blipFill>
          <p:spPr bwMode="auto">
            <a:xfrm>
              <a:off x="1" y="1"/>
              <a:ext cx="7681" cy="4320"/>
            </a:xfrm>
            <a:prstGeom prst="rect">
              <a:avLst/>
            </a:prstGeom>
            <a:noFill/>
            <a:ln w="9525">
              <a:noFill/>
              <a:miter lim="800000"/>
              <a:headEnd/>
              <a:tailEnd/>
            </a:ln>
          </p:spPr>
        </p:pic>
        <p:sp>
          <p:nvSpPr>
            <p:cNvPr id="7" name="Rectangle 74"/>
            <p:cNvSpPr>
              <a:spLocks noChangeArrowheads="1"/>
            </p:cNvSpPr>
            <p:nvPr userDrawn="1"/>
          </p:nvSpPr>
          <p:spPr bwMode="auto">
            <a:xfrm>
              <a:off x="6554" y="3482"/>
              <a:ext cx="602" cy="629"/>
            </a:xfrm>
            <a:prstGeom prst="rect">
              <a:avLst/>
            </a:prstGeom>
            <a:solidFill>
              <a:schemeClr val="bg1"/>
            </a:solidFill>
            <a:ln w="9525" algn="ctr">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ea typeface="宋体" charset="-122"/>
                <a:cs typeface="+mn-cs"/>
              </a:endParaRPr>
            </a:p>
          </p:txBody>
        </p:sp>
      </p:grpSp>
      <p:sp>
        <p:nvSpPr>
          <p:cNvPr id="8" name="Text Box 76"/>
          <p:cNvSpPr txBox="1">
            <a:spLocks noChangeArrowheads="1"/>
          </p:cNvSpPr>
          <p:nvPr userDrawn="1"/>
        </p:nvSpPr>
        <p:spPr bwMode="auto">
          <a:xfrm>
            <a:off x="811213" y="6199188"/>
            <a:ext cx="3059112" cy="304800"/>
          </a:xfrm>
          <a:prstGeom prst="rect">
            <a:avLst/>
          </a:prstGeom>
          <a:noFill/>
          <a:ln w="9525">
            <a:noFill/>
            <a:miter lim="800000"/>
            <a:headEnd/>
            <a:tailEnd/>
          </a:ln>
        </p:spPr>
        <p:txBody>
          <a:bodyPr wrap="none">
            <a:spAutoFit/>
          </a:bodyPr>
          <a:lstStyle/>
          <a:p>
            <a:pPr eaLnBrk="0" hangingPunct="0">
              <a:defRPr/>
            </a:pPr>
            <a:r>
              <a:rPr lang="en-US" altLang="zh-CN" sz="1400" b="0">
                <a:solidFill>
                  <a:srgbClr val="000000"/>
                </a:solidFill>
                <a:latin typeface="FrutigerNext LT Bold" pitchFamily="20" charset="0"/>
                <a:ea typeface="MS PGothic" pitchFamily="34" charset="-128"/>
                <a:cs typeface="+mn-cs"/>
              </a:rPr>
              <a:t>HUAWEI TECHNOLOGIES CO., LTD.</a:t>
            </a:r>
          </a:p>
        </p:txBody>
      </p:sp>
      <p:pic>
        <p:nvPicPr>
          <p:cNvPr id="9" name="Picture 77" descr="Logo"/>
          <p:cNvPicPr>
            <a:picLocks noChangeAspect="1" noChangeArrowheads="1"/>
          </p:cNvPicPr>
          <p:nvPr userDrawn="1"/>
        </p:nvPicPr>
        <p:blipFill>
          <a:blip r:embed="rId4" cstate="print"/>
          <a:srcRect/>
          <a:stretch>
            <a:fillRect/>
          </a:stretch>
        </p:blipFill>
        <p:spPr bwMode="auto">
          <a:xfrm>
            <a:off x="9302750" y="5737225"/>
            <a:ext cx="706438" cy="704850"/>
          </a:xfrm>
          <a:prstGeom prst="rect">
            <a:avLst/>
          </a:prstGeom>
          <a:noFill/>
          <a:ln w="9525">
            <a:noFill/>
            <a:miter lim="800000"/>
            <a:headEnd/>
            <a:tailEnd/>
          </a:ln>
        </p:spPr>
      </p:pic>
      <p:sp>
        <p:nvSpPr>
          <p:cNvPr id="10" name="Rectangle 14"/>
          <p:cNvSpPr>
            <a:spLocks noChangeArrowheads="1"/>
          </p:cNvSpPr>
          <p:nvPr userDrawn="1"/>
        </p:nvSpPr>
        <p:spPr bwMode="auto">
          <a:xfrm>
            <a:off x="-2460625" y="528638"/>
            <a:ext cx="2460625" cy="5307012"/>
          </a:xfrm>
          <a:prstGeom prst="rect">
            <a:avLst/>
          </a:prstGeom>
          <a:noFill/>
          <a:ln w="9525">
            <a:noFill/>
            <a:miter lim="800000"/>
            <a:headEnd/>
            <a:tailEnd/>
          </a:ln>
          <a:effectLst/>
        </p:spPr>
        <p:txBody>
          <a:bodyPr lIns="87798" tIns="43900" rIns="87798" bIns="43900"/>
          <a:lstStyle/>
          <a:p>
            <a:pPr marL="342900" indent="-342900" algn="r">
              <a:lnSpc>
                <a:spcPct val="125000"/>
              </a:lnSpc>
              <a:spcBef>
                <a:spcPct val="20000"/>
              </a:spcBef>
              <a:buClr>
                <a:srgbClr val="990000"/>
              </a:buClr>
              <a:defRPr/>
            </a:pPr>
            <a:r>
              <a:rPr lang="zh-CN" altLang="en-US" sz="1200" b="0">
                <a:solidFill>
                  <a:srgbClr val="F8F8F8"/>
                </a:solidFill>
                <a:ea typeface="华文细黑" pitchFamily="2" charset="-122"/>
                <a:cs typeface="+mn-cs"/>
              </a:rPr>
              <a:t>英文标题</a:t>
            </a:r>
            <a:r>
              <a:rPr lang="en-US" altLang="zh-CN" sz="1200" b="0">
                <a:solidFill>
                  <a:srgbClr val="F8F8F8"/>
                </a:solidFill>
                <a:ea typeface="华文细黑" pitchFamily="2" charset="-122"/>
                <a:cs typeface="+mn-cs"/>
              </a:rPr>
              <a:t>:32-35pt  </a:t>
            </a:r>
          </a:p>
          <a:p>
            <a:pPr marL="342900" indent="-342900" algn="r">
              <a:lnSpc>
                <a:spcPct val="125000"/>
              </a:lnSpc>
              <a:spcBef>
                <a:spcPct val="20000"/>
              </a:spcBef>
              <a:buClr>
                <a:srgbClr val="990000"/>
              </a:buClr>
              <a:defRPr/>
            </a:pPr>
            <a:r>
              <a:rPr lang="zh-CN" altLang="en-US" sz="1200" b="0">
                <a:solidFill>
                  <a:srgbClr val="F8F8F8"/>
                </a:solidFill>
                <a:ea typeface="华文细黑" pitchFamily="2" charset="-122"/>
                <a:cs typeface="+mn-cs"/>
              </a:rPr>
              <a:t>颜色</a:t>
            </a:r>
            <a:r>
              <a:rPr lang="en-US" altLang="zh-CN" sz="1200" b="0">
                <a:solidFill>
                  <a:srgbClr val="F8F8F8"/>
                </a:solidFill>
                <a:ea typeface="华文细黑" pitchFamily="2" charset="-122"/>
                <a:cs typeface="+mn-cs"/>
              </a:rPr>
              <a:t>: R153 G0 B0</a:t>
            </a:r>
          </a:p>
          <a:p>
            <a:pPr marL="342900" indent="-342900" algn="r">
              <a:lnSpc>
                <a:spcPct val="125000"/>
              </a:lnSpc>
              <a:spcBef>
                <a:spcPct val="20000"/>
              </a:spcBef>
              <a:buClr>
                <a:srgbClr val="990000"/>
              </a:buClr>
              <a:defRPr/>
            </a:pPr>
            <a:r>
              <a:rPr lang="zh-CN" altLang="en-US" sz="1200" b="0">
                <a:solidFill>
                  <a:srgbClr val="F8F8F8"/>
                </a:solidFill>
                <a:latin typeface="FrutigerNext LT Medium" pitchFamily="34" charset="0"/>
                <a:ea typeface="华文细黑" pitchFamily="2" charset="-122"/>
                <a:cs typeface="+mn-cs"/>
              </a:rPr>
              <a:t>内部使用字体 </a:t>
            </a:r>
            <a:r>
              <a:rPr lang="en-US" altLang="zh-CN" sz="1200" b="0">
                <a:solidFill>
                  <a:srgbClr val="F8F8F8"/>
                </a:solidFill>
                <a:latin typeface="FrutigerNext LT Medium" pitchFamily="34" charset="0"/>
                <a:ea typeface="华文细黑" pitchFamily="2" charset="-122"/>
                <a:cs typeface="+mn-cs"/>
              </a:rPr>
              <a:t>:</a:t>
            </a:r>
          </a:p>
          <a:p>
            <a:pPr marL="342900" indent="-342900" algn="r">
              <a:lnSpc>
                <a:spcPct val="125000"/>
              </a:lnSpc>
              <a:spcBef>
                <a:spcPct val="20000"/>
              </a:spcBef>
              <a:buClr>
                <a:srgbClr val="990000"/>
              </a:buClr>
              <a:defRPr/>
            </a:pPr>
            <a:r>
              <a:rPr lang="en-US" altLang="zh-CN" sz="1200" b="0">
                <a:solidFill>
                  <a:srgbClr val="F8F8F8"/>
                </a:solidFill>
                <a:latin typeface="FrutigerNext LT Medium" pitchFamily="34" charset="0"/>
                <a:ea typeface="华文细黑" pitchFamily="2" charset="-122"/>
                <a:cs typeface="+mn-cs"/>
              </a:rPr>
              <a:t>FrutigerNext LT Medium</a:t>
            </a:r>
          </a:p>
          <a:p>
            <a:pPr marL="342900" indent="-342900" algn="r">
              <a:lnSpc>
                <a:spcPct val="125000"/>
              </a:lnSpc>
              <a:spcBef>
                <a:spcPct val="20000"/>
              </a:spcBef>
              <a:buClr>
                <a:srgbClr val="990000"/>
              </a:buClr>
              <a:defRPr/>
            </a:pPr>
            <a:r>
              <a:rPr lang="zh-CN" altLang="en-US" sz="1200" b="0">
                <a:solidFill>
                  <a:srgbClr val="F8F8F8"/>
                </a:solidFill>
                <a:latin typeface="FrutigerNext LT Medium" pitchFamily="34" charset="0"/>
                <a:ea typeface="华文细黑" pitchFamily="2" charset="-122"/>
                <a:cs typeface="+mn-cs"/>
              </a:rPr>
              <a:t>外部使用字体 </a:t>
            </a:r>
            <a:r>
              <a:rPr lang="en-US" altLang="zh-CN" sz="1200" b="0">
                <a:solidFill>
                  <a:srgbClr val="F8F8F8"/>
                </a:solidFill>
                <a:latin typeface="FrutigerNext LT Medium" pitchFamily="34" charset="0"/>
                <a:ea typeface="华文细黑" pitchFamily="2" charset="-122"/>
                <a:cs typeface="+mn-cs"/>
              </a:rPr>
              <a:t>: Arial</a:t>
            </a:r>
          </a:p>
          <a:p>
            <a:pPr marL="342900" indent="-342900" algn="r">
              <a:lnSpc>
                <a:spcPct val="75000"/>
              </a:lnSpc>
              <a:spcBef>
                <a:spcPct val="20000"/>
              </a:spcBef>
              <a:buClr>
                <a:srgbClr val="990000"/>
              </a:buClr>
              <a:defRPr/>
            </a:pPr>
            <a:endParaRPr lang="en-US" altLang="zh-CN" sz="1200" b="0">
              <a:solidFill>
                <a:srgbClr val="F8F8F8"/>
              </a:solidFill>
              <a:ea typeface="华文细黑" pitchFamily="2" charset="-122"/>
              <a:cs typeface="+mn-cs"/>
            </a:endParaRPr>
          </a:p>
          <a:p>
            <a:pPr marL="342900" indent="-342900" algn="r">
              <a:lnSpc>
                <a:spcPct val="125000"/>
              </a:lnSpc>
              <a:spcBef>
                <a:spcPct val="20000"/>
              </a:spcBef>
              <a:buClr>
                <a:srgbClr val="990000"/>
              </a:buClr>
              <a:defRPr/>
            </a:pPr>
            <a:r>
              <a:rPr lang="zh-CN" altLang="en-US" sz="1200" b="0">
                <a:solidFill>
                  <a:srgbClr val="F8F8F8"/>
                </a:solidFill>
                <a:ea typeface="华文细黑" pitchFamily="2" charset="-122"/>
                <a:cs typeface="+mn-cs"/>
              </a:rPr>
              <a:t>中文标题</a:t>
            </a:r>
            <a:r>
              <a:rPr lang="en-US" altLang="zh-CN" sz="1200" b="0">
                <a:solidFill>
                  <a:srgbClr val="F8F8F8"/>
                </a:solidFill>
                <a:ea typeface="华文细黑" pitchFamily="2" charset="-122"/>
                <a:cs typeface="+mn-cs"/>
              </a:rPr>
              <a:t>:30-32pt  </a:t>
            </a:r>
          </a:p>
          <a:p>
            <a:pPr marL="342900" indent="-342900" algn="r">
              <a:lnSpc>
                <a:spcPct val="125000"/>
              </a:lnSpc>
              <a:spcBef>
                <a:spcPct val="20000"/>
              </a:spcBef>
              <a:buClr>
                <a:srgbClr val="990000"/>
              </a:buClr>
              <a:defRPr/>
            </a:pPr>
            <a:r>
              <a:rPr lang="zh-CN" altLang="en-US" sz="1200" b="0">
                <a:solidFill>
                  <a:srgbClr val="F8F8F8"/>
                </a:solidFill>
                <a:ea typeface="华文细黑" pitchFamily="2" charset="-122"/>
                <a:cs typeface="+mn-cs"/>
              </a:rPr>
              <a:t>颜色</a:t>
            </a:r>
            <a:r>
              <a:rPr lang="en-US" altLang="zh-CN" sz="1200" b="0">
                <a:solidFill>
                  <a:srgbClr val="F8F8F8"/>
                </a:solidFill>
                <a:ea typeface="华文细黑" pitchFamily="2" charset="-122"/>
                <a:cs typeface="+mn-cs"/>
              </a:rPr>
              <a:t>: R153 G0 B0</a:t>
            </a:r>
          </a:p>
          <a:p>
            <a:pPr marL="342900" indent="-342900" algn="r">
              <a:lnSpc>
                <a:spcPct val="125000"/>
              </a:lnSpc>
              <a:spcBef>
                <a:spcPct val="20000"/>
              </a:spcBef>
              <a:buClr>
                <a:srgbClr val="990000"/>
              </a:buClr>
              <a:defRPr/>
            </a:pPr>
            <a:r>
              <a:rPr lang="zh-CN" altLang="en-US" sz="1200" b="0">
                <a:solidFill>
                  <a:srgbClr val="F8F8F8"/>
                </a:solidFill>
                <a:ea typeface="华文细黑" pitchFamily="2" charset="-122"/>
                <a:cs typeface="+mn-cs"/>
              </a:rPr>
              <a:t>字体</a:t>
            </a:r>
            <a:r>
              <a:rPr lang="en-US" altLang="zh-CN" sz="1200" b="0">
                <a:solidFill>
                  <a:srgbClr val="F8F8F8"/>
                </a:solidFill>
                <a:ea typeface="华文细黑" pitchFamily="2" charset="-122"/>
                <a:cs typeface="+mn-cs"/>
              </a:rPr>
              <a:t>:</a:t>
            </a:r>
            <a:r>
              <a:rPr lang="zh-CN" altLang="en-US" sz="1200" b="0">
                <a:solidFill>
                  <a:srgbClr val="F8F8F8"/>
                </a:solidFill>
                <a:ea typeface="华文细黑" pitchFamily="2" charset="-122"/>
                <a:cs typeface="+mn-cs"/>
              </a:rPr>
              <a:t>黑体</a:t>
            </a:r>
          </a:p>
          <a:p>
            <a:pPr marL="342900" indent="-342900" algn="r">
              <a:lnSpc>
                <a:spcPct val="125000"/>
              </a:lnSpc>
              <a:spcBef>
                <a:spcPct val="20000"/>
              </a:spcBef>
              <a:buClr>
                <a:srgbClr val="990000"/>
              </a:buClr>
              <a:defRPr/>
            </a:pPr>
            <a:endParaRPr lang="zh-CN" altLang="en-US" sz="1200" b="0">
              <a:solidFill>
                <a:srgbClr val="F8F8F8"/>
              </a:solidFill>
              <a:ea typeface="华文细黑" pitchFamily="2" charset="-122"/>
              <a:cs typeface="+mn-cs"/>
            </a:endParaRPr>
          </a:p>
          <a:p>
            <a:pPr marL="342900" indent="-342900" algn="r">
              <a:lnSpc>
                <a:spcPct val="125000"/>
              </a:lnSpc>
              <a:spcBef>
                <a:spcPct val="20000"/>
              </a:spcBef>
              <a:buClr>
                <a:srgbClr val="990000"/>
              </a:buClr>
              <a:defRPr/>
            </a:pPr>
            <a:endParaRPr lang="zh-CN" altLang="en-US" sz="1200" b="0">
              <a:solidFill>
                <a:srgbClr val="F8F8F8"/>
              </a:solidFill>
              <a:ea typeface="华文细黑" pitchFamily="2" charset="-122"/>
              <a:cs typeface="+mn-cs"/>
            </a:endParaRPr>
          </a:p>
          <a:p>
            <a:pPr marL="342900" indent="-342900" algn="r">
              <a:lnSpc>
                <a:spcPct val="125000"/>
              </a:lnSpc>
              <a:spcBef>
                <a:spcPct val="20000"/>
              </a:spcBef>
              <a:buClr>
                <a:srgbClr val="990000"/>
              </a:buClr>
              <a:defRPr/>
            </a:pPr>
            <a:endParaRPr lang="zh-CN" altLang="en-US" sz="1200" b="0">
              <a:solidFill>
                <a:srgbClr val="F8F8F8"/>
              </a:solidFill>
              <a:ea typeface="华文细黑" pitchFamily="2" charset="-122"/>
              <a:cs typeface="+mn-cs"/>
            </a:endParaRPr>
          </a:p>
          <a:p>
            <a:pPr marL="342900" indent="-342900" algn="r">
              <a:lnSpc>
                <a:spcPct val="125000"/>
              </a:lnSpc>
              <a:spcBef>
                <a:spcPct val="20000"/>
              </a:spcBef>
              <a:buClr>
                <a:srgbClr val="990000"/>
              </a:buClr>
              <a:defRPr/>
            </a:pPr>
            <a:r>
              <a:rPr lang="zh-CN" altLang="en-US" sz="1200" b="0">
                <a:solidFill>
                  <a:srgbClr val="F8F8F8"/>
                </a:solidFill>
                <a:ea typeface="华文细黑" pitchFamily="2" charset="-122"/>
                <a:cs typeface="+mn-cs"/>
              </a:rPr>
              <a:t>英文正文</a:t>
            </a:r>
            <a:r>
              <a:rPr lang="en-US" altLang="zh-CN" sz="1200" b="0">
                <a:solidFill>
                  <a:srgbClr val="F8F8F8"/>
                </a:solidFill>
                <a:ea typeface="华文细黑" pitchFamily="2" charset="-122"/>
                <a:cs typeface="+mn-cs"/>
              </a:rPr>
              <a:t>:20-22pt</a:t>
            </a:r>
          </a:p>
          <a:p>
            <a:pPr marL="342900" indent="-342900" algn="r">
              <a:lnSpc>
                <a:spcPct val="125000"/>
              </a:lnSpc>
              <a:spcBef>
                <a:spcPct val="20000"/>
              </a:spcBef>
              <a:buClr>
                <a:srgbClr val="990000"/>
              </a:buClr>
              <a:defRPr/>
            </a:pPr>
            <a:r>
              <a:rPr lang="zh-CN" altLang="en-US" sz="1200" b="0">
                <a:solidFill>
                  <a:srgbClr val="F8F8F8"/>
                </a:solidFill>
                <a:ea typeface="华文细黑" pitchFamily="2" charset="-122"/>
                <a:cs typeface="+mn-cs"/>
              </a:rPr>
              <a:t>子目录 </a:t>
            </a:r>
            <a:r>
              <a:rPr lang="en-US" altLang="zh-CN" sz="1200" b="0">
                <a:solidFill>
                  <a:srgbClr val="F8F8F8"/>
                </a:solidFill>
                <a:ea typeface="华文细黑" pitchFamily="2" charset="-122"/>
                <a:cs typeface="+mn-cs"/>
              </a:rPr>
              <a:t>(2-5</a:t>
            </a:r>
            <a:r>
              <a:rPr lang="zh-CN" altLang="en-US" sz="1200" b="0">
                <a:solidFill>
                  <a:srgbClr val="F8F8F8"/>
                </a:solidFill>
                <a:ea typeface="华文细黑" pitchFamily="2" charset="-122"/>
                <a:cs typeface="+mn-cs"/>
              </a:rPr>
              <a:t>级</a:t>
            </a:r>
            <a:r>
              <a:rPr lang="en-US" altLang="zh-CN" sz="1200" b="0">
                <a:solidFill>
                  <a:srgbClr val="F8F8F8"/>
                </a:solidFill>
                <a:ea typeface="华文细黑" pitchFamily="2" charset="-122"/>
                <a:cs typeface="+mn-cs"/>
              </a:rPr>
              <a:t>) :18pt  </a:t>
            </a:r>
          </a:p>
          <a:p>
            <a:pPr marL="342900" indent="-342900" algn="r">
              <a:lnSpc>
                <a:spcPct val="125000"/>
              </a:lnSpc>
              <a:spcBef>
                <a:spcPct val="20000"/>
              </a:spcBef>
              <a:buClr>
                <a:srgbClr val="990000"/>
              </a:buClr>
              <a:defRPr/>
            </a:pPr>
            <a:r>
              <a:rPr lang="zh-CN" altLang="en-US" sz="1200" b="0">
                <a:solidFill>
                  <a:srgbClr val="F8F8F8"/>
                </a:solidFill>
                <a:ea typeface="华文细黑" pitchFamily="2" charset="-122"/>
                <a:cs typeface="+mn-cs"/>
              </a:rPr>
              <a:t>颜色</a:t>
            </a:r>
            <a:r>
              <a:rPr lang="en-US" altLang="zh-CN" sz="1200" b="0">
                <a:solidFill>
                  <a:srgbClr val="F8F8F8"/>
                </a:solidFill>
                <a:ea typeface="华文细黑" pitchFamily="2" charset="-122"/>
                <a:cs typeface="+mn-cs"/>
              </a:rPr>
              <a:t>:</a:t>
            </a:r>
            <a:r>
              <a:rPr lang="zh-CN" altLang="en-US" sz="1200" b="0">
                <a:solidFill>
                  <a:srgbClr val="F8F8F8"/>
                </a:solidFill>
                <a:ea typeface="华文细黑" pitchFamily="2" charset="-122"/>
                <a:cs typeface="+mn-cs"/>
              </a:rPr>
              <a:t>黑色</a:t>
            </a:r>
          </a:p>
          <a:p>
            <a:pPr marL="342900" indent="-342900" algn="r">
              <a:lnSpc>
                <a:spcPct val="125000"/>
              </a:lnSpc>
              <a:spcBef>
                <a:spcPct val="20000"/>
              </a:spcBef>
              <a:buClr>
                <a:srgbClr val="990000"/>
              </a:buClr>
              <a:defRPr/>
            </a:pPr>
            <a:r>
              <a:rPr lang="zh-CN" altLang="en-US" sz="1200" b="0">
                <a:solidFill>
                  <a:srgbClr val="F8F8F8"/>
                </a:solidFill>
                <a:latin typeface="FrutigerNext LT Medium" pitchFamily="34" charset="0"/>
                <a:ea typeface="华文细黑" pitchFamily="2" charset="-122"/>
                <a:cs typeface="+mn-cs"/>
              </a:rPr>
              <a:t>内部使用字体 </a:t>
            </a:r>
            <a:r>
              <a:rPr lang="en-US" altLang="zh-CN" sz="1200" b="0">
                <a:solidFill>
                  <a:srgbClr val="F8F8F8"/>
                </a:solidFill>
                <a:latin typeface="FrutigerNext LT Medium" pitchFamily="34" charset="0"/>
                <a:ea typeface="华文细黑" pitchFamily="2" charset="-122"/>
                <a:cs typeface="+mn-cs"/>
              </a:rPr>
              <a:t>:</a:t>
            </a:r>
          </a:p>
          <a:p>
            <a:pPr marL="342900" indent="-342900" algn="r">
              <a:lnSpc>
                <a:spcPct val="125000"/>
              </a:lnSpc>
              <a:spcBef>
                <a:spcPct val="20000"/>
              </a:spcBef>
              <a:buClr>
                <a:srgbClr val="990000"/>
              </a:buClr>
              <a:defRPr/>
            </a:pPr>
            <a:r>
              <a:rPr lang="en-US" altLang="zh-CN" sz="1200" b="0">
                <a:solidFill>
                  <a:srgbClr val="F8F8F8"/>
                </a:solidFill>
                <a:latin typeface="FrutigerNext LT Medium" pitchFamily="34" charset="0"/>
                <a:ea typeface="华文细黑" pitchFamily="2" charset="-122"/>
                <a:cs typeface="+mn-cs"/>
              </a:rPr>
              <a:t>FrutigerNext LT Regular</a:t>
            </a:r>
          </a:p>
          <a:p>
            <a:pPr marL="342900" indent="-342900" algn="r">
              <a:lnSpc>
                <a:spcPct val="125000"/>
              </a:lnSpc>
              <a:spcBef>
                <a:spcPct val="20000"/>
              </a:spcBef>
              <a:buClr>
                <a:srgbClr val="990000"/>
              </a:buClr>
              <a:defRPr/>
            </a:pPr>
            <a:r>
              <a:rPr lang="zh-CN" altLang="en-US" sz="1200" b="0">
                <a:solidFill>
                  <a:srgbClr val="F8F8F8"/>
                </a:solidFill>
                <a:latin typeface="FrutigerNext LT Medium" pitchFamily="34" charset="0"/>
                <a:ea typeface="华文细黑" pitchFamily="2" charset="-122"/>
                <a:cs typeface="+mn-cs"/>
              </a:rPr>
              <a:t>外部使用字体 </a:t>
            </a:r>
            <a:r>
              <a:rPr lang="en-US" altLang="zh-CN" sz="1200" b="0">
                <a:solidFill>
                  <a:srgbClr val="F8F8F8"/>
                </a:solidFill>
                <a:latin typeface="FrutigerNext LT Medium" pitchFamily="34" charset="0"/>
                <a:ea typeface="华文细黑" pitchFamily="2" charset="-122"/>
                <a:cs typeface="+mn-cs"/>
              </a:rPr>
              <a:t>: Arial</a:t>
            </a:r>
          </a:p>
          <a:p>
            <a:pPr marL="342900" indent="-342900" algn="r">
              <a:lnSpc>
                <a:spcPct val="75000"/>
              </a:lnSpc>
              <a:spcBef>
                <a:spcPct val="20000"/>
              </a:spcBef>
              <a:buClr>
                <a:srgbClr val="990000"/>
              </a:buClr>
              <a:defRPr/>
            </a:pPr>
            <a:endParaRPr lang="en-US" altLang="zh-CN" sz="1200" b="0">
              <a:solidFill>
                <a:srgbClr val="F8F8F8"/>
              </a:solidFill>
              <a:ea typeface="华文细黑" pitchFamily="2" charset="-122"/>
              <a:cs typeface="+mn-cs"/>
            </a:endParaRPr>
          </a:p>
          <a:p>
            <a:pPr marL="342900" indent="-342900" algn="r">
              <a:lnSpc>
                <a:spcPct val="125000"/>
              </a:lnSpc>
              <a:spcBef>
                <a:spcPct val="20000"/>
              </a:spcBef>
              <a:buClr>
                <a:srgbClr val="990000"/>
              </a:buClr>
              <a:defRPr/>
            </a:pPr>
            <a:r>
              <a:rPr lang="zh-CN" altLang="en-US" sz="1200" b="0">
                <a:solidFill>
                  <a:srgbClr val="F8F8F8"/>
                </a:solidFill>
                <a:ea typeface="华文细黑" pitchFamily="2" charset="-122"/>
                <a:cs typeface="+mn-cs"/>
              </a:rPr>
              <a:t>中文正文</a:t>
            </a:r>
            <a:r>
              <a:rPr lang="en-US" altLang="zh-CN" sz="1200" b="0">
                <a:solidFill>
                  <a:srgbClr val="F8F8F8"/>
                </a:solidFill>
                <a:ea typeface="华文细黑" pitchFamily="2" charset="-122"/>
                <a:cs typeface="+mn-cs"/>
              </a:rPr>
              <a:t>:18-20pt</a:t>
            </a:r>
          </a:p>
          <a:p>
            <a:pPr marL="342900" indent="-342900" algn="r">
              <a:lnSpc>
                <a:spcPct val="125000"/>
              </a:lnSpc>
              <a:spcBef>
                <a:spcPct val="20000"/>
              </a:spcBef>
              <a:buClr>
                <a:srgbClr val="990000"/>
              </a:buClr>
              <a:defRPr/>
            </a:pPr>
            <a:r>
              <a:rPr lang="zh-CN" altLang="en-US" sz="1200" b="0">
                <a:solidFill>
                  <a:srgbClr val="F8F8F8"/>
                </a:solidFill>
                <a:ea typeface="华文细黑" pitchFamily="2" charset="-122"/>
                <a:cs typeface="+mn-cs"/>
              </a:rPr>
              <a:t>子目录</a:t>
            </a:r>
            <a:r>
              <a:rPr lang="en-US" altLang="zh-CN" sz="1200" b="0">
                <a:solidFill>
                  <a:srgbClr val="F8F8F8"/>
                </a:solidFill>
                <a:ea typeface="华文细黑" pitchFamily="2" charset="-122"/>
                <a:cs typeface="+mn-cs"/>
              </a:rPr>
              <a:t>(2-5</a:t>
            </a:r>
            <a:r>
              <a:rPr lang="zh-CN" altLang="en-US" sz="1200" b="0">
                <a:solidFill>
                  <a:srgbClr val="F8F8F8"/>
                </a:solidFill>
                <a:ea typeface="华文细黑" pitchFamily="2" charset="-122"/>
                <a:cs typeface="+mn-cs"/>
              </a:rPr>
              <a:t>级</a:t>
            </a:r>
            <a:r>
              <a:rPr lang="en-US" altLang="zh-CN" sz="1200" b="0">
                <a:solidFill>
                  <a:srgbClr val="F8F8F8"/>
                </a:solidFill>
                <a:ea typeface="华文细黑" pitchFamily="2" charset="-122"/>
                <a:cs typeface="+mn-cs"/>
              </a:rPr>
              <a:t>):18pt </a:t>
            </a:r>
          </a:p>
          <a:p>
            <a:pPr marL="342900" indent="-342900" algn="r">
              <a:lnSpc>
                <a:spcPct val="125000"/>
              </a:lnSpc>
              <a:spcBef>
                <a:spcPct val="20000"/>
              </a:spcBef>
              <a:buClr>
                <a:srgbClr val="990000"/>
              </a:buClr>
              <a:defRPr/>
            </a:pPr>
            <a:r>
              <a:rPr lang="zh-CN" altLang="en-US" sz="1200" b="0">
                <a:solidFill>
                  <a:srgbClr val="F8F8F8"/>
                </a:solidFill>
                <a:ea typeface="华文细黑" pitchFamily="2" charset="-122"/>
                <a:cs typeface="+mn-cs"/>
              </a:rPr>
              <a:t>颜色</a:t>
            </a:r>
            <a:r>
              <a:rPr lang="en-US" altLang="zh-CN" sz="1200" b="0">
                <a:solidFill>
                  <a:srgbClr val="F8F8F8"/>
                </a:solidFill>
                <a:ea typeface="华文细黑" pitchFamily="2" charset="-122"/>
                <a:cs typeface="+mn-cs"/>
              </a:rPr>
              <a:t>:</a:t>
            </a:r>
            <a:r>
              <a:rPr lang="zh-CN" altLang="en-US" sz="1200" b="0">
                <a:solidFill>
                  <a:srgbClr val="F8F8F8"/>
                </a:solidFill>
                <a:ea typeface="华文细黑" pitchFamily="2" charset="-122"/>
                <a:cs typeface="+mn-cs"/>
              </a:rPr>
              <a:t>黑色</a:t>
            </a:r>
          </a:p>
          <a:p>
            <a:pPr marL="342900" indent="-342900" algn="r">
              <a:lnSpc>
                <a:spcPct val="125000"/>
              </a:lnSpc>
              <a:spcBef>
                <a:spcPct val="20000"/>
              </a:spcBef>
              <a:buClr>
                <a:srgbClr val="990000"/>
              </a:buClr>
              <a:defRPr/>
            </a:pPr>
            <a:r>
              <a:rPr lang="zh-CN" altLang="en-US" sz="1200" b="0">
                <a:solidFill>
                  <a:srgbClr val="F8F8F8"/>
                </a:solidFill>
                <a:ea typeface="华文细黑" pitchFamily="2" charset="-122"/>
                <a:cs typeface="+mn-cs"/>
              </a:rPr>
              <a:t>字体</a:t>
            </a:r>
            <a:r>
              <a:rPr lang="en-US" altLang="zh-CN" sz="1200" b="0">
                <a:solidFill>
                  <a:srgbClr val="F8F8F8"/>
                </a:solidFill>
                <a:ea typeface="华文细黑" pitchFamily="2" charset="-122"/>
                <a:cs typeface="+mn-cs"/>
              </a:rPr>
              <a:t>:</a:t>
            </a:r>
            <a:r>
              <a:rPr lang="zh-CN" altLang="en-US" sz="1200" b="0">
                <a:solidFill>
                  <a:srgbClr val="F8F8F8"/>
                </a:solidFill>
                <a:ea typeface="华文细黑" pitchFamily="2" charset="-122"/>
                <a:cs typeface="+mn-cs"/>
              </a:rPr>
              <a:t>细黑体 </a:t>
            </a:r>
            <a:endParaRPr lang="zh-CN" altLang="en-US" sz="1200" b="0">
              <a:solidFill>
                <a:srgbClr val="080808"/>
              </a:solidFill>
              <a:ea typeface="华文细黑" pitchFamily="2" charset="-122"/>
              <a:cs typeface="+mn-cs"/>
            </a:endParaRPr>
          </a:p>
        </p:txBody>
      </p:sp>
      <p:sp>
        <p:nvSpPr>
          <p:cNvPr id="11" name="Rectangle 15"/>
          <p:cNvSpPr>
            <a:spLocks noChangeArrowheads="1"/>
          </p:cNvSpPr>
          <p:nvPr userDrawn="1"/>
        </p:nvSpPr>
        <p:spPr bwMode="auto">
          <a:xfrm>
            <a:off x="12361863" y="4292600"/>
            <a:ext cx="1227137" cy="2627313"/>
          </a:xfrm>
          <a:prstGeom prst="rect">
            <a:avLst/>
          </a:prstGeom>
          <a:solidFill>
            <a:srgbClr val="F8F8F8"/>
          </a:solidFill>
          <a:ln w="9525" algn="ctr">
            <a:noFill/>
            <a:miter lim="800000"/>
            <a:headEnd/>
            <a:tailEnd/>
          </a:ln>
          <a:effectLst/>
        </p:spPr>
        <p:txBody>
          <a:bodyPr lIns="91425" tIns="45712" rIns="91425" bIns="45712" anchor="ctr">
            <a:spAutoFit/>
          </a:bodyPr>
          <a:lstStyle/>
          <a:p>
            <a:pPr algn="ctr" defTabSz="877888" eaLnBrk="0" hangingPunct="0"/>
            <a:endParaRPr lang="zh-CN" altLang="zh-CN" sz="1500" b="0">
              <a:solidFill>
                <a:srgbClr val="000000"/>
              </a:solidFill>
              <a:latin typeface="FrutigerNext LT Regular" pitchFamily="34" charset="0"/>
              <a:ea typeface="MS PGothic" pitchFamily="34" charset="-128"/>
            </a:endParaRPr>
          </a:p>
        </p:txBody>
      </p:sp>
      <p:grpSp>
        <p:nvGrpSpPr>
          <p:cNvPr id="12" name="Group 16"/>
          <p:cNvGrpSpPr>
            <a:grpSpLocks/>
          </p:cNvGrpSpPr>
          <p:nvPr userDrawn="1"/>
        </p:nvGrpSpPr>
        <p:grpSpPr bwMode="auto">
          <a:xfrm>
            <a:off x="12472988" y="5278438"/>
            <a:ext cx="989012" cy="184150"/>
            <a:chOff x="6657" y="3492"/>
            <a:chExt cx="527" cy="121"/>
          </a:xfrm>
        </p:grpSpPr>
        <p:sp>
          <p:nvSpPr>
            <p:cNvPr id="13" name="Rectangle 17"/>
            <p:cNvSpPr>
              <a:spLocks noChangeArrowheads="1"/>
            </p:cNvSpPr>
            <p:nvPr/>
          </p:nvSpPr>
          <p:spPr bwMode="auto">
            <a:xfrm flipV="1">
              <a:off x="6789" y="3492"/>
              <a:ext cx="132" cy="121"/>
            </a:xfrm>
            <a:prstGeom prst="rect">
              <a:avLst/>
            </a:prstGeom>
            <a:solidFill>
              <a:srgbClr val="FFCC66"/>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ea typeface="宋体" charset="-122"/>
                <a:cs typeface="+mn-cs"/>
              </a:endParaRPr>
            </a:p>
          </p:txBody>
        </p:sp>
        <p:sp>
          <p:nvSpPr>
            <p:cNvPr id="14" name="Rectangle 18"/>
            <p:cNvSpPr>
              <a:spLocks noChangeArrowheads="1"/>
            </p:cNvSpPr>
            <p:nvPr/>
          </p:nvSpPr>
          <p:spPr bwMode="auto">
            <a:xfrm flipV="1">
              <a:off x="6921" y="3492"/>
              <a:ext cx="131" cy="121"/>
            </a:xfrm>
            <a:prstGeom prst="rect">
              <a:avLst/>
            </a:prstGeom>
            <a:solidFill>
              <a:srgbClr val="FF9900"/>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ea typeface="宋体" charset="-122"/>
                <a:cs typeface="+mn-cs"/>
              </a:endParaRPr>
            </a:p>
          </p:txBody>
        </p:sp>
        <p:sp>
          <p:nvSpPr>
            <p:cNvPr id="15" name="Rectangle 19"/>
            <p:cNvSpPr>
              <a:spLocks noChangeArrowheads="1"/>
            </p:cNvSpPr>
            <p:nvPr/>
          </p:nvSpPr>
          <p:spPr bwMode="auto">
            <a:xfrm flipV="1">
              <a:off x="7052" y="3492"/>
              <a:ext cx="132" cy="121"/>
            </a:xfrm>
            <a:prstGeom prst="rect">
              <a:avLst/>
            </a:prstGeom>
            <a:solidFill>
              <a:srgbClr val="99660A"/>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ea typeface="宋体" charset="-122"/>
                <a:cs typeface="+mn-cs"/>
              </a:endParaRPr>
            </a:p>
          </p:txBody>
        </p:sp>
        <p:sp>
          <p:nvSpPr>
            <p:cNvPr id="16" name="Rectangle 20"/>
            <p:cNvSpPr>
              <a:spLocks noChangeArrowheads="1"/>
            </p:cNvSpPr>
            <p:nvPr/>
          </p:nvSpPr>
          <p:spPr bwMode="auto">
            <a:xfrm flipV="1">
              <a:off x="6657" y="3492"/>
              <a:ext cx="132" cy="121"/>
            </a:xfrm>
            <a:prstGeom prst="rect">
              <a:avLst/>
            </a:prstGeom>
            <a:solidFill>
              <a:srgbClr val="FFCC99"/>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ea typeface="宋体" charset="-122"/>
                <a:cs typeface="+mn-cs"/>
              </a:endParaRPr>
            </a:p>
          </p:txBody>
        </p:sp>
      </p:grpSp>
      <p:grpSp>
        <p:nvGrpSpPr>
          <p:cNvPr id="17" name="Group 21"/>
          <p:cNvGrpSpPr>
            <a:grpSpLocks/>
          </p:cNvGrpSpPr>
          <p:nvPr userDrawn="1"/>
        </p:nvGrpSpPr>
        <p:grpSpPr bwMode="auto">
          <a:xfrm>
            <a:off x="12472988" y="6203950"/>
            <a:ext cx="989012" cy="182563"/>
            <a:chOff x="6657" y="4103"/>
            <a:chExt cx="527" cy="121"/>
          </a:xfrm>
        </p:grpSpPr>
        <p:sp>
          <p:nvSpPr>
            <p:cNvPr id="18" name="Rectangle 22"/>
            <p:cNvSpPr>
              <a:spLocks noChangeArrowheads="1"/>
            </p:cNvSpPr>
            <p:nvPr/>
          </p:nvSpPr>
          <p:spPr bwMode="auto">
            <a:xfrm flipV="1">
              <a:off x="6789" y="4103"/>
              <a:ext cx="132" cy="121"/>
            </a:xfrm>
            <a:prstGeom prst="rect">
              <a:avLst/>
            </a:prstGeom>
            <a:solidFill>
              <a:srgbClr val="99CCFF"/>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ea typeface="宋体" charset="-122"/>
                <a:cs typeface="+mn-cs"/>
              </a:endParaRPr>
            </a:p>
          </p:txBody>
        </p:sp>
        <p:sp>
          <p:nvSpPr>
            <p:cNvPr id="19" name="Rectangle 23"/>
            <p:cNvSpPr>
              <a:spLocks noChangeArrowheads="1"/>
            </p:cNvSpPr>
            <p:nvPr/>
          </p:nvSpPr>
          <p:spPr bwMode="auto">
            <a:xfrm flipV="1">
              <a:off x="6921" y="4103"/>
              <a:ext cx="131" cy="121"/>
            </a:xfrm>
            <a:prstGeom prst="rect">
              <a:avLst/>
            </a:prstGeom>
            <a:solidFill>
              <a:srgbClr val="99CCCC"/>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ea typeface="宋体" charset="-122"/>
                <a:cs typeface="+mn-cs"/>
              </a:endParaRPr>
            </a:p>
          </p:txBody>
        </p:sp>
        <p:sp>
          <p:nvSpPr>
            <p:cNvPr id="20" name="Rectangle 24"/>
            <p:cNvSpPr>
              <a:spLocks noChangeArrowheads="1"/>
            </p:cNvSpPr>
            <p:nvPr/>
          </p:nvSpPr>
          <p:spPr bwMode="auto">
            <a:xfrm flipV="1">
              <a:off x="7052" y="4103"/>
              <a:ext cx="132" cy="121"/>
            </a:xfrm>
            <a:prstGeom prst="rect">
              <a:avLst/>
            </a:prstGeom>
            <a:solidFill>
              <a:srgbClr val="009999"/>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ea typeface="宋体" charset="-122"/>
                <a:cs typeface="+mn-cs"/>
              </a:endParaRPr>
            </a:p>
          </p:txBody>
        </p:sp>
        <p:sp>
          <p:nvSpPr>
            <p:cNvPr id="21" name="Rectangle 25"/>
            <p:cNvSpPr>
              <a:spLocks noChangeArrowheads="1"/>
            </p:cNvSpPr>
            <p:nvPr/>
          </p:nvSpPr>
          <p:spPr bwMode="auto">
            <a:xfrm flipV="1">
              <a:off x="6657" y="4103"/>
              <a:ext cx="132" cy="121"/>
            </a:xfrm>
            <a:prstGeom prst="rect">
              <a:avLst/>
            </a:prstGeom>
            <a:solidFill>
              <a:srgbClr val="CCCCFF"/>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ea typeface="宋体" charset="-122"/>
                <a:cs typeface="+mn-cs"/>
              </a:endParaRPr>
            </a:p>
          </p:txBody>
        </p:sp>
      </p:grpSp>
      <p:grpSp>
        <p:nvGrpSpPr>
          <p:cNvPr id="22" name="Group 26"/>
          <p:cNvGrpSpPr>
            <a:grpSpLocks/>
          </p:cNvGrpSpPr>
          <p:nvPr userDrawn="1"/>
        </p:nvGrpSpPr>
        <p:grpSpPr bwMode="auto">
          <a:xfrm>
            <a:off x="12472988" y="6450013"/>
            <a:ext cx="989012" cy="182562"/>
            <a:chOff x="6657" y="4266"/>
            <a:chExt cx="527" cy="121"/>
          </a:xfrm>
        </p:grpSpPr>
        <p:sp>
          <p:nvSpPr>
            <p:cNvPr id="23" name="Rectangle 27"/>
            <p:cNvSpPr>
              <a:spLocks noChangeArrowheads="1"/>
            </p:cNvSpPr>
            <p:nvPr/>
          </p:nvSpPr>
          <p:spPr bwMode="auto">
            <a:xfrm flipV="1">
              <a:off x="6789" y="4266"/>
              <a:ext cx="132" cy="121"/>
            </a:xfrm>
            <a:prstGeom prst="rect">
              <a:avLst/>
            </a:prstGeom>
            <a:solidFill>
              <a:srgbClr val="99CCCC"/>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ea typeface="宋体" charset="-122"/>
                <a:cs typeface="+mn-cs"/>
              </a:endParaRPr>
            </a:p>
          </p:txBody>
        </p:sp>
        <p:sp>
          <p:nvSpPr>
            <p:cNvPr id="24" name="Rectangle 28"/>
            <p:cNvSpPr>
              <a:spLocks noChangeArrowheads="1"/>
            </p:cNvSpPr>
            <p:nvPr/>
          </p:nvSpPr>
          <p:spPr bwMode="auto">
            <a:xfrm flipV="1">
              <a:off x="6921" y="4266"/>
              <a:ext cx="131" cy="121"/>
            </a:xfrm>
            <a:prstGeom prst="rect">
              <a:avLst/>
            </a:prstGeom>
            <a:solidFill>
              <a:srgbClr val="0099CC"/>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ea typeface="宋体" charset="-122"/>
                <a:cs typeface="+mn-cs"/>
              </a:endParaRPr>
            </a:p>
          </p:txBody>
        </p:sp>
        <p:sp>
          <p:nvSpPr>
            <p:cNvPr id="25" name="Rectangle 29"/>
            <p:cNvSpPr>
              <a:spLocks noChangeArrowheads="1"/>
            </p:cNvSpPr>
            <p:nvPr/>
          </p:nvSpPr>
          <p:spPr bwMode="auto">
            <a:xfrm flipV="1">
              <a:off x="7052" y="4266"/>
              <a:ext cx="132" cy="121"/>
            </a:xfrm>
            <a:prstGeom prst="rect">
              <a:avLst/>
            </a:prstGeom>
            <a:solidFill>
              <a:srgbClr val="006699"/>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ea typeface="宋体" charset="-122"/>
                <a:cs typeface="+mn-cs"/>
              </a:endParaRPr>
            </a:p>
          </p:txBody>
        </p:sp>
        <p:sp>
          <p:nvSpPr>
            <p:cNvPr id="26" name="Rectangle 30"/>
            <p:cNvSpPr>
              <a:spLocks noChangeArrowheads="1"/>
            </p:cNvSpPr>
            <p:nvPr/>
          </p:nvSpPr>
          <p:spPr bwMode="auto">
            <a:xfrm flipV="1">
              <a:off x="6657" y="4266"/>
              <a:ext cx="132" cy="121"/>
            </a:xfrm>
            <a:prstGeom prst="rect">
              <a:avLst/>
            </a:prstGeom>
            <a:solidFill>
              <a:srgbClr val="CCFF99"/>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ea typeface="宋体" charset="-122"/>
                <a:cs typeface="+mn-cs"/>
              </a:endParaRPr>
            </a:p>
          </p:txBody>
        </p:sp>
      </p:grpSp>
      <p:grpSp>
        <p:nvGrpSpPr>
          <p:cNvPr id="27" name="Group 31"/>
          <p:cNvGrpSpPr>
            <a:grpSpLocks/>
          </p:cNvGrpSpPr>
          <p:nvPr userDrawn="1"/>
        </p:nvGrpSpPr>
        <p:grpSpPr bwMode="auto">
          <a:xfrm>
            <a:off x="12472988" y="5527675"/>
            <a:ext cx="989012" cy="182563"/>
            <a:chOff x="6657" y="3656"/>
            <a:chExt cx="527" cy="121"/>
          </a:xfrm>
        </p:grpSpPr>
        <p:sp>
          <p:nvSpPr>
            <p:cNvPr id="28" name="Rectangle 32"/>
            <p:cNvSpPr>
              <a:spLocks noChangeArrowheads="1"/>
            </p:cNvSpPr>
            <p:nvPr/>
          </p:nvSpPr>
          <p:spPr bwMode="auto">
            <a:xfrm flipV="1">
              <a:off x="6657" y="3656"/>
              <a:ext cx="132" cy="121"/>
            </a:xfrm>
            <a:prstGeom prst="rect">
              <a:avLst/>
            </a:prstGeom>
            <a:solidFill>
              <a:srgbClr val="CCCCCC"/>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ea typeface="宋体" charset="-122"/>
                <a:cs typeface="+mn-cs"/>
              </a:endParaRPr>
            </a:p>
          </p:txBody>
        </p:sp>
        <p:sp>
          <p:nvSpPr>
            <p:cNvPr id="29" name="Rectangle 33"/>
            <p:cNvSpPr>
              <a:spLocks noChangeArrowheads="1"/>
            </p:cNvSpPr>
            <p:nvPr/>
          </p:nvSpPr>
          <p:spPr bwMode="auto">
            <a:xfrm flipV="1">
              <a:off x="6789" y="3656"/>
              <a:ext cx="132" cy="121"/>
            </a:xfrm>
            <a:prstGeom prst="rect">
              <a:avLst/>
            </a:prstGeom>
            <a:solidFill>
              <a:srgbClr val="FF9900"/>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ea typeface="宋体" charset="-122"/>
                <a:cs typeface="+mn-cs"/>
              </a:endParaRPr>
            </a:p>
          </p:txBody>
        </p:sp>
        <p:sp>
          <p:nvSpPr>
            <p:cNvPr id="30" name="Rectangle 34"/>
            <p:cNvSpPr>
              <a:spLocks noChangeArrowheads="1"/>
            </p:cNvSpPr>
            <p:nvPr/>
          </p:nvSpPr>
          <p:spPr bwMode="auto">
            <a:xfrm flipV="1">
              <a:off x="6921" y="3656"/>
              <a:ext cx="131" cy="121"/>
            </a:xfrm>
            <a:prstGeom prst="rect">
              <a:avLst/>
            </a:prstGeom>
            <a:solidFill>
              <a:srgbClr val="990000"/>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ea typeface="宋体" charset="-122"/>
                <a:cs typeface="+mn-cs"/>
              </a:endParaRPr>
            </a:p>
          </p:txBody>
        </p:sp>
        <p:sp>
          <p:nvSpPr>
            <p:cNvPr id="31" name="Rectangle 35"/>
            <p:cNvSpPr>
              <a:spLocks noChangeArrowheads="1"/>
            </p:cNvSpPr>
            <p:nvPr/>
          </p:nvSpPr>
          <p:spPr bwMode="auto">
            <a:xfrm flipV="1">
              <a:off x="7052" y="3656"/>
              <a:ext cx="132" cy="121"/>
            </a:xfrm>
            <a:prstGeom prst="rect">
              <a:avLst/>
            </a:prstGeom>
            <a:solidFill>
              <a:srgbClr val="080808"/>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ea typeface="宋体" charset="-122"/>
                <a:cs typeface="+mn-cs"/>
              </a:endParaRPr>
            </a:p>
          </p:txBody>
        </p:sp>
      </p:grpSp>
      <p:grpSp>
        <p:nvGrpSpPr>
          <p:cNvPr id="32" name="Group 36"/>
          <p:cNvGrpSpPr>
            <a:grpSpLocks/>
          </p:cNvGrpSpPr>
          <p:nvPr userDrawn="1"/>
        </p:nvGrpSpPr>
        <p:grpSpPr bwMode="auto">
          <a:xfrm>
            <a:off x="12472988" y="5957888"/>
            <a:ext cx="989012" cy="182562"/>
            <a:chOff x="6657" y="3941"/>
            <a:chExt cx="527" cy="121"/>
          </a:xfrm>
        </p:grpSpPr>
        <p:sp>
          <p:nvSpPr>
            <p:cNvPr id="33" name="Rectangle 37"/>
            <p:cNvSpPr>
              <a:spLocks noChangeArrowheads="1"/>
            </p:cNvSpPr>
            <p:nvPr/>
          </p:nvSpPr>
          <p:spPr bwMode="auto">
            <a:xfrm flipV="1">
              <a:off x="6789" y="3941"/>
              <a:ext cx="132" cy="121"/>
            </a:xfrm>
            <a:prstGeom prst="rect">
              <a:avLst/>
            </a:prstGeom>
            <a:solidFill>
              <a:srgbClr val="CCFF99"/>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ea typeface="宋体" charset="-122"/>
                <a:cs typeface="+mn-cs"/>
              </a:endParaRPr>
            </a:p>
          </p:txBody>
        </p:sp>
        <p:sp>
          <p:nvSpPr>
            <p:cNvPr id="34" name="Rectangle 38"/>
            <p:cNvSpPr>
              <a:spLocks noChangeArrowheads="1"/>
            </p:cNvSpPr>
            <p:nvPr/>
          </p:nvSpPr>
          <p:spPr bwMode="auto">
            <a:xfrm flipV="1">
              <a:off x="6921" y="3941"/>
              <a:ext cx="131" cy="121"/>
            </a:xfrm>
            <a:prstGeom prst="rect">
              <a:avLst/>
            </a:prstGeom>
            <a:solidFill>
              <a:srgbClr val="669900"/>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ea typeface="宋体" charset="-122"/>
                <a:cs typeface="+mn-cs"/>
              </a:endParaRPr>
            </a:p>
          </p:txBody>
        </p:sp>
        <p:sp>
          <p:nvSpPr>
            <p:cNvPr id="35" name="Rectangle 39"/>
            <p:cNvSpPr>
              <a:spLocks noChangeArrowheads="1"/>
            </p:cNvSpPr>
            <p:nvPr/>
          </p:nvSpPr>
          <p:spPr bwMode="auto">
            <a:xfrm flipV="1">
              <a:off x="7052" y="3941"/>
              <a:ext cx="132" cy="121"/>
            </a:xfrm>
            <a:prstGeom prst="rect">
              <a:avLst/>
            </a:prstGeom>
            <a:solidFill>
              <a:srgbClr val="080808"/>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ea typeface="宋体" charset="-122"/>
                <a:cs typeface="+mn-cs"/>
              </a:endParaRPr>
            </a:p>
          </p:txBody>
        </p:sp>
        <p:sp>
          <p:nvSpPr>
            <p:cNvPr id="36" name="Rectangle 40"/>
            <p:cNvSpPr>
              <a:spLocks noChangeArrowheads="1"/>
            </p:cNvSpPr>
            <p:nvPr/>
          </p:nvSpPr>
          <p:spPr bwMode="auto">
            <a:xfrm flipV="1">
              <a:off x="6657" y="3941"/>
              <a:ext cx="132" cy="121"/>
            </a:xfrm>
            <a:prstGeom prst="rect">
              <a:avLst/>
            </a:prstGeom>
            <a:solidFill>
              <a:srgbClr val="CCCCCC"/>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ea typeface="宋体" charset="-122"/>
                <a:cs typeface="+mn-cs"/>
              </a:endParaRPr>
            </a:p>
          </p:txBody>
        </p:sp>
      </p:grpSp>
      <p:grpSp>
        <p:nvGrpSpPr>
          <p:cNvPr id="37" name="Group 41"/>
          <p:cNvGrpSpPr>
            <a:grpSpLocks/>
          </p:cNvGrpSpPr>
          <p:nvPr userDrawn="1"/>
        </p:nvGrpSpPr>
        <p:grpSpPr bwMode="auto">
          <a:xfrm>
            <a:off x="12472988" y="6697663"/>
            <a:ext cx="989012" cy="182562"/>
            <a:chOff x="6657" y="4430"/>
            <a:chExt cx="527" cy="121"/>
          </a:xfrm>
        </p:grpSpPr>
        <p:sp>
          <p:nvSpPr>
            <p:cNvPr id="38" name="Rectangle 42"/>
            <p:cNvSpPr>
              <a:spLocks noChangeArrowheads="1"/>
            </p:cNvSpPr>
            <p:nvPr/>
          </p:nvSpPr>
          <p:spPr bwMode="auto">
            <a:xfrm flipV="1">
              <a:off x="6789" y="4430"/>
              <a:ext cx="132" cy="121"/>
            </a:xfrm>
            <a:prstGeom prst="rect">
              <a:avLst/>
            </a:prstGeom>
            <a:solidFill>
              <a:srgbClr val="FF9900"/>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ea typeface="宋体" charset="-122"/>
                <a:cs typeface="+mn-cs"/>
              </a:endParaRPr>
            </a:p>
          </p:txBody>
        </p:sp>
        <p:sp>
          <p:nvSpPr>
            <p:cNvPr id="39" name="Rectangle 43"/>
            <p:cNvSpPr>
              <a:spLocks noChangeArrowheads="1"/>
            </p:cNvSpPr>
            <p:nvPr/>
          </p:nvSpPr>
          <p:spPr bwMode="auto">
            <a:xfrm flipV="1">
              <a:off x="6921" y="4430"/>
              <a:ext cx="131" cy="121"/>
            </a:xfrm>
            <a:prstGeom prst="rect">
              <a:avLst/>
            </a:prstGeom>
            <a:solidFill>
              <a:srgbClr val="006699"/>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ea typeface="宋体" charset="-122"/>
                <a:cs typeface="+mn-cs"/>
              </a:endParaRPr>
            </a:p>
          </p:txBody>
        </p:sp>
        <p:sp>
          <p:nvSpPr>
            <p:cNvPr id="40" name="Rectangle 44"/>
            <p:cNvSpPr>
              <a:spLocks noChangeArrowheads="1"/>
            </p:cNvSpPr>
            <p:nvPr/>
          </p:nvSpPr>
          <p:spPr bwMode="auto">
            <a:xfrm flipV="1">
              <a:off x="7052" y="4430"/>
              <a:ext cx="132" cy="121"/>
            </a:xfrm>
            <a:prstGeom prst="rect">
              <a:avLst/>
            </a:prstGeom>
            <a:solidFill>
              <a:srgbClr val="080808"/>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ea typeface="宋体" charset="-122"/>
                <a:cs typeface="+mn-cs"/>
              </a:endParaRPr>
            </a:p>
          </p:txBody>
        </p:sp>
        <p:sp>
          <p:nvSpPr>
            <p:cNvPr id="41" name="Rectangle 45"/>
            <p:cNvSpPr>
              <a:spLocks noChangeArrowheads="1"/>
            </p:cNvSpPr>
            <p:nvPr/>
          </p:nvSpPr>
          <p:spPr bwMode="auto">
            <a:xfrm flipV="1">
              <a:off x="6657" y="4430"/>
              <a:ext cx="132" cy="121"/>
            </a:xfrm>
            <a:prstGeom prst="rect">
              <a:avLst/>
            </a:prstGeom>
            <a:solidFill>
              <a:srgbClr val="99CCFF"/>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ea typeface="宋体" charset="-122"/>
                <a:cs typeface="+mn-cs"/>
              </a:endParaRPr>
            </a:p>
          </p:txBody>
        </p:sp>
      </p:grpSp>
      <p:grpSp>
        <p:nvGrpSpPr>
          <p:cNvPr id="42" name="Group 46"/>
          <p:cNvGrpSpPr>
            <a:grpSpLocks/>
          </p:cNvGrpSpPr>
          <p:nvPr userDrawn="1"/>
        </p:nvGrpSpPr>
        <p:grpSpPr bwMode="auto">
          <a:xfrm>
            <a:off x="12472988" y="5032375"/>
            <a:ext cx="989012" cy="184150"/>
            <a:chOff x="6657" y="3329"/>
            <a:chExt cx="527" cy="122"/>
          </a:xfrm>
        </p:grpSpPr>
        <p:sp>
          <p:nvSpPr>
            <p:cNvPr id="43" name="Rectangle 47"/>
            <p:cNvSpPr>
              <a:spLocks noChangeArrowheads="1"/>
            </p:cNvSpPr>
            <p:nvPr/>
          </p:nvSpPr>
          <p:spPr bwMode="auto">
            <a:xfrm flipV="1">
              <a:off x="6789" y="3329"/>
              <a:ext cx="132" cy="122"/>
            </a:xfrm>
            <a:prstGeom prst="rect">
              <a:avLst/>
            </a:prstGeom>
            <a:solidFill>
              <a:srgbClr val="FF9900"/>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ea typeface="宋体" charset="-122"/>
                <a:cs typeface="+mn-cs"/>
              </a:endParaRPr>
            </a:p>
          </p:txBody>
        </p:sp>
        <p:sp>
          <p:nvSpPr>
            <p:cNvPr id="44" name="Rectangle 48"/>
            <p:cNvSpPr>
              <a:spLocks noChangeArrowheads="1"/>
            </p:cNvSpPr>
            <p:nvPr/>
          </p:nvSpPr>
          <p:spPr bwMode="auto">
            <a:xfrm flipV="1">
              <a:off x="6921" y="3329"/>
              <a:ext cx="131" cy="122"/>
            </a:xfrm>
            <a:prstGeom prst="rect">
              <a:avLst/>
            </a:prstGeom>
            <a:solidFill>
              <a:srgbClr val="99660A"/>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ea typeface="宋体" charset="-122"/>
                <a:cs typeface="+mn-cs"/>
              </a:endParaRPr>
            </a:p>
          </p:txBody>
        </p:sp>
        <p:sp>
          <p:nvSpPr>
            <p:cNvPr id="45" name="Rectangle 49"/>
            <p:cNvSpPr>
              <a:spLocks noChangeArrowheads="1"/>
            </p:cNvSpPr>
            <p:nvPr/>
          </p:nvSpPr>
          <p:spPr bwMode="auto">
            <a:xfrm flipV="1">
              <a:off x="7052" y="3329"/>
              <a:ext cx="132" cy="122"/>
            </a:xfrm>
            <a:prstGeom prst="rect">
              <a:avLst/>
            </a:prstGeom>
            <a:solidFill>
              <a:srgbClr val="990000"/>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ea typeface="宋体" charset="-122"/>
                <a:cs typeface="+mn-cs"/>
              </a:endParaRPr>
            </a:p>
          </p:txBody>
        </p:sp>
        <p:sp>
          <p:nvSpPr>
            <p:cNvPr id="46" name="Rectangle 50"/>
            <p:cNvSpPr>
              <a:spLocks noChangeArrowheads="1"/>
            </p:cNvSpPr>
            <p:nvPr/>
          </p:nvSpPr>
          <p:spPr bwMode="auto">
            <a:xfrm flipV="1">
              <a:off x="6657" y="3329"/>
              <a:ext cx="132" cy="122"/>
            </a:xfrm>
            <a:prstGeom prst="rect">
              <a:avLst/>
            </a:prstGeom>
            <a:solidFill>
              <a:srgbClr val="FFCC99"/>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ea typeface="宋体" charset="-122"/>
                <a:cs typeface="+mn-cs"/>
              </a:endParaRPr>
            </a:p>
          </p:txBody>
        </p:sp>
      </p:grpSp>
      <p:grpSp>
        <p:nvGrpSpPr>
          <p:cNvPr id="47" name="Group 51"/>
          <p:cNvGrpSpPr>
            <a:grpSpLocks/>
          </p:cNvGrpSpPr>
          <p:nvPr userDrawn="1"/>
        </p:nvGrpSpPr>
        <p:grpSpPr bwMode="auto">
          <a:xfrm>
            <a:off x="12472988" y="4600575"/>
            <a:ext cx="989012" cy="182563"/>
            <a:chOff x="6657" y="3043"/>
            <a:chExt cx="527" cy="121"/>
          </a:xfrm>
        </p:grpSpPr>
        <p:sp>
          <p:nvSpPr>
            <p:cNvPr id="48" name="Rectangle 52"/>
            <p:cNvSpPr>
              <a:spLocks noChangeArrowheads="1"/>
            </p:cNvSpPr>
            <p:nvPr/>
          </p:nvSpPr>
          <p:spPr bwMode="auto">
            <a:xfrm flipV="1">
              <a:off x="6921" y="3043"/>
              <a:ext cx="131" cy="121"/>
            </a:xfrm>
            <a:prstGeom prst="rect">
              <a:avLst/>
            </a:prstGeom>
            <a:solidFill>
              <a:srgbClr val="FF9900"/>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ea typeface="宋体" charset="-122"/>
                <a:cs typeface="+mn-cs"/>
              </a:endParaRPr>
            </a:p>
          </p:txBody>
        </p:sp>
        <p:sp>
          <p:nvSpPr>
            <p:cNvPr id="49" name="Rectangle 53"/>
            <p:cNvSpPr>
              <a:spLocks noChangeArrowheads="1"/>
            </p:cNvSpPr>
            <p:nvPr/>
          </p:nvSpPr>
          <p:spPr bwMode="auto">
            <a:xfrm flipV="1">
              <a:off x="7052" y="3043"/>
              <a:ext cx="132" cy="121"/>
            </a:xfrm>
            <a:prstGeom prst="rect">
              <a:avLst/>
            </a:prstGeom>
            <a:solidFill>
              <a:srgbClr val="CCCCCC"/>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ea typeface="宋体" charset="-122"/>
                <a:cs typeface="+mn-cs"/>
              </a:endParaRPr>
            </a:p>
          </p:txBody>
        </p:sp>
        <p:sp>
          <p:nvSpPr>
            <p:cNvPr id="50" name="Rectangle 54"/>
            <p:cNvSpPr>
              <a:spLocks noChangeArrowheads="1"/>
            </p:cNvSpPr>
            <p:nvPr/>
          </p:nvSpPr>
          <p:spPr bwMode="auto">
            <a:xfrm flipV="1">
              <a:off x="6657" y="3043"/>
              <a:ext cx="132" cy="121"/>
            </a:xfrm>
            <a:prstGeom prst="rect">
              <a:avLst/>
            </a:prstGeom>
            <a:solidFill>
              <a:srgbClr val="99CCFF"/>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ea typeface="宋体" charset="-122"/>
                <a:cs typeface="+mn-cs"/>
              </a:endParaRPr>
            </a:p>
          </p:txBody>
        </p:sp>
        <p:sp>
          <p:nvSpPr>
            <p:cNvPr id="51" name="Rectangle 55"/>
            <p:cNvSpPr>
              <a:spLocks noChangeArrowheads="1"/>
            </p:cNvSpPr>
            <p:nvPr/>
          </p:nvSpPr>
          <p:spPr bwMode="auto">
            <a:xfrm flipV="1">
              <a:off x="6789" y="3043"/>
              <a:ext cx="132" cy="121"/>
            </a:xfrm>
            <a:prstGeom prst="rect">
              <a:avLst/>
            </a:prstGeom>
            <a:solidFill>
              <a:srgbClr val="669900"/>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ea typeface="宋体" charset="-122"/>
                <a:cs typeface="+mn-cs"/>
              </a:endParaRPr>
            </a:p>
          </p:txBody>
        </p:sp>
      </p:grpSp>
      <p:grpSp>
        <p:nvGrpSpPr>
          <p:cNvPr id="52" name="Group 56"/>
          <p:cNvGrpSpPr>
            <a:grpSpLocks/>
          </p:cNvGrpSpPr>
          <p:nvPr userDrawn="1"/>
        </p:nvGrpSpPr>
        <p:grpSpPr bwMode="auto">
          <a:xfrm>
            <a:off x="12472988" y="4354513"/>
            <a:ext cx="989012" cy="184150"/>
            <a:chOff x="6657" y="2881"/>
            <a:chExt cx="527" cy="121"/>
          </a:xfrm>
        </p:grpSpPr>
        <p:sp>
          <p:nvSpPr>
            <p:cNvPr id="53" name="Rectangle 57"/>
            <p:cNvSpPr>
              <a:spLocks noChangeArrowheads="1"/>
            </p:cNvSpPr>
            <p:nvPr/>
          </p:nvSpPr>
          <p:spPr bwMode="auto">
            <a:xfrm flipV="1">
              <a:off x="6921" y="2881"/>
              <a:ext cx="131" cy="121"/>
            </a:xfrm>
            <a:prstGeom prst="rect">
              <a:avLst/>
            </a:prstGeom>
            <a:solidFill>
              <a:srgbClr val="B2B2B2"/>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ea typeface="宋体" charset="-122"/>
                <a:cs typeface="+mn-cs"/>
              </a:endParaRPr>
            </a:p>
          </p:txBody>
        </p:sp>
        <p:sp>
          <p:nvSpPr>
            <p:cNvPr id="54" name="Rectangle 58"/>
            <p:cNvSpPr>
              <a:spLocks noChangeArrowheads="1"/>
            </p:cNvSpPr>
            <p:nvPr/>
          </p:nvSpPr>
          <p:spPr bwMode="auto">
            <a:xfrm flipV="1">
              <a:off x="7052" y="2881"/>
              <a:ext cx="132" cy="121"/>
            </a:xfrm>
            <a:prstGeom prst="rect">
              <a:avLst/>
            </a:prstGeom>
            <a:solidFill>
              <a:srgbClr val="EAEAEA"/>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ea typeface="宋体" charset="-122"/>
                <a:cs typeface="+mn-cs"/>
              </a:endParaRPr>
            </a:p>
          </p:txBody>
        </p:sp>
        <p:sp>
          <p:nvSpPr>
            <p:cNvPr id="55" name="Rectangle 59"/>
            <p:cNvSpPr>
              <a:spLocks noChangeArrowheads="1"/>
            </p:cNvSpPr>
            <p:nvPr/>
          </p:nvSpPr>
          <p:spPr bwMode="auto">
            <a:xfrm flipV="1">
              <a:off x="6657" y="2881"/>
              <a:ext cx="132" cy="121"/>
            </a:xfrm>
            <a:prstGeom prst="rect">
              <a:avLst/>
            </a:prstGeom>
            <a:solidFill>
              <a:srgbClr val="990000"/>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ea typeface="宋体" charset="-122"/>
                <a:cs typeface="+mn-cs"/>
              </a:endParaRPr>
            </a:p>
          </p:txBody>
        </p:sp>
        <p:sp>
          <p:nvSpPr>
            <p:cNvPr id="56" name="Rectangle 60"/>
            <p:cNvSpPr>
              <a:spLocks noChangeArrowheads="1"/>
            </p:cNvSpPr>
            <p:nvPr/>
          </p:nvSpPr>
          <p:spPr bwMode="auto">
            <a:xfrm flipV="1">
              <a:off x="6789" y="2881"/>
              <a:ext cx="132" cy="121"/>
            </a:xfrm>
            <a:prstGeom prst="rect">
              <a:avLst/>
            </a:prstGeom>
            <a:solidFill>
              <a:srgbClr val="080808"/>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ea typeface="宋体" charset="-122"/>
                <a:cs typeface="+mn-cs"/>
              </a:endParaRPr>
            </a:p>
          </p:txBody>
        </p:sp>
      </p:grpSp>
      <p:sp>
        <p:nvSpPr>
          <p:cNvPr id="57" name="Rectangle 61"/>
          <p:cNvSpPr>
            <a:spLocks noChangeArrowheads="1"/>
          </p:cNvSpPr>
          <p:nvPr userDrawn="1"/>
        </p:nvSpPr>
        <p:spPr bwMode="auto">
          <a:xfrm>
            <a:off x="12269788" y="2263775"/>
            <a:ext cx="1401762" cy="2654300"/>
          </a:xfrm>
          <a:prstGeom prst="rect">
            <a:avLst/>
          </a:prstGeom>
          <a:noFill/>
          <a:ln w="9525">
            <a:noFill/>
            <a:miter lim="800000"/>
            <a:headEnd/>
            <a:tailEnd/>
          </a:ln>
          <a:effectLst/>
        </p:spPr>
        <p:txBody>
          <a:bodyPr lIns="87798" tIns="43900" rIns="87798" bIns="43900"/>
          <a:lstStyle/>
          <a:p>
            <a:pPr marL="342900" indent="-342900">
              <a:lnSpc>
                <a:spcPct val="120000"/>
              </a:lnSpc>
              <a:spcBef>
                <a:spcPct val="20000"/>
              </a:spcBef>
              <a:buClr>
                <a:srgbClr val="990000"/>
              </a:buClr>
              <a:defRPr/>
            </a:pPr>
            <a:r>
              <a:rPr lang="zh-CN" altLang="en-US" sz="1200" b="0">
                <a:solidFill>
                  <a:srgbClr val="F8F8F8"/>
                </a:solidFill>
                <a:latin typeface="华文细黑" pitchFamily="2" charset="-122"/>
                <a:ea typeface="华文细黑" pitchFamily="2" charset="-122"/>
                <a:cs typeface="+mn-cs"/>
              </a:rPr>
              <a:t>配色参考方案：</a:t>
            </a:r>
          </a:p>
          <a:p>
            <a:pPr marL="342900" indent="-342900">
              <a:lnSpc>
                <a:spcPct val="120000"/>
              </a:lnSpc>
              <a:spcBef>
                <a:spcPct val="20000"/>
              </a:spcBef>
              <a:buClr>
                <a:srgbClr val="990000"/>
              </a:buClr>
              <a:defRPr/>
            </a:pPr>
            <a:r>
              <a:rPr lang="zh-CN" altLang="en-US" sz="1200" b="0">
                <a:solidFill>
                  <a:srgbClr val="F8F8F8"/>
                </a:solidFill>
                <a:latin typeface="华文细黑" pitchFamily="2" charset="-122"/>
                <a:ea typeface="华文细黑" pitchFamily="2" charset="-122"/>
                <a:cs typeface="+mn-cs"/>
              </a:rPr>
              <a:t>建议同一页面内不超过四种颜色，以下是９组配色方案，同一页面内只选择一组使用。</a:t>
            </a:r>
          </a:p>
          <a:p>
            <a:pPr marL="342900" indent="-342900">
              <a:lnSpc>
                <a:spcPct val="120000"/>
              </a:lnSpc>
              <a:spcBef>
                <a:spcPct val="20000"/>
              </a:spcBef>
              <a:buClr>
                <a:srgbClr val="990000"/>
              </a:buClr>
              <a:defRPr/>
            </a:pPr>
            <a:r>
              <a:rPr lang="zh-CN" altLang="en-US" sz="1200" b="0">
                <a:solidFill>
                  <a:srgbClr val="F8F8F8"/>
                </a:solidFill>
                <a:latin typeface="华文细黑" pitchFamily="2" charset="-122"/>
                <a:ea typeface="华文细黑" pitchFamily="2" charset="-122"/>
                <a:cs typeface="+mn-cs"/>
              </a:rPr>
              <a:t>（仅供参考）</a:t>
            </a:r>
          </a:p>
        </p:txBody>
      </p:sp>
      <p:sp>
        <p:nvSpPr>
          <p:cNvPr id="58" name="Rectangle 62"/>
          <p:cNvSpPr>
            <a:spLocks noChangeArrowheads="1"/>
          </p:cNvSpPr>
          <p:nvPr userDrawn="1"/>
        </p:nvSpPr>
        <p:spPr bwMode="auto">
          <a:xfrm>
            <a:off x="12269788" y="-61913"/>
            <a:ext cx="1401762" cy="838201"/>
          </a:xfrm>
          <a:prstGeom prst="rect">
            <a:avLst/>
          </a:prstGeom>
          <a:noFill/>
          <a:ln w="9525">
            <a:noFill/>
            <a:miter lim="800000"/>
            <a:headEnd/>
            <a:tailEnd/>
          </a:ln>
          <a:effectLst/>
        </p:spPr>
        <p:txBody>
          <a:bodyPr lIns="87798" tIns="43900" rIns="87798" bIns="43900"/>
          <a:lstStyle/>
          <a:p>
            <a:pPr marL="342900" indent="-342900">
              <a:lnSpc>
                <a:spcPct val="120000"/>
              </a:lnSpc>
              <a:spcBef>
                <a:spcPct val="20000"/>
              </a:spcBef>
              <a:buClr>
                <a:srgbClr val="990000"/>
              </a:buClr>
              <a:defRPr/>
            </a:pPr>
            <a:r>
              <a:rPr lang="zh-CN" altLang="en-US" sz="1200" b="0">
                <a:solidFill>
                  <a:srgbClr val="F8F8F8"/>
                </a:solidFill>
                <a:latin typeface="华文细黑" pitchFamily="2" charset="-122"/>
                <a:ea typeface="华文细黑" pitchFamily="2" charset="-122"/>
                <a:cs typeface="+mn-cs"/>
              </a:rPr>
              <a:t>客户或者合作伙伴的标志放在右上角</a:t>
            </a:r>
            <a:r>
              <a:rPr lang="en-US" altLang="zh-CN" sz="1200" b="0">
                <a:solidFill>
                  <a:srgbClr val="F8F8F8"/>
                </a:solidFill>
                <a:latin typeface="华文细黑" pitchFamily="2" charset="-122"/>
                <a:ea typeface="华文细黑" pitchFamily="2" charset="-122"/>
                <a:cs typeface="+mn-cs"/>
              </a:rPr>
              <a:t>.</a:t>
            </a:r>
          </a:p>
        </p:txBody>
      </p:sp>
      <p:sp>
        <p:nvSpPr>
          <p:cNvPr id="1508364" name="Rectangle 12"/>
          <p:cNvSpPr>
            <a:spLocks noGrp="1" noChangeArrowheads="1"/>
          </p:cNvSpPr>
          <p:nvPr>
            <p:ph type="ctrTitle"/>
          </p:nvPr>
        </p:nvSpPr>
        <p:spPr>
          <a:xfrm>
            <a:off x="896938" y="2130425"/>
            <a:ext cx="7350125" cy="1470025"/>
          </a:xfrm>
        </p:spPr>
        <p:txBody>
          <a:bodyPr/>
          <a:lstStyle>
            <a:lvl1pPr>
              <a:defRPr sz="4000">
                <a:solidFill>
                  <a:schemeClr val="bg1"/>
                </a:solidFill>
              </a:defRPr>
            </a:lvl1pPr>
          </a:lstStyle>
          <a:p>
            <a:r>
              <a:rPr lang="zh-CN" altLang="en-US"/>
              <a:t>单击此处编辑母版标题样式</a:t>
            </a:r>
          </a:p>
        </p:txBody>
      </p:sp>
      <p:sp>
        <p:nvSpPr>
          <p:cNvPr id="1508365" name="Rectangle 13"/>
          <p:cNvSpPr>
            <a:spLocks noGrp="1" noChangeArrowheads="1"/>
          </p:cNvSpPr>
          <p:nvPr>
            <p:ph type="subTitle" idx="1"/>
          </p:nvPr>
        </p:nvSpPr>
        <p:spPr>
          <a:xfrm>
            <a:off x="896938" y="4108450"/>
            <a:ext cx="7348537" cy="533400"/>
          </a:xfrm>
        </p:spPr>
        <p:txBody>
          <a:bodyPr anchor="ctr"/>
          <a:lstStyle>
            <a:lvl1pPr marL="0" indent="0">
              <a:buFontTx/>
              <a:buNone/>
              <a:defRPr>
                <a:solidFill>
                  <a:schemeClr val="bg1"/>
                </a:solidFill>
              </a:defRPr>
            </a:lvl1pPr>
          </a:lstStyle>
          <a:p>
            <a:r>
              <a:rPr lang="zh-CN" altLang="en-US"/>
              <a:t>单击此处编辑母版副标题样式</a:t>
            </a:r>
          </a:p>
        </p:txBody>
      </p:sp>
    </p:spTree>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80"/>
          <p:cNvSpPr>
            <a:spLocks noGrp="1" noChangeArrowheads="1"/>
          </p:cNvSpPr>
          <p:nvPr>
            <p:ph type="dt" sz="half" idx="10"/>
          </p:nvPr>
        </p:nvSpPr>
        <p:spPr>
          <a:ln/>
        </p:spPr>
        <p:txBody>
          <a:bodyPr/>
          <a:lstStyle>
            <a:lvl1pPr>
              <a:defRPr/>
            </a:lvl1pPr>
          </a:lstStyle>
          <a:p>
            <a:endParaRPr lang="de-DE" altLang="zh-CN"/>
          </a:p>
          <a:p>
            <a:r>
              <a:rPr lang="de-DE" altLang="zh-CN"/>
              <a:t>Page </a:t>
            </a:r>
            <a:fld id="{3A6279E0-34C3-4778-8130-7AA5AAAED801}" type="slidenum">
              <a:rPr lang="de-DE" altLang="zh-CN"/>
              <a:pPr/>
              <a:t>‹#›</a:t>
            </a:fld>
            <a:endParaRPr lang="en-GB" altLang="zh-CN"/>
          </a:p>
        </p:txBody>
      </p:sp>
    </p:spTree>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613" y="4406900"/>
            <a:ext cx="10366375"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613" y="2906713"/>
            <a:ext cx="10366375"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
        <p:nvSpPr>
          <p:cNvPr id="4" name="Rectangle 80"/>
          <p:cNvSpPr>
            <a:spLocks noGrp="1" noChangeArrowheads="1"/>
          </p:cNvSpPr>
          <p:nvPr>
            <p:ph type="dt" sz="half" idx="10"/>
          </p:nvPr>
        </p:nvSpPr>
        <p:spPr>
          <a:ln/>
        </p:spPr>
        <p:txBody>
          <a:bodyPr/>
          <a:lstStyle>
            <a:lvl1pPr>
              <a:defRPr/>
            </a:lvl1pPr>
          </a:lstStyle>
          <a:p>
            <a:endParaRPr lang="de-DE" altLang="zh-CN"/>
          </a:p>
          <a:p>
            <a:r>
              <a:rPr lang="de-DE" altLang="zh-CN"/>
              <a:t>Page </a:t>
            </a:r>
            <a:fld id="{6A276D72-CB94-4BDF-B02B-C6B4BB6C20E8}" type="slidenum">
              <a:rPr lang="de-DE" altLang="zh-CN"/>
              <a:pPr/>
              <a:t>‹#›</a:t>
            </a:fld>
            <a:endParaRPr lang="en-GB" altLang="zh-CN"/>
          </a:p>
        </p:txBody>
      </p:sp>
    </p:spTree>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781050" y="1600200"/>
            <a:ext cx="5411788"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345238" y="1600200"/>
            <a:ext cx="5411787"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Rectangle 80"/>
          <p:cNvSpPr>
            <a:spLocks noGrp="1" noChangeArrowheads="1"/>
          </p:cNvSpPr>
          <p:nvPr>
            <p:ph type="dt" sz="half" idx="10"/>
          </p:nvPr>
        </p:nvSpPr>
        <p:spPr>
          <a:ln/>
        </p:spPr>
        <p:txBody>
          <a:bodyPr/>
          <a:lstStyle>
            <a:lvl1pPr>
              <a:defRPr/>
            </a:lvl1pPr>
          </a:lstStyle>
          <a:p>
            <a:endParaRPr lang="de-DE" altLang="zh-CN"/>
          </a:p>
          <a:p>
            <a:r>
              <a:rPr lang="de-DE" altLang="zh-CN"/>
              <a:t>Page </a:t>
            </a:r>
            <a:fld id="{491CEDDA-B9EA-4C6A-88BE-D4D4BAE4BF6A}" type="slidenum">
              <a:rPr lang="de-DE" altLang="zh-CN"/>
              <a:pPr/>
              <a:t>‹#›</a:t>
            </a:fld>
            <a:endParaRPr lang="en-GB" altLang="zh-CN"/>
          </a:p>
        </p:txBody>
      </p:sp>
    </p:spTree>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5975" cy="114300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79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79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4425" y="1535113"/>
            <a:ext cx="539115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4425" y="2174875"/>
            <a:ext cx="539115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Rectangle 80"/>
          <p:cNvSpPr>
            <a:spLocks noGrp="1" noChangeArrowheads="1"/>
          </p:cNvSpPr>
          <p:nvPr>
            <p:ph type="dt" sz="half" idx="10"/>
          </p:nvPr>
        </p:nvSpPr>
        <p:spPr>
          <a:ln/>
        </p:spPr>
        <p:txBody>
          <a:bodyPr/>
          <a:lstStyle>
            <a:lvl1pPr>
              <a:defRPr/>
            </a:lvl1pPr>
          </a:lstStyle>
          <a:p>
            <a:endParaRPr lang="de-DE" altLang="zh-CN"/>
          </a:p>
          <a:p>
            <a:r>
              <a:rPr lang="de-DE" altLang="zh-CN"/>
              <a:t>Page </a:t>
            </a:r>
            <a:fld id="{98C61476-B8B3-4A77-8349-E3A3F5E13E21}" type="slidenum">
              <a:rPr lang="de-DE" altLang="zh-CN"/>
              <a:pPr/>
              <a:t>‹#›</a:t>
            </a:fld>
            <a:endParaRPr lang="en-GB" altLang="zh-CN"/>
          </a:p>
        </p:txBody>
      </p:sp>
    </p:spTree>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Rectangle 80"/>
          <p:cNvSpPr>
            <a:spLocks noGrp="1" noChangeArrowheads="1"/>
          </p:cNvSpPr>
          <p:nvPr>
            <p:ph type="dt" sz="half" idx="10"/>
          </p:nvPr>
        </p:nvSpPr>
        <p:spPr>
          <a:ln/>
        </p:spPr>
        <p:txBody>
          <a:bodyPr/>
          <a:lstStyle>
            <a:lvl1pPr>
              <a:defRPr/>
            </a:lvl1pPr>
          </a:lstStyle>
          <a:p>
            <a:endParaRPr lang="de-DE" altLang="zh-CN"/>
          </a:p>
          <a:p>
            <a:r>
              <a:rPr lang="de-DE" altLang="zh-CN"/>
              <a:t>Page </a:t>
            </a:r>
            <a:fld id="{598973B8-F337-44A8-8D2D-CF790420CAD0}" type="slidenum">
              <a:rPr lang="de-DE" altLang="zh-CN"/>
              <a:pPr/>
              <a:t>‹#›</a:t>
            </a:fld>
            <a:endParaRPr lang="en-GB" altLang="zh-CN"/>
          </a:p>
        </p:txBody>
      </p:sp>
    </p:spTree>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Rectangle 80"/>
          <p:cNvSpPr>
            <a:spLocks noGrp="1" noChangeArrowheads="1"/>
          </p:cNvSpPr>
          <p:nvPr>
            <p:ph type="dt" sz="half" idx="10"/>
          </p:nvPr>
        </p:nvSpPr>
        <p:spPr>
          <a:ln/>
        </p:spPr>
        <p:txBody>
          <a:bodyPr/>
          <a:lstStyle>
            <a:lvl1pPr>
              <a:defRPr/>
            </a:lvl1pPr>
          </a:lstStyle>
          <a:p>
            <a:endParaRPr lang="de-DE" altLang="zh-CN"/>
          </a:p>
          <a:p>
            <a:r>
              <a:rPr lang="de-DE" altLang="zh-CN"/>
              <a:t>Page </a:t>
            </a:r>
            <a:fld id="{2A031161-3EA7-441A-A4FC-1958A5FCD528}" type="slidenum">
              <a:rPr lang="de-DE" altLang="zh-CN"/>
              <a:pPr/>
              <a:t>‹#›</a:t>
            </a:fld>
            <a:endParaRPr lang="en-GB" altLang="zh-CN"/>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90775" y="4800600"/>
            <a:ext cx="7316788"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90775" y="612775"/>
            <a:ext cx="7316788"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smtClean="0"/>
          </a:p>
        </p:txBody>
      </p:sp>
      <p:sp>
        <p:nvSpPr>
          <p:cNvPr id="4" name="文本占位符 3"/>
          <p:cNvSpPr>
            <a:spLocks noGrp="1"/>
          </p:cNvSpPr>
          <p:nvPr>
            <p:ph type="body" sz="half" idx="2"/>
          </p:nvPr>
        </p:nvSpPr>
        <p:spPr>
          <a:xfrm>
            <a:off x="2390775" y="5367338"/>
            <a:ext cx="7316788"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Rectangle 80"/>
          <p:cNvSpPr>
            <a:spLocks noGrp="1" noChangeArrowheads="1"/>
          </p:cNvSpPr>
          <p:nvPr>
            <p:ph type="dt" sz="half" idx="10"/>
          </p:nvPr>
        </p:nvSpPr>
        <p:spPr>
          <a:ln/>
        </p:spPr>
        <p:txBody>
          <a:bodyPr/>
          <a:lstStyle>
            <a:lvl1pPr>
              <a:defRPr/>
            </a:lvl1pPr>
          </a:lstStyle>
          <a:p>
            <a:endParaRPr lang="de-DE" altLang="zh-CN"/>
          </a:p>
          <a:p>
            <a:r>
              <a:rPr lang="de-DE" altLang="zh-CN"/>
              <a:t>Page </a:t>
            </a:r>
            <a:fld id="{9912638D-219E-4252-8B98-A49660AD971A}" type="slidenum">
              <a:rPr lang="de-DE" altLang="zh-CN"/>
              <a:pPr/>
              <a:t>‹#›</a:t>
            </a:fld>
            <a:endParaRPr lang="en-GB" altLang="zh-CN"/>
          </a:p>
        </p:txBody>
      </p:sp>
    </p:spTree>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0" y="273050"/>
            <a:ext cx="40116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7263" y="273050"/>
            <a:ext cx="6818312"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0" y="1435100"/>
            <a:ext cx="40116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Rectangle 80"/>
          <p:cNvSpPr>
            <a:spLocks noGrp="1" noChangeArrowheads="1"/>
          </p:cNvSpPr>
          <p:nvPr>
            <p:ph type="dt" sz="half" idx="10"/>
          </p:nvPr>
        </p:nvSpPr>
        <p:spPr>
          <a:ln/>
        </p:spPr>
        <p:txBody>
          <a:bodyPr/>
          <a:lstStyle>
            <a:lvl1pPr>
              <a:defRPr/>
            </a:lvl1pPr>
          </a:lstStyle>
          <a:p>
            <a:endParaRPr lang="de-DE" altLang="zh-CN"/>
          </a:p>
          <a:p>
            <a:r>
              <a:rPr lang="de-DE" altLang="zh-CN"/>
              <a:t>Page </a:t>
            </a:r>
            <a:fld id="{02C25D59-A2F6-4EA6-8E0F-46E405B3724A}" type="slidenum">
              <a:rPr lang="de-DE" altLang="zh-CN"/>
              <a:pPr/>
              <a:t>‹#›</a:t>
            </a:fld>
            <a:endParaRPr lang="en-GB" altLang="zh-CN"/>
          </a:p>
        </p:txBody>
      </p:sp>
    </p:spTree>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90775" y="4800600"/>
            <a:ext cx="7316788"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90775" y="612775"/>
            <a:ext cx="7316788"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smtClean="0"/>
          </a:p>
        </p:txBody>
      </p:sp>
      <p:sp>
        <p:nvSpPr>
          <p:cNvPr id="4" name="文本占位符 3"/>
          <p:cNvSpPr>
            <a:spLocks noGrp="1"/>
          </p:cNvSpPr>
          <p:nvPr>
            <p:ph type="body" sz="half" idx="2"/>
          </p:nvPr>
        </p:nvSpPr>
        <p:spPr>
          <a:xfrm>
            <a:off x="2390775" y="5367338"/>
            <a:ext cx="7316788"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Rectangle 80"/>
          <p:cNvSpPr>
            <a:spLocks noGrp="1" noChangeArrowheads="1"/>
          </p:cNvSpPr>
          <p:nvPr>
            <p:ph type="dt" sz="half" idx="10"/>
          </p:nvPr>
        </p:nvSpPr>
        <p:spPr>
          <a:ln/>
        </p:spPr>
        <p:txBody>
          <a:bodyPr/>
          <a:lstStyle>
            <a:lvl1pPr>
              <a:defRPr/>
            </a:lvl1pPr>
          </a:lstStyle>
          <a:p>
            <a:endParaRPr lang="de-DE" altLang="zh-CN"/>
          </a:p>
          <a:p>
            <a:r>
              <a:rPr lang="de-DE" altLang="zh-CN"/>
              <a:t>Page </a:t>
            </a:r>
            <a:fld id="{BBFF884F-30F4-4159-BC90-949A50935D09}" type="slidenum">
              <a:rPr lang="de-DE" altLang="zh-CN"/>
              <a:pPr/>
              <a:t>‹#›</a:t>
            </a:fld>
            <a:endParaRPr lang="en-GB" altLang="zh-CN"/>
          </a:p>
        </p:txBody>
      </p:sp>
    </p:spTree>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80"/>
          <p:cNvSpPr>
            <a:spLocks noGrp="1" noChangeArrowheads="1"/>
          </p:cNvSpPr>
          <p:nvPr>
            <p:ph type="dt" sz="half" idx="10"/>
          </p:nvPr>
        </p:nvSpPr>
        <p:spPr>
          <a:ln/>
        </p:spPr>
        <p:txBody>
          <a:bodyPr/>
          <a:lstStyle>
            <a:lvl1pPr>
              <a:defRPr/>
            </a:lvl1pPr>
          </a:lstStyle>
          <a:p>
            <a:endParaRPr lang="de-DE" altLang="zh-CN"/>
          </a:p>
          <a:p>
            <a:r>
              <a:rPr lang="de-DE" altLang="zh-CN"/>
              <a:t>Page </a:t>
            </a:r>
            <a:fld id="{91C035CD-BE98-47C7-BE62-CB82D2A8807B}" type="slidenum">
              <a:rPr lang="de-DE" altLang="zh-CN"/>
              <a:pPr/>
              <a:t>‹#›</a:t>
            </a:fld>
            <a:endParaRPr lang="en-GB" altLang="zh-CN"/>
          </a:p>
        </p:txBody>
      </p:sp>
    </p:spTree>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9013825" y="274638"/>
            <a:ext cx="27432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781050" y="274638"/>
            <a:ext cx="8080375"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80"/>
          <p:cNvSpPr>
            <a:spLocks noGrp="1" noChangeArrowheads="1"/>
          </p:cNvSpPr>
          <p:nvPr>
            <p:ph type="dt" sz="half" idx="10"/>
          </p:nvPr>
        </p:nvSpPr>
        <p:spPr>
          <a:ln/>
        </p:spPr>
        <p:txBody>
          <a:bodyPr/>
          <a:lstStyle>
            <a:lvl1pPr>
              <a:defRPr/>
            </a:lvl1pPr>
          </a:lstStyle>
          <a:p>
            <a:endParaRPr lang="de-DE" altLang="zh-CN"/>
          </a:p>
          <a:p>
            <a:r>
              <a:rPr lang="de-DE" altLang="zh-CN"/>
              <a:t>Page </a:t>
            </a:r>
            <a:fld id="{BF64B599-5F4A-4F65-A047-FA649A130009}" type="slidenum">
              <a:rPr lang="de-DE" altLang="zh-CN"/>
              <a:pPr/>
              <a:t>‹#›</a:t>
            </a:fld>
            <a:endParaRPr lang="en-GB" altLang="zh-CN"/>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10.xml.rels><?xml version="1.0" encoding="UTF-8" standalone="yes"?>
<Relationships xmlns="http://schemas.openxmlformats.org/package/2006/relationships"><Relationship Id="rId8" Type="http://schemas.openxmlformats.org/officeDocument/2006/relationships/slideLayout" Target="../slideLayouts/slideLayout90.xml"/><Relationship Id="rId13" Type="http://schemas.openxmlformats.org/officeDocument/2006/relationships/image" Target="../media/image1.png"/><Relationship Id="rId3" Type="http://schemas.openxmlformats.org/officeDocument/2006/relationships/slideLayout" Target="../slideLayouts/slideLayout85.xml"/><Relationship Id="rId7" Type="http://schemas.openxmlformats.org/officeDocument/2006/relationships/slideLayout" Target="../slideLayouts/slideLayout89.xml"/><Relationship Id="rId12" Type="http://schemas.openxmlformats.org/officeDocument/2006/relationships/theme" Target="../theme/theme10.xml"/><Relationship Id="rId2" Type="http://schemas.openxmlformats.org/officeDocument/2006/relationships/slideLayout" Target="../slideLayouts/slideLayout84.xml"/><Relationship Id="rId1" Type="http://schemas.openxmlformats.org/officeDocument/2006/relationships/slideLayout" Target="../slideLayouts/slideLayout83.xml"/><Relationship Id="rId6" Type="http://schemas.openxmlformats.org/officeDocument/2006/relationships/slideLayout" Target="../slideLayouts/slideLayout88.xml"/><Relationship Id="rId11" Type="http://schemas.openxmlformats.org/officeDocument/2006/relationships/slideLayout" Target="../slideLayouts/slideLayout93.xml"/><Relationship Id="rId5" Type="http://schemas.openxmlformats.org/officeDocument/2006/relationships/slideLayout" Target="../slideLayouts/slideLayout87.xml"/><Relationship Id="rId15" Type="http://schemas.openxmlformats.org/officeDocument/2006/relationships/image" Target="../media/image5.png"/><Relationship Id="rId10" Type="http://schemas.openxmlformats.org/officeDocument/2006/relationships/slideLayout" Target="../slideLayouts/slideLayout92.xml"/><Relationship Id="rId4" Type="http://schemas.openxmlformats.org/officeDocument/2006/relationships/slideLayout" Target="../slideLayouts/slideLayout86.xml"/><Relationship Id="rId9" Type="http://schemas.openxmlformats.org/officeDocument/2006/relationships/slideLayout" Target="../slideLayouts/slideLayout91.xml"/><Relationship Id="rId14" Type="http://schemas.openxmlformats.org/officeDocument/2006/relationships/image" Target="../media/image4.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image" Target="../media/image1.png"/><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 Id="rId14" Type="http://schemas.openxmlformats.org/officeDocument/2006/relationships/image" Target="../media/image2.png"/></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13" Type="http://schemas.openxmlformats.org/officeDocument/2006/relationships/image" Target="../media/image1.png"/><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theme" Target="../theme/theme4.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 Id="rId14" Type="http://schemas.openxmlformats.org/officeDocument/2006/relationships/image" Target="../media/image3.jpeg"/></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2.xml"/><Relationship Id="rId13" Type="http://schemas.openxmlformats.org/officeDocument/2006/relationships/image" Target="../media/image1.png"/><Relationship Id="rId3" Type="http://schemas.openxmlformats.org/officeDocument/2006/relationships/slideLayout" Target="../slideLayouts/slideLayout47.xml"/><Relationship Id="rId7" Type="http://schemas.openxmlformats.org/officeDocument/2006/relationships/slideLayout" Target="../slideLayouts/slideLayout51.xml"/><Relationship Id="rId12" Type="http://schemas.openxmlformats.org/officeDocument/2006/relationships/theme" Target="../theme/theme5.xml"/><Relationship Id="rId2" Type="http://schemas.openxmlformats.org/officeDocument/2006/relationships/slideLayout" Target="../slideLayouts/slideLayout46.xml"/><Relationship Id="rId1" Type="http://schemas.openxmlformats.org/officeDocument/2006/relationships/slideLayout" Target="../slideLayouts/slideLayout45.xml"/><Relationship Id="rId6" Type="http://schemas.openxmlformats.org/officeDocument/2006/relationships/slideLayout" Target="../slideLayouts/slideLayout50.xml"/><Relationship Id="rId11" Type="http://schemas.openxmlformats.org/officeDocument/2006/relationships/slideLayout" Target="../slideLayouts/slideLayout55.xml"/><Relationship Id="rId5" Type="http://schemas.openxmlformats.org/officeDocument/2006/relationships/slideLayout" Target="../slideLayouts/slideLayout49.xml"/><Relationship Id="rId15" Type="http://schemas.openxmlformats.org/officeDocument/2006/relationships/image" Target="../media/image5.png"/><Relationship Id="rId10" Type="http://schemas.openxmlformats.org/officeDocument/2006/relationships/slideLayout" Target="../slideLayouts/slideLayout54.xml"/><Relationship Id="rId4" Type="http://schemas.openxmlformats.org/officeDocument/2006/relationships/slideLayout" Target="../slideLayouts/slideLayout48.xml"/><Relationship Id="rId9" Type="http://schemas.openxmlformats.org/officeDocument/2006/relationships/slideLayout" Target="../slideLayouts/slideLayout53.xml"/><Relationship Id="rId14" Type="http://schemas.openxmlformats.org/officeDocument/2006/relationships/image" Target="../media/image4.png"/></Relationships>
</file>

<file path=ppt/slideMasters/_rels/slideMaster6.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slideLayout" Target="../slideLayouts/slideLayout58.xml"/><Relationship Id="rId7" Type="http://schemas.openxmlformats.org/officeDocument/2006/relationships/image" Target="../media/image9.png"/><Relationship Id="rId2" Type="http://schemas.openxmlformats.org/officeDocument/2006/relationships/slideLayout" Target="../slideLayouts/slideLayout57.xml"/><Relationship Id="rId1" Type="http://schemas.openxmlformats.org/officeDocument/2006/relationships/slideLayout" Target="../slideLayouts/slideLayout56.xml"/><Relationship Id="rId6" Type="http://schemas.openxmlformats.org/officeDocument/2006/relationships/image" Target="../media/image8.jpeg"/><Relationship Id="rId5" Type="http://schemas.openxmlformats.org/officeDocument/2006/relationships/theme" Target="../theme/theme6.xml"/><Relationship Id="rId4" Type="http://schemas.openxmlformats.org/officeDocument/2006/relationships/slideLayout" Target="../slideLayouts/slideLayout59.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67.xml"/><Relationship Id="rId13" Type="http://schemas.openxmlformats.org/officeDocument/2006/relationships/image" Target="../media/image1.png"/><Relationship Id="rId3" Type="http://schemas.openxmlformats.org/officeDocument/2006/relationships/slideLayout" Target="../slideLayouts/slideLayout62.xml"/><Relationship Id="rId7" Type="http://schemas.openxmlformats.org/officeDocument/2006/relationships/slideLayout" Target="../slideLayouts/slideLayout66.xml"/><Relationship Id="rId12" Type="http://schemas.openxmlformats.org/officeDocument/2006/relationships/theme" Target="../theme/theme7.xml"/><Relationship Id="rId2" Type="http://schemas.openxmlformats.org/officeDocument/2006/relationships/slideLayout" Target="../slideLayouts/slideLayout61.xml"/><Relationship Id="rId1" Type="http://schemas.openxmlformats.org/officeDocument/2006/relationships/slideLayout" Target="../slideLayouts/slideLayout60.xml"/><Relationship Id="rId6" Type="http://schemas.openxmlformats.org/officeDocument/2006/relationships/slideLayout" Target="../slideLayouts/slideLayout65.xml"/><Relationship Id="rId11" Type="http://schemas.openxmlformats.org/officeDocument/2006/relationships/slideLayout" Target="../slideLayouts/slideLayout70.xml"/><Relationship Id="rId5" Type="http://schemas.openxmlformats.org/officeDocument/2006/relationships/slideLayout" Target="../slideLayouts/slideLayout64.xml"/><Relationship Id="rId10" Type="http://schemas.openxmlformats.org/officeDocument/2006/relationships/slideLayout" Target="../slideLayouts/slideLayout69.xml"/><Relationship Id="rId4" Type="http://schemas.openxmlformats.org/officeDocument/2006/relationships/slideLayout" Target="../slideLayouts/slideLayout63.xml"/><Relationship Id="rId9" Type="http://schemas.openxmlformats.org/officeDocument/2006/relationships/slideLayout" Target="../slideLayouts/slideLayout68.xml"/></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78.xml"/><Relationship Id="rId13" Type="http://schemas.openxmlformats.org/officeDocument/2006/relationships/image" Target="../media/image1.png"/><Relationship Id="rId3" Type="http://schemas.openxmlformats.org/officeDocument/2006/relationships/slideLayout" Target="../slideLayouts/slideLayout73.xml"/><Relationship Id="rId7" Type="http://schemas.openxmlformats.org/officeDocument/2006/relationships/slideLayout" Target="../slideLayouts/slideLayout77.xml"/><Relationship Id="rId12" Type="http://schemas.openxmlformats.org/officeDocument/2006/relationships/theme" Target="../theme/theme8.xml"/><Relationship Id="rId2" Type="http://schemas.openxmlformats.org/officeDocument/2006/relationships/slideLayout" Target="../slideLayouts/slideLayout72.xml"/><Relationship Id="rId1" Type="http://schemas.openxmlformats.org/officeDocument/2006/relationships/slideLayout" Target="../slideLayouts/slideLayout71.xml"/><Relationship Id="rId6" Type="http://schemas.openxmlformats.org/officeDocument/2006/relationships/slideLayout" Target="../slideLayouts/slideLayout76.xml"/><Relationship Id="rId11" Type="http://schemas.openxmlformats.org/officeDocument/2006/relationships/slideLayout" Target="../slideLayouts/slideLayout81.xml"/><Relationship Id="rId5" Type="http://schemas.openxmlformats.org/officeDocument/2006/relationships/slideLayout" Target="../slideLayouts/slideLayout75.xml"/><Relationship Id="rId15" Type="http://schemas.openxmlformats.org/officeDocument/2006/relationships/image" Target="../media/image5.png"/><Relationship Id="rId10" Type="http://schemas.openxmlformats.org/officeDocument/2006/relationships/slideLayout" Target="../slideLayouts/slideLayout80.xml"/><Relationship Id="rId4" Type="http://schemas.openxmlformats.org/officeDocument/2006/relationships/slideLayout" Target="../slideLayouts/slideLayout74.xml"/><Relationship Id="rId9" Type="http://schemas.openxmlformats.org/officeDocument/2006/relationships/slideLayout" Target="../slideLayouts/slideLayout79.xml"/><Relationship Id="rId14" Type="http://schemas.openxmlformats.org/officeDocument/2006/relationships/image" Target="../media/image4.png"/></Relationships>
</file>

<file path=ppt/slideMasters/_rels/slideMaster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theme" Target="../theme/theme9.xml"/><Relationship Id="rId1" Type="http://schemas.openxmlformats.org/officeDocument/2006/relationships/slideLayout" Target="../slideLayouts/slideLayout82.xml"/><Relationship Id="rId4" Type="http://schemas.openxmlformats.org/officeDocument/2006/relationships/image" Target="../media/image3.jpe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026" name="Picture 78" descr="内页元素3-1"/>
          <p:cNvPicPr>
            <a:picLocks noChangeAspect="1" noChangeArrowheads="1"/>
          </p:cNvPicPr>
          <p:nvPr/>
        </p:nvPicPr>
        <p:blipFill>
          <a:blip r:embed="rId13" cstate="print"/>
          <a:srcRect/>
          <a:stretch>
            <a:fillRect/>
          </a:stretch>
        </p:blipFill>
        <p:spPr bwMode="auto">
          <a:xfrm>
            <a:off x="0" y="0"/>
            <a:ext cx="12193588" cy="6492875"/>
          </a:xfrm>
          <a:prstGeom prst="rect">
            <a:avLst/>
          </a:prstGeom>
          <a:noFill/>
          <a:ln w="9525">
            <a:noFill/>
            <a:miter lim="800000"/>
            <a:headEnd/>
            <a:tailEnd/>
          </a:ln>
        </p:spPr>
      </p:pic>
      <p:sp>
        <p:nvSpPr>
          <p:cNvPr id="1470544" name="Rectangle 80"/>
          <p:cNvSpPr>
            <a:spLocks noGrp="1" noChangeArrowheads="1"/>
          </p:cNvSpPr>
          <p:nvPr>
            <p:ph type="dt" sz="half" idx="2"/>
          </p:nvPr>
        </p:nvSpPr>
        <p:spPr bwMode="auto">
          <a:xfrm>
            <a:off x="7910513" y="6402388"/>
            <a:ext cx="1409700" cy="1101725"/>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lvl1pPr eaLnBrk="0" hangingPunct="0">
              <a:lnSpc>
                <a:spcPct val="85000"/>
              </a:lnSpc>
              <a:defRPr sz="1000" b="0">
                <a:latin typeface="FrutigerNext LT Medium" pitchFamily="34" charset="0"/>
                <a:ea typeface="MS PGothic" pitchFamily="34" charset="-128"/>
              </a:defRPr>
            </a:lvl1pPr>
          </a:lstStyle>
          <a:p>
            <a:endParaRPr lang="de-DE" altLang="zh-CN"/>
          </a:p>
          <a:p>
            <a:r>
              <a:rPr lang="de-DE" altLang="zh-CN"/>
              <a:t>Page </a:t>
            </a:r>
            <a:fld id="{2379EA08-57AF-4E74-B147-4E3C5ECCB511}" type="slidenum">
              <a:rPr lang="de-DE" altLang="zh-CN"/>
              <a:pPr/>
              <a:t>‹#›</a:t>
            </a:fld>
            <a:endParaRPr lang="en-GB" altLang="zh-CN"/>
          </a:p>
        </p:txBody>
      </p:sp>
      <p:sp>
        <p:nvSpPr>
          <p:cNvPr id="1470550" name="Rectangle 86"/>
          <p:cNvSpPr>
            <a:spLocks noChangeArrowheads="1"/>
          </p:cNvSpPr>
          <p:nvPr/>
        </p:nvSpPr>
        <p:spPr bwMode="auto">
          <a:xfrm>
            <a:off x="7910513" y="6396038"/>
            <a:ext cx="1409700" cy="1101725"/>
          </a:xfrm>
          <a:prstGeom prst="rect">
            <a:avLst/>
          </a:prstGeom>
          <a:noFill/>
          <a:ln w="9525">
            <a:noFill/>
            <a:miter lim="800000"/>
            <a:headEnd/>
            <a:tailEnd/>
          </a:ln>
          <a:effectLst/>
        </p:spPr>
        <p:txBody>
          <a:bodyPr lIns="0" tIns="0" rIns="0" bIns="0"/>
          <a:lstStyle/>
          <a:p>
            <a:pPr defTabSz="784225" eaLnBrk="0" hangingPunct="0">
              <a:lnSpc>
                <a:spcPct val="85000"/>
              </a:lnSpc>
            </a:pPr>
            <a:endParaRPr lang="de-DE" altLang="zh-CN" sz="1000" b="0">
              <a:ea typeface="MS PGothic" pitchFamily="34" charset="-128"/>
            </a:endParaRPr>
          </a:p>
          <a:p>
            <a:pPr defTabSz="784225" eaLnBrk="0" hangingPunct="0">
              <a:lnSpc>
                <a:spcPct val="85000"/>
              </a:lnSpc>
            </a:pPr>
            <a:r>
              <a:rPr lang="de-DE" altLang="zh-CN" sz="1000" b="0">
                <a:ea typeface="MS PGothic" pitchFamily="34" charset="-128"/>
              </a:rPr>
              <a:t>Page </a:t>
            </a:r>
            <a:fld id="{16B42331-A9B1-49F3-8EF2-6D9CC70E26B9}" type="slidenum">
              <a:rPr lang="de-DE" altLang="zh-CN" sz="1000" b="0">
                <a:ea typeface="MS PGothic" pitchFamily="34" charset="-128"/>
              </a:rPr>
              <a:pPr defTabSz="784225" eaLnBrk="0" hangingPunct="0">
                <a:lnSpc>
                  <a:spcPct val="85000"/>
                </a:lnSpc>
              </a:pPr>
              <a:t>‹#›</a:t>
            </a:fld>
            <a:endParaRPr lang="en-GB" altLang="zh-CN" sz="1000" b="0">
              <a:ea typeface="MS PGothic" pitchFamily="34" charset="-128"/>
            </a:endParaRPr>
          </a:p>
        </p:txBody>
      </p:sp>
      <p:sp>
        <p:nvSpPr>
          <p:cNvPr id="1029" name="Rectangle 88"/>
          <p:cNvSpPr>
            <a:spLocks noGrp="1" noChangeArrowheads="1"/>
          </p:cNvSpPr>
          <p:nvPr>
            <p:ph type="title"/>
          </p:nvPr>
        </p:nvSpPr>
        <p:spPr bwMode="auto">
          <a:xfrm>
            <a:off x="781050" y="274638"/>
            <a:ext cx="10975975" cy="1143000"/>
          </a:xfrm>
          <a:prstGeom prst="rect">
            <a:avLst/>
          </a:prstGeom>
          <a:noFill/>
          <a:ln w="9525" algn="ctr">
            <a:noFill/>
            <a:miter lim="800000"/>
            <a:headEnd/>
            <a:tailEnd/>
          </a:ln>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1030" name="Rectangle 89"/>
          <p:cNvSpPr>
            <a:spLocks noGrp="1" noChangeArrowheads="1"/>
          </p:cNvSpPr>
          <p:nvPr>
            <p:ph type="body" idx="1"/>
          </p:nvPr>
        </p:nvSpPr>
        <p:spPr bwMode="auto">
          <a:xfrm>
            <a:off x="781050" y="1600200"/>
            <a:ext cx="10975975" cy="4525963"/>
          </a:xfrm>
          <a:prstGeom prst="rect">
            <a:avLst/>
          </a:prstGeom>
          <a:noFill/>
          <a:ln w="9525" algn="ctr">
            <a:noFill/>
            <a:miter lim="800000"/>
            <a:headEnd/>
            <a:tailEnd/>
          </a:ln>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470602" name="Rectangle 138"/>
          <p:cNvSpPr>
            <a:spLocks noChangeArrowheads="1"/>
          </p:cNvSpPr>
          <p:nvPr/>
        </p:nvSpPr>
        <p:spPr bwMode="auto">
          <a:xfrm>
            <a:off x="-2460625" y="528638"/>
            <a:ext cx="2460625" cy="5307012"/>
          </a:xfrm>
          <a:prstGeom prst="rect">
            <a:avLst/>
          </a:prstGeom>
          <a:noFill/>
          <a:ln w="9525">
            <a:noFill/>
            <a:miter lim="800000"/>
            <a:headEnd/>
            <a:tailEnd/>
          </a:ln>
          <a:effectLst/>
        </p:spPr>
        <p:txBody>
          <a:bodyPr lIns="87798" tIns="43900" rIns="87798" bIns="43900"/>
          <a:lstStyle/>
          <a:p>
            <a:pPr marL="342900" indent="-342900" algn="r">
              <a:lnSpc>
                <a:spcPct val="125000"/>
              </a:lnSpc>
              <a:spcBef>
                <a:spcPct val="20000"/>
              </a:spcBef>
              <a:buClr>
                <a:srgbClr val="990000"/>
              </a:buClr>
              <a:defRPr/>
            </a:pPr>
            <a:r>
              <a:rPr lang="zh-CN" altLang="en-US" sz="1200" b="0">
                <a:solidFill>
                  <a:srgbClr val="F8F8F8"/>
                </a:solidFill>
                <a:ea typeface="华文细黑" pitchFamily="2" charset="-122"/>
                <a:cs typeface="+mn-cs"/>
              </a:rPr>
              <a:t>英文标题</a:t>
            </a:r>
            <a:r>
              <a:rPr lang="en-US" altLang="zh-CN" sz="1200" b="0">
                <a:solidFill>
                  <a:srgbClr val="F8F8F8"/>
                </a:solidFill>
                <a:ea typeface="华文细黑" pitchFamily="2" charset="-122"/>
                <a:cs typeface="+mn-cs"/>
              </a:rPr>
              <a:t>:32-35pt  </a:t>
            </a:r>
          </a:p>
          <a:p>
            <a:pPr marL="342900" indent="-342900" algn="r">
              <a:lnSpc>
                <a:spcPct val="125000"/>
              </a:lnSpc>
              <a:spcBef>
                <a:spcPct val="20000"/>
              </a:spcBef>
              <a:buClr>
                <a:srgbClr val="990000"/>
              </a:buClr>
              <a:defRPr/>
            </a:pPr>
            <a:r>
              <a:rPr lang="zh-CN" altLang="en-US" sz="1200" b="0">
                <a:solidFill>
                  <a:srgbClr val="F8F8F8"/>
                </a:solidFill>
                <a:ea typeface="华文细黑" pitchFamily="2" charset="-122"/>
                <a:cs typeface="+mn-cs"/>
              </a:rPr>
              <a:t>颜色</a:t>
            </a:r>
            <a:r>
              <a:rPr lang="en-US" altLang="zh-CN" sz="1200" b="0">
                <a:solidFill>
                  <a:srgbClr val="F8F8F8"/>
                </a:solidFill>
                <a:ea typeface="华文细黑" pitchFamily="2" charset="-122"/>
                <a:cs typeface="+mn-cs"/>
              </a:rPr>
              <a:t>: R153 G0 B0</a:t>
            </a:r>
          </a:p>
          <a:p>
            <a:pPr marL="342900" indent="-342900" algn="r">
              <a:lnSpc>
                <a:spcPct val="125000"/>
              </a:lnSpc>
              <a:spcBef>
                <a:spcPct val="20000"/>
              </a:spcBef>
              <a:buClr>
                <a:srgbClr val="990000"/>
              </a:buClr>
              <a:defRPr/>
            </a:pPr>
            <a:r>
              <a:rPr lang="zh-CN" altLang="en-US" sz="1200" b="0">
                <a:solidFill>
                  <a:srgbClr val="F8F8F8"/>
                </a:solidFill>
                <a:latin typeface="FrutigerNext LT Medium" pitchFamily="34" charset="0"/>
                <a:ea typeface="华文细黑" pitchFamily="2" charset="-122"/>
                <a:cs typeface="+mn-cs"/>
              </a:rPr>
              <a:t>内部使用字体 </a:t>
            </a:r>
            <a:r>
              <a:rPr lang="en-US" altLang="zh-CN" sz="1200" b="0">
                <a:solidFill>
                  <a:srgbClr val="F8F8F8"/>
                </a:solidFill>
                <a:latin typeface="FrutigerNext LT Medium" pitchFamily="34" charset="0"/>
                <a:ea typeface="华文细黑" pitchFamily="2" charset="-122"/>
                <a:cs typeface="+mn-cs"/>
              </a:rPr>
              <a:t>:</a:t>
            </a:r>
          </a:p>
          <a:p>
            <a:pPr marL="342900" indent="-342900" algn="r">
              <a:lnSpc>
                <a:spcPct val="125000"/>
              </a:lnSpc>
              <a:spcBef>
                <a:spcPct val="20000"/>
              </a:spcBef>
              <a:buClr>
                <a:srgbClr val="990000"/>
              </a:buClr>
              <a:defRPr/>
            </a:pPr>
            <a:r>
              <a:rPr lang="en-US" altLang="zh-CN" sz="1200" b="0">
                <a:solidFill>
                  <a:srgbClr val="F8F8F8"/>
                </a:solidFill>
                <a:latin typeface="FrutigerNext LT Medium" pitchFamily="34" charset="0"/>
                <a:ea typeface="华文细黑" pitchFamily="2" charset="-122"/>
                <a:cs typeface="+mn-cs"/>
              </a:rPr>
              <a:t>FrutigerNext LT Medium</a:t>
            </a:r>
          </a:p>
          <a:p>
            <a:pPr marL="342900" indent="-342900" algn="r">
              <a:lnSpc>
                <a:spcPct val="125000"/>
              </a:lnSpc>
              <a:spcBef>
                <a:spcPct val="20000"/>
              </a:spcBef>
              <a:buClr>
                <a:srgbClr val="990000"/>
              </a:buClr>
              <a:defRPr/>
            </a:pPr>
            <a:r>
              <a:rPr lang="zh-CN" altLang="en-US" sz="1200" b="0">
                <a:solidFill>
                  <a:srgbClr val="F8F8F8"/>
                </a:solidFill>
                <a:latin typeface="FrutigerNext LT Medium" pitchFamily="34" charset="0"/>
                <a:ea typeface="华文细黑" pitchFamily="2" charset="-122"/>
                <a:cs typeface="+mn-cs"/>
              </a:rPr>
              <a:t>外部使用字体 </a:t>
            </a:r>
            <a:r>
              <a:rPr lang="en-US" altLang="zh-CN" sz="1200" b="0">
                <a:solidFill>
                  <a:srgbClr val="F8F8F8"/>
                </a:solidFill>
                <a:latin typeface="FrutigerNext LT Medium" pitchFamily="34" charset="0"/>
                <a:ea typeface="华文细黑" pitchFamily="2" charset="-122"/>
                <a:cs typeface="+mn-cs"/>
              </a:rPr>
              <a:t>: Arial</a:t>
            </a:r>
          </a:p>
          <a:p>
            <a:pPr marL="342900" indent="-342900" algn="r">
              <a:lnSpc>
                <a:spcPct val="75000"/>
              </a:lnSpc>
              <a:spcBef>
                <a:spcPct val="20000"/>
              </a:spcBef>
              <a:buClr>
                <a:srgbClr val="990000"/>
              </a:buClr>
              <a:defRPr/>
            </a:pPr>
            <a:endParaRPr lang="en-US" altLang="zh-CN" sz="1200" b="0">
              <a:solidFill>
                <a:srgbClr val="F8F8F8"/>
              </a:solidFill>
              <a:ea typeface="华文细黑" pitchFamily="2" charset="-122"/>
              <a:cs typeface="+mn-cs"/>
            </a:endParaRPr>
          </a:p>
          <a:p>
            <a:pPr marL="342900" indent="-342900" algn="r">
              <a:lnSpc>
                <a:spcPct val="125000"/>
              </a:lnSpc>
              <a:spcBef>
                <a:spcPct val="20000"/>
              </a:spcBef>
              <a:buClr>
                <a:srgbClr val="990000"/>
              </a:buClr>
              <a:defRPr/>
            </a:pPr>
            <a:r>
              <a:rPr lang="zh-CN" altLang="en-US" sz="1200" b="0">
                <a:solidFill>
                  <a:srgbClr val="F8F8F8"/>
                </a:solidFill>
                <a:ea typeface="华文细黑" pitchFamily="2" charset="-122"/>
                <a:cs typeface="+mn-cs"/>
              </a:rPr>
              <a:t>中文标题</a:t>
            </a:r>
            <a:r>
              <a:rPr lang="en-US" altLang="zh-CN" sz="1200" b="0">
                <a:solidFill>
                  <a:srgbClr val="F8F8F8"/>
                </a:solidFill>
                <a:ea typeface="华文细黑" pitchFamily="2" charset="-122"/>
                <a:cs typeface="+mn-cs"/>
              </a:rPr>
              <a:t>:30-32pt  </a:t>
            </a:r>
          </a:p>
          <a:p>
            <a:pPr marL="342900" indent="-342900" algn="r">
              <a:lnSpc>
                <a:spcPct val="125000"/>
              </a:lnSpc>
              <a:spcBef>
                <a:spcPct val="20000"/>
              </a:spcBef>
              <a:buClr>
                <a:srgbClr val="990000"/>
              </a:buClr>
              <a:defRPr/>
            </a:pPr>
            <a:r>
              <a:rPr lang="zh-CN" altLang="en-US" sz="1200" b="0">
                <a:solidFill>
                  <a:srgbClr val="F8F8F8"/>
                </a:solidFill>
                <a:ea typeface="华文细黑" pitchFamily="2" charset="-122"/>
                <a:cs typeface="+mn-cs"/>
              </a:rPr>
              <a:t>颜色</a:t>
            </a:r>
            <a:r>
              <a:rPr lang="en-US" altLang="zh-CN" sz="1200" b="0">
                <a:solidFill>
                  <a:srgbClr val="F8F8F8"/>
                </a:solidFill>
                <a:ea typeface="华文细黑" pitchFamily="2" charset="-122"/>
                <a:cs typeface="+mn-cs"/>
              </a:rPr>
              <a:t>: R153 G0 B0</a:t>
            </a:r>
          </a:p>
          <a:p>
            <a:pPr marL="342900" indent="-342900" algn="r">
              <a:lnSpc>
                <a:spcPct val="125000"/>
              </a:lnSpc>
              <a:spcBef>
                <a:spcPct val="20000"/>
              </a:spcBef>
              <a:buClr>
                <a:srgbClr val="990000"/>
              </a:buClr>
              <a:defRPr/>
            </a:pPr>
            <a:r>
              <a:rPr lang="zh-CN" altLang="en-US" sz="1200" b="0">
                <a:solidFill>
                  <a:srgbClr val="F8F8F8"/>
                </a:solidFill>
                <a:ea typeface="华文细黑" pitchFamily="2" charset="-122"/>
                <a:cs typeface="+mn-cs"/>
              </a:rPr>
              <a:t>字体</a:t>
            </a:r>
            <a:r>
              <a:rPr lang="en-US" altLang="zh-CN" sz="1200" b="0">
                <a:solidFill>
                  <a:srgbClr val="F8F8F8"/>
                </a:solidFill>
                <a:ea typeface="华文细黑" pitchFamily="2" charset="-122"/>
                <a:cs typeface="+mn-cs"/>
              </a:rPr>
              <a:t>:</a:t>
            </a:r>
            <a:r>
              <a:rPr lang="zh-CN" altLang="en-US" sz="1200" b="0">
                <a:solidFill>
                  <a:srgbClr val="F8F8F8"/>
                </a:solidFill>
                <a:ea typeface="华文细黑" pitchFamily="2" charset="-122"/>
                <a:cs typeface="+mn-cs"/>
              </a:rPr>
              <a:t>黑体</a:t>
            </a:r>
          </a:p>
          <a:p>
            <a:pPr marL="342900" indent="-342900" algn="r">
              <a:lnSpc>
                <a:spcPct val="125000"/>
              </a:lnSpc>
              <a:spcBef>
                <a:spcPct val="20000"/>
              </a:spcBef>
              <a:buClr>
                <a:srgbClr val="990000"/>
              </a:buClr>
              <a:defRPr/>
            </a:pPr>
            <a:endParaRPr lang="zh-CN" altLang="en-US" sz="1200" b="0">
              <a:solidFill>
                <a:srgbClr val="F8F8F8"/>
              </a:solidFill>
              <a:ea typeface="华文细黑" pitchFamily="2" charset="-122"/>
              <a:cs typeface="+mn-cs"/>
            </a:endParaRPr>
          </a:p>
          <a:p>
            <a:pPr marL="342900" indent="-342900" algn="r">
              <a:lnSpc>
                <a:spcPct val="125000"/>
              </a:lnSpc>
              <a:spcBef>
                <a:spcPct val="20000"/>
              </a:spcBef>
              <a:buClr>
                <a:srgbClr val="990000"/>
              </a:buClr>
              <a:defRPr/>
            </a:pPr>
            <a:endParaRPr lang="zh-CN" altLang="en-US" sz="1200" b="0">
              <a:solidFill>
                <a:srgbClr val="F8F8F8"/>
              </a:solidFill>
              <a:ea typeface="华文细黑" pitchFamily="2" charset="-122"/>
              <a:cs typeface="+mn-cs"/>
            </a:endParaRPr>
          </a:p>
          <a:p>
            <a:pPr marL="342900" indent="-342900" algn="r">
              <a:lnSpc>
                <a:spcPct val="125000"/>
              </a:lnSpc>
              <a:spcBef>
                <a:spcPct val="20000"/>
              </a:spcBef>
              <a:buClr>
                <a:srgbClr val="990000"/>
              </a:buClr>
              <a:defRPr/>
            </a:pPr>
            <a:endParaRPr lang="zh-CN" altLang="en-US" sz="1200" b="0">
              <a:solidFill>
                <a:srgbClr val="F8F8F8"/>
              </a:solidFill>
              <a:ea typeface="华文细黑" pitchFamily="2" charset="-122"/>
              <a:cs typeface="+mn-cs"/>
            </a:endParaRPr>
          </a:p>
          <a:p>
            <a:pPr marL="342900" indent="-342900" algn="r">
              <a:lnSpc>
                <a:spcPct val="125000"/>
              </a:lnSpc>
              <a:spcBef>
                <a:spcPct val="20000"/>
              </a:spcBef>
              <a:buClr>
                <a:srgbClr val="990000"/>
              </a:buClr>
              <a:defRPr/>
            </a:pPr>
            <a:r>
              <a:rPr lang="zh-CN" altLang="en-US" sz="1200" b="0">
                <a:solidFill>
                  <a:srgbClr val="F8F8F8"/>
                </a:solidFill>
                <a:ea typeface="华文细黑" pitchFamily="2" charset="-122"/>
                <a:cs typeface="+mn-cs"/>
              </a:rPr>
              <a:t>英文正文</a:t>
            </a:r>
            <a:r>
              <a:rPr lang="en-US" altLang="zh-CN" sz="1200" b="0">
                <a:solidFill>
                  <a:srgbClr val="F8F8F8"/>
                </a:solidFill>
                <a:ea typeface="华文细黑" pitchFamily="2" charset="-122"/>
                <a:cs typeface="+mn-cs"/>
              </a:rPr>
              <a:t>:20-22pt</a:t>
            </a:r>
          </a:p>
          <a:p>
            <a:pPr marL="342900" indent="-342900" algn="r">
              <a:lnSpc>
                <a:spcPct val="125000"/>
              </a:lnSpc>
              <a:spcBef>
                <a:spcPct val="20000"/>
              </a:spcBef>
              <a:buClr>
                <a:srgbClr val="990000"/>
              </a:buClr>
              <a:defRPr/>
            </a:pPr>
            <a:r>
              <a:rPr lang="zh-CN" altLang="en-US" sz="1200" b="0">
                <a:solidFill>
                  <a:srgbClr val="F8F8F8"/>
                </a:solidFill>
                <a:ea typeface="华文细黑" pitchFamily="2" charset="-122"/>
                <a:cs typeface="+mn-cs"/>
              </a:rPr>
              <a:t>子目录 </a:t>
            </a:r>
            <a:r>
              <a:rPr lang="en-US" altLang="zh-CN" sz="1200" b="0">
                <a:solidFill>
                  <a:srgbClr val="F8F8F8"/>
                </a:solidFill>
                <a:ea typeface="华文细黑" pitchFamily="2" charset="-122"/>
                <a:cs typeface="+mn-cs"/>
              </a:rPr>
              <a:t>(2-5</a:t>
            </a:r>
            <a:r>
              <a:rPr lang="zh-CN" altLang="en-US" sz="1200" b="0">
                <a:solidFill>
                  <a:srgbClr val="F8F8F8"/>
                </a:solidFill>
                <a:ea typeface="华文细黑" pitchFamily="2" charset="-122"/>
                <a:cs typeface="+mn-cs"/>
              </a:rPr>
              <a:t>级</a:t>
            </a:r>
            <a:r>
              <a:rPr lang="en-US" altLang="zh-CN" sz="1200" b="0">
                <a:solidFill>
                  <a:srgbClr val="F8F8F8"/>
                </a:solidFill>
                <a:ea typeface="华文细黑" pitchFamily="2" charset="-122"/>
                <a:cs typeface="+mn-cs"/>
              </a:rPr>
              <a:t>) :18pt  </a:t>
            </a:r>
          </a:p>
          <a:p>
            <a:pPr marL="342900" indent="-342900" algn="r">
              <a:lnSpc>
                <a:spcPct val="125000"/>
              </a:lnSpc>
              <a:spcBef>
                <a:spcPct val="20000"/>
              </a:spcBef>
              <a:buClr>
                <a:srgbClr val="990000"/>
              </a:buClr>
              <a:defRPr/>
            </a:pPr>
            <a:r>
              <a:rPr lang="zh-CN" altLang="en-US" sz="1200" b="0">
                <a:solidFill>
                  <a:srgbClr val="F8F8F8"/>
                </a:solidFill>
                <a:ea typeface="华文细黑" pitchFamily="2" charset="-122"/>
                <a:cs typeface="+mn-cs"/>
              </a:rPr>
              <a:t>颜色</a:t>
            </a:r>
            <a:r>
              <a:rPr lang="en-US" altLang="zh-CN" sz="1200" b="0">
                <a:solidFill>
                  <a:srgbClr val="F8F8F8"/>
                </a:solidFill>
                <a:ea typeface="华文细黑" pitchFamily="2" charset="-122"/>
                <a:cs typeface="+mn-cs"/>
              </a:rPr>
              <a:t>:</a:t>
            </a:r>
            <a:r>
              <a:rPr lang="zh-CN" altLang="en-US" sz="1200" b="0">
                <a:solidFill>
                  <a:srgbClr val="F8F8F8"/>
                </a:solidFill>
                <a:ea typeface="华文细黑" pitchFamily="2" charset="-122"/>
                <a:cs typeface="+mn-cs"/>
              </a:rPr>
              <a:t>黑色</a:t>
            </a:r>
          </a:p>
          <a:p>
            <a:pPr marL="342900" indent="-342900" algn="r">
              <a:lnSpc>
                <a:spcPct val="125000"/>
              </a:lnSpc>
              <a:spcBef>
                <a:spcPct val="20000"/>
              </a:spcBef>
              <a:buClr>
                <a:srgbClr val="990000"/>
              </a:buClr>
              <a:defRPr/>
            </a:pPr>
            <a:r>
              <a:rPr lang="zh-CN" altLang="en-US" sz="1200" b="0">
                <a:solidFill>
                  <a:srgbClr val="F8F8F8"/>
                </a:solidFill>
                <a:latin typeface="FrutigerNext LT Medium" pitchFamily="34" charset="0"/>
                <a:ea typeface="华文细黑" pitchFamily="2" charset="-122"/>
                <a:cs typeface="+mn-cs"/>
              </a:rPr>
              <a:t>内部使用字体 </a:t>
            </a:r>
            <a:r>
              <a:rPr lang="en-US" altLang="zh-CN" sz="1200" b="0">
                <a:solidFill>
                  <a:srgbClr val="F8F8F8"/>
                </a:solidFill>
                <a:latin typeface="FrutigerNext LT Medium" pitchFamily="34" charset="0"/>
                <a:ea typeface="华文细黑" pitchFamily="2" charset="-122"/>
                <a:cs typeface="+mn-cs"/>
              </a:rPr>
              <a:t>:</a:t>
            </a:r>
          </a:p>
          <a:p>
            <a:pPr marL="342900" indent="-342900" algn="r">
              <a:lnSpc>
                <a:spcPct val="125000"/>
              </a:lnSpc>
              <a:spcBef>
                <a:spcPct val="20000"/>
              </a:spcBef>
              <a:buClr>
                <a:srgbClr val="990000"/>
              </a:buClr>
              <a:defRPr/>
            </a:pPr>
            <a:r>
              <a:rPr lang="en-US" altLang="zh-CN" sz="1200" b="0">
                <a:solidFill>
                  <a:srgbClr val="F8F8F8"/>
                </a:solidFill>
                <a:latin typeface="FrutigerNext LT Medium" pitchFamily="34" charset="0"/>
                <a:ea typeface="华文细黑" pitchFamily="2" charset="-122"/>
                <a:cs typeface="+mn-cs"/>
              </a:rPr>
              <a:t>FrutigerNext LT Regular</a:t>
            </a:r>
          </a:p>
          <a:p>
            <a:pPr marL="342900" indent="-342900" algn="r">
              <a:lnSpc>
                <a:spcPct val="125000"/>
              </a:lnSpc>
              <a:spcBef>
                <a:spcPct val="20000"/>
              </a:spcBef>
              <a:buClr>
                <a:srgbClr val="990000"/>
              </a:buClr>
              <a:defRPr/>
            </a:pPr>
            <a:r>
              <a:rPr lang="zh-CN" altLang="en-US" sz="1200" b="0">
                <a:solidFill>
                  <a:srgbClr val="F8F8F8"/>
                </a:solidFill>
                <a:latin typeface="FrutigerNext LT Medium" pitchFamily="34" charset="0"/>
                <a:ea typeface="华文细黑" pitchFamily="2" charset="-122"/>
                <a:cs typeface="+mn-cs"/>
              </a:rPr>
              <a:t>外部使用字体 </a:t>
            </a:r>
            <a:r>
              <a:rPr lang="en-US" altLang="zh-CN" sz="1200" b="0">
                <a:solidFill>
                  <a:srgbClr val="F8F8F8"/>
                </a:solidFill>
                <a:latin typeface="FrutigerNext LT Medium" pitchFamily="34" charset="0"/>
                <a:ea typeface="华文细黑" pitchFamily="2" charset="-122"/>
                <a:cs typeface="+mn-cs"/>
              </a:rPr>
              <a:t>: Arial</a:t>
            </a:r>
          </a:p>
          <a:p>
            <a:pPr marL="342900" indent="-342900" algn="r">
              <a:lnSpc>
                <a:spcPct val="75000"/>
              </a:lnSpc>
              <a:spcBef>
                <a:spcPct val="20000"/>
              </a:spcBef>
              <a:buClr>
                <a:srgbClr val="990000"/>
              </a:buClr>
              <a:defRPr/>
            </a:pPr>
            <a:endParaRPr lang="en-US" altLang="zh-CN" sz="1200" b="0">
              <a:solidFill>
                <a:srgbClr val="F8F8F8"/>
              </a:solidFill>
              <a:ea typeface="华文细黑" pitchFamily="2" charset="-122"/>
              <a:cs typeface="+mn-cs"/>
            </a:endParaRPr>
          </a:p>
          <a:p>
            <a:pPr marL="342900" indent="-342900" algn="r">
              <a:lnSpc>
                <a:spcPct val="125000"/>
              </a:lnSpc>
              <a:spcBef>
                <a:spcPct val="20000"/>
              </a:spcBef>
              <a:buClr>
                <a:srgbClr val="990000"/>
              </a:buClr>
              <a:defRPr/>
            </a:pPr>
            <a:r>
              <a:rPr lang="zh-CN" altLang="en-US" sz="1200" b="0">
                <a:solidFill>
                  <a:srgbClr val="F8F8F8"/>
                </a:solidFill>
                <a:ea typeface="华文细黑" pitchFamily="2" charset="-122"/>
                <a:cs typeface="+mn-cs"/>
              </a:rPr>
              <a:t>中文正文</a:t>
            </a:r>
            <a:r>
              <a:rPr lang="en-US" altLang="zh-CN" sz="1200" b="0">
                <a:solidFill>
                  <a:srgbClr val="F8F8F8"/>
                </a:solidFill>
                <a:ea typeface="华文细黑" pitchFamily="2" charset="-122"/>
                <a:cs typeface="+mn-cs"/>
              </a:rPr>
              <a:t>:18-20pt</a:t>
            </a:r>
          </a:p>
          <a:p>
            <a:pPr marL="342900" indent="-342900" algn="r">
              <a:lnSpc>
                <a:spcPct val="125000"/>
              </a:lnSpc>
              <a:spcBef>
                <a:spcPct val="20000"/>
              </a:spcBef>
              <a:buClr>
                <a:srgbClr val="990000"/>
              </a:buClr>
              <a:defRPr/>
            </a:pPr>
            <a:r>
              <a:rPr lang="zh-CN" altLang="en-US" sz="1200" b="0">
                <a:solidFill>
                  <a:srgbClr val="F8F8F8"/>
                </a:solidFill>
                <a:ea typeface="华文细黑" pitchFamily="2" charset="-122"/>
                <a:cs typeface="+mn-cs"/>
              </a:rPr>
              <a:t>子目录</a:t>
            </a:r>
            <a:r>
              <a:rPr lang="en-US" altLang="zh-CN" sz="1200" b="0">
                <a:solidFill>
                  <a:srgbClr val="F8F8F8"/>
                </a:solidFill>
                <a:ea typeface="华文细黑" pitchFamily="2" charset="-122"/>
                <a:cs typeface="+mn-cs"/>
              </a:rPr>
              <a:t>(2-5</a:t>
            </a:r>
            <a:r>
              <a:rPr lang="zh-CN" altLang="en-US" sz="1200" b="0">
                <a:solidFill>
                  <a:srgbClr val="F8F8F8"/>
                </a:solidFill>
                <a:ea typeface="华文细黑" pitchFamily="2" charset="-122"/>
                <a:cs typeface="+mn-cs"/>
              </a:rPr>
              <a:t>级</a:t>
            </a:r>
            <a:r>
              <a:rPr lang="en-US" altLang="zh-CN" sz="1200" b="0">
                <a:solidFill>
                  <a:srgbClr val="F8F8F8"/>
                </a:solidFill>
                <a:ea typeface="华文细黑" pitchFamily="2" charset="-122"/>
                <a:cs typeface="+mn-cs"/>
              </a:rPr>
              <a:t>):18pt </a:t>
            </a:r>
          </a:p>
          <a:p>
            <a:pPr marL="342900" indent="-342900" algn="r">
              <a:lnSpc>
                <a:spcPct val="125000"/>
              </a:lnSpc>
              <a:spcBef>
                <a:spcPct val="20000"/>
              </a:spcBef>
              <a:buClr>
                <a:srgbClr val="990000"/>
              </a:buClr>
              <a:defRPr/>
            </a:pPr>
            <a:r>
              <a:rPr lang="zh-CN" altLang="en-US" sz="1200" b="0">
                <a:solidFill>
                  <a:srgbClr val="F8F8F8"/>
                </a:solidFill>
                <a:ea typeface="华文细黑" pitchFamily="2" charset="-122"/>
                <a:cs typeface="+mn-cs"/>
              </a:rPr>
              <a:t>颜色</a:t>
            </a:r>
            <a:r>
              <a:rPr lang="en-US" altLang="zh-CN" sz="1200" b="0">
                <a:solidFill>
                  <a:srgbClr val="F8F8F8"/>
                </a:solidFill>
                <a:ea typeface="华文细黑" pitchFamily="2" charset="-122"/>
                <a:cs typeface="+mn-cs"/>
              </a:rPr>
              <a:t>:</a:t>
            </a:r>
            <a:r>
              <a:rPr lang="zh-CN" altLang="en-US" sz="1200" b="0">
                <a:solidFill>
                  <a:srgbClr val="F8F8F8"/>
                </a:solidFill>
                <a:ea typeface="华文细黑" pitchFamily="2" charset="-122"/>
                <a:cs typeface="+mn-cs"/>
              </a:rPr>
              <a:t>黑色</a:t>
            </a:r>
          </a:p>
          <a:p>
            <a:pPr marL="342900" indent="-342900" algn="r">
              <a:lnSpc>
                <a:spcPct val="125000"/>
              </a:lnSpc>
              <a:spcBef>
                <a:spcPct val="20000"/>
              </a:spcBef>
              <a:buClr>
                <a:srgbClr val="990000"/>
              </a:buClr>
              <a:defRPr/>
            </a:pPr>
            <a:r>
              <a:rPr lang="zh-CN" altLang="en-US" sz="1200" b="0">
                <a:solidFill>
                  <a:srgbClr val="F8F8F8"/>
                </a:solidFill>
                <a:ea typeface="华文细黑" pitchFamily="2" charset="-122"/>
                <a:cs typeface="+mn-cs"/>
              </a:rPr>
              <a:t>字体</a:t>
            </a:r>
            <a:r>
              <a:rPr lang="en-US" altLang="zh-CN" sz="1200" b="0">
                <a:solidFill>
                  <a:srgbClr val="F8F8F8"/>
                </a:solidFill>
                <a:ea typeface="华文细黑" pitchFamily="2" charset="-122"/>
                <a:cs typeface="+mn-cs"/>
              </a:rPr>
              <a:t>:</a:t>
            </a:r>
            <a:r>
              <a:rPr lang="zh-CN" altLang="en-US" sz="1200" b="0">
                <a:solidFill>
                  <a:srgbClr val="F8F8F8"/>
                </a:solidFill>
                <a:ea typeface="华文细黑" pitchFamily="2" charset="-122"/>
                <a:cs typeface="+mn-cs"/>
              </a:rPr>
              <a:t>细黑体 </a:t>
            </a:r>
            <a:endParaRPr lang="zh-CN" altLang="en-US" sz="1200" b="0">
              <a:solidFill>
                <a:srgbClr val="080808"/>
              </a:solidFill>
              <a:ea typeface="华文细黑" pitchFamily="2" charset="-122"/>
              <a:cs typeface="+mn-cs"/>
            </a:endParaRPr>
          </a:p>
        </p:txBody>
      </p:sp>
      <p:sp>
        <p:nvSpPr>
          <p:cNvPr id="1470603" name="Rectangle 139"/>
          <p:cNvSpPr>
            <a:spLocks noChangeArrowheads="1"/>
          </p:cNvSpPr>
          <p:nvPr/>
        </p:nvSpPr>
        <p:spPr bwMode="auto">
          <a:xfrm>
            <a:off x="12361863" y="4292600"/>
            <a:ext cx="1227137" cy="2627313"/>
          </a:xfrm>
          <a:prstGeom prst="rect">
            <a:avLst/>
          </a:prstGeom>
          <a:solidFill>
            <a:srgbClr val="F8F8F8"/>
          </a:solidFill>
          <a:ln w="9525" algn="ctr">
            <a:noFill/>
            <a:miter lim="800000"/>
            <a:headEnd/>
            <a:tailEnd/>
          </a:ln>
          <a:effectLst/>
        </p:spPr>
        <p:txBody>
          <a:bodyPr lIns="91425" tIns="45712" rIns="91425" bIns="45712" anchor="ctr">
            <a:spAutoFit/>
          </a:bodyPr>
          <a:lstStyle/>
          <a:p>
            <a:pPr algn="ctr" defTabSz="877888" eaLnBrk="0" hangingPunct="0"/>
            <a:endParaRPr lang="zh-CN" altLang="zh-CN" sz="1500" b="0">
              <a:latin typeface="FrutigerNext LT Regular" pitchFamily="34" charset="0"/>
              <a:ea typeface="MS PGothic" pitchFamily="34" charset="-128"/>
            </a:endParaRPr>
          </a:p>
        </p:txBody>
      </p:sp>
      <p:grpSp>
        <p:nvGrpSpPr>
          <p:cNvPr id="1033" name="Group 140"/>
          <p:cNvGrpSpPr>
            <a:grpSpLocks/>
          </p:cNvGrpSpPr>
          <p:nvPr/>
        </p:nvGrpSpPr>
        <p:grpSpPr bwMode="auto">
          <a:xfrm>
            <a:off x="12472988" y="5278438"/>
            <a:ext cx="989012" cy="184150"/>
            <a:chOff x="6657" y="3492"/>
            <a:chExt cx="527" cy="121"/>
          </a:xfrm>
        </p:grpSpPr>
        <p:sp>
          <p:nvSpPr>
            <p:cNvPr id="1470605" name="Rectangle 141"/>
            <p:cNvSpPr>
              <a:spLocks noChangeArrowheads="1"/>
            </p:cNvSpPr>
            <p:nvPr/>
          </p:nvSpPr>
          <p:spPr bwMode="auto">
            <a:xfrm flipV="1">
              <a:off x="6789" y="3492"/>
              <a:ext cx="132" cy="121"/>
            </a:xfrm>
            <a:prstGeom prst="rect">
              <a:avLst/>
            </a:prstGeom>
            <a:solidFill>
              <a:srgbClr val="FFCC66"/>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ea typeface="宋体" charset="-122"/>
                <a:cs typeface="+mn-cs"/>
              </a:endParaRPr>
            </a:p>
          </p:txBody>
        </p:sp>
        <p:sp>
          <p:nvSpPr>
            <p:cNvPr id="1470606" name="Rectangle 142"/>
            <p:cNvSpPr>
              <a:spLocks noChangeArrowheads="1"/>
            </p:cNvSpPr>
            <p:nvPr/>
          </p:nvSpPr>
          <p:spPr bwMode="auto">
            <a:xfrm flipV="1">
              <a:off x="6921" y="3492"/>
              <a:ext cx="131" cy="121"/>
            </a:xfrm>
            <a:prstGeom prst="rect">
              <a:avLst/>
            </a:prstGeom>
            <a:solidFill>
              <a:srgbClr val="FF9900"/>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ea typeface="宋体" charset="-122"/>
                <a:cs typeface="+mn-cs"/>
              </a:endParaRPr>
            </a:p>
          </p:txBody>
        </p:sp>
        <p:sp>
          <p:nvSpPr>
            <p:cNvPr id="1470607" name="Rectangle 143"/>
            <p:cNvSpPr>
              <a:spLocks noChangeArrowheads="1"/>
            </p:cNvSpPr>
            <p:nvPr/>
          </p:nvSpPr>
          <p:spPr bwMode="auto">
            <a:xfrm flipV="1">
              <a:off x="7052" y="3492"/>
              <a:ext cx="132" cy="121"/>
            </a:xfrm>
            <a:prstGeom prst="rect">
              <a:avLst/>
            </a:prstGeom>
            <a:solidFill>
              <a:srgbClr val="99660A"/>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ea typeface="宋体" charset="-122"/>
                <a:cs typeface="+mn-cs"/>
              </a:endParaRPr>
            </a:p>
          </p:txBody>
        </p:sp>
        <p:sp>
          <p:nvSpPr>
            <p:cNvPr id="1470608" name="Rectangle 144"/>
            <p:cNvSpPr>
              <a:spLocks noChangeArrowheads="1"/>
            </p:cNvSpPr>
            <p:nvPr/>
          </p:nvSpPr>
          <p:spPr bwMode="auto">
            <a:xfrm flipV="1">
              <a:off x="6657" y="3492"/>
              <a:ext cx="132" cy="121"/>
            </a:xfrm>
            <a:prstGeom prst="rect">
              <a:avLst/>
            </a:prstGeom>
            <a:solidFill>
              <a:srgbClr val="FFCC99"/>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ea typeface="宋体" charset="-122"/>
                <a:cs typeface="+mn-cs"/>
              </a:endParaRPr>
            </a:p>
          </p:txBody>
        </p:sp>
      </p:grpSp>
      <p:grpSp>
        <p:nvGrpSpPr>
          <p:cNvPr id="1034" name="Group 145"/>
          <p:cNvGrpSpPr>
            <a:grpSpLocks/>
          </p:cNvGrpSpPr>
          <p:nvPr/>
        </p:nvGrpSpPr>
        <p:grpSpPr bwMode="auto">
          <a:xfrm>
            <a:off x="12472988" y="6203950"/>
            <a:ext cx="989012" cy="182563"/>
            <a:chOff x="6657" y="4103"/>
            <a:chExt cx="527" cy="121"/>
          </a:xfrm>
        </p:grpSpPr>
        <p:sp>
          <p:nvSpPr>
            <p:cNvPr id="1470610" name="Rectangle 146"/>
            <p:cNvSpPr>
              <a:spLocks noChangeArrowheads="1"/>
            </p:cNvSpPr>
            <p:nvPr/>
          </p:nvSpPr>
          <p:spPr bwMode="auto">
            <a:xfrm flipV="1">
              <a:off x="6789" y="4103"/>
              <a:ext cx="132" cy="121"/>
            </a:xfrm>
            <a:prstGeom prst="rect">
              <a:avLst/>
            </a:prstGeom>
            <a:solidFill>
              <a:srgbClr val="99CCFF"/>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ea typeface="宋体" charset="-122"/>
                <a:cs typeface="+mn-cs"/>
              </a:endParaRPr>
            </a:p>
          </p:txBody>
        </p:sp>
        <p:sp>
          <p:nvSpPr>
            <p:cNvPr id="1470611" name="Rectangle 147"/>
            <p:cNvSpPr>
              <a:spLocks noChangeArrowheads="1"/>
            </p:cNvSpPr>
            <p:nvPr/>
          </p:nvSpPr>
          <p:spPr bwMode="auto">
            <a:xfrm flipV="1">
              <a:off x="6921" y="4103"/>
              <a:ext cx="131" cy="121"/>
            </a:xfrm>
            <a:prstGeom prst="rect">
              <a:avLst/>
            </a:prstGeom>
            <a:solidFill>
              <a:srgbClr val="99CCCC"/>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ea typeface="宋体" charset="-122"/>
                <a:cs typeface="+mn-cs"/>
              </a:endParaRPr>
            </a:p>
          </p:txBody>
        </p:sp>
        <p:sp>
          <p:nvSpPr>
            <p:cNvPr id="1470612" name="Rectangle 148"/>
            <p:cNvSpPr>
              <a:spLocks noChangeArrowheads="1"/>
            </p:cNvSpPr>
            <p:nvPr/>
          </p:nvSpPr>
          <p:spPr bwMode="auto">
            <a:xfrm flipV="1">
              <a:off x="7052" y="4103"/>
              <a:ext cx="132" cy="121"/>
            </a:xfrm>
            <a:prstGeom prst="rect">
              <a:avLst/>
            </a:prstGeom>
            <a:solidFill>
              <a:srgbClr val="009999"/>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ea typeface="宋体" charset="-122"/>
                <a:cs typeface="+mn-cs"/>
              </a:endParaRPr>
            </a:p>
          </p:txBody>
        </p:sp>
        <p:sp>
          <p:nvSpPr>
            <p:cNvPr id="1470613" name="Rectangle 149"/>
            <p:cNvSpPr>
              <a:spLocks noChangeArrowheads="1"/>
            </p:cNvSpPr>
            <p:nvPr/>
          </p:nvSpPr>
          <p:spPr bwMode="auto">
            <a:xfrm flipV="1">
              <a:off x="6657" y="4103"/>
              <a:ext cx="132" cy="121"/>
            </a:xfrm>
            <a:prstGeom prst="rect">
              <a:avLst/>
            </a:prstGeom>
            <a:solidFill>
              <a:srgbClr val="CCCCFF"/>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ea typeface="宋体" charset="-122"/>
                <a:cs typeface="+mn-cs"/>
              </a:endParaRPr>
            </a:p>
          </p:txBody>
        </p:sp>
      </p:grpSp>
      <p:grpSp>
        <p:nvGrpSpPr>
          <p:cNvPr id="1035" name="Group 150"/>
          <p:cNvGrpSpPr>
            <a:grpSpLocks/>
          </p:cNvGrpSpPr>
          <p:nvPr/>
        </p:nvGrpSpPr>
        <p:grpSpPr bwMode="auto">
          <a:xfrm>
            <a:off x="12472988" y="6450013"/>
            <a:ext cx="989012" cy="182562"/>
            <a:chOff x="6657" y="4266"/>
            <a:chExt cx="527" cy="121"/>
          </a:xfrm>
        </p:grpSpPr>
        <p:sp>
          <p:nvSpPr>
            <p:cNvPr id="1470615" name="Rectangle 151"/>
            <p:cNvSpPr>
              <a:spLocks noChangeArrowheads="1"/>
            </p:cNvSpPr>
            <p:nvPr/>
          </p:nvSpPr>
          <p:spPr bwMode="auto">
            <a:xfrm flipV="1">
              <a:off x="6789" y="4266"/>
              <a:ext cx="132" cy="121"/>
            </a:xfrm>
            <a:prstGeom prst="rect">
              <a:avLst/>
            </a:prstGeom>
            <a:solidFill>
              <a:srgbClr val="99CCCC"/>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ea typeface="宋体" charset="-122"/>
                <a:cs typeface="+mn-cs"/>
              </a:endParaRPr>
            </a:p>
          </p:txBody>
        </p:sp>
        <p:sp>
          <p:nvSpPr>
            <p:cNvPr id="1470616" name="Rectangle 152"/>
            <p:cNvSpPr>
              <a:spLocks noChangeArrowheads="1"/>
            </p:cNvSpPr>
            <p:nvPr/>
          </p:nvSpPr>
          <p:spPr bwMode="auto">
            <a:xfrm flipV="1">
              <a:off x="6921" y="4266"/>
              <a:ext cx="131" cy="121"/>
            </a:xfrm>
            <a:prstGeom prst="rect">
              <a:avLst/>
            </a:prstGeom>
            <a:solidFill>
              <a:srgbClr val="0099CC"/>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ea typeface="宋体" charset="-122"/>
                <a:cs typeface="+mn-cs"/>
              </a:endParaRPr>
            </a:p>
          </p:txBody>
        </p:sp>
        <p:sp>
          <p:nvSpPr>
            <p:cNvPr id="1470617" name="Rectangle 153"/>
            <p:cNvSpPr>
              <a:spLocks noChangeArrowheads="1"/>
            </p:cNvSpPr>
            <p:nvPr/>
          </p:nvSpPr>
          <p:spPr bwMode="auto">
            <a:xfrm flipV="1">
              <a:off x="7052" y="4266"/>
              <a:ext cx="132" cy="121"/>
            </a:xfrm>
            <a:prstGeom prst="rect">
              <a:avLst/>
            </a:prstGeom>
            <a:solidFill>
              <a:srgbClr val="006699"/>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ea typeface="宋体" charset="-122"/>
                <a:cs typeface="+mn-cs"/>
              </a:endParaRPr>
            </a:p>
          </p:txBody>
        </p:sp>
        <p:sp>
          <p:nvSpPr>
            <p:cNvPr id="1470618" name="Rectangle 154"/>
            <p:cNvSpPr>
              <a:spLocks noChangeArrowheads="1"/>
            </p:cNvSpPr>
            <p:nvPr/>
          </p:nvSpPr>
          <p:spPr bwMode="auto">
            <a:xfrm flipV="1">
              <a:off x="6657" y="4266"/>
              <a:ext cx="132" cy="121"/>
            </a:xfrm>
            <a:prstGeom prst="rect">
              <a:avLst/>
            </a:prstGeom>
            <a:solidFill>
              <a:srgbClr val="CCFF99"/>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ea typeface="宋体" charset="-122"/>
                <a:cs typeface="+mn-cs"/>
              </a:endParaRPr>
            </a:p>
          </p:txBody>
        </p:sp>
      </p:grpSp>
      <p:grpSp>
        <p:nvGrpSpPr>
          <p:cNvPr id="1036" name="Group 155"/>
          <p:cNvGrpSpPr>
            <a:grpSpLocks/>
          </p:cNvGrpSpPr>
          <p:nvPr/>
        </p:nvGrpSpPr>
        <p:grpSpPr bwMode="auto">
          <a:xfrm>
            <a:off x="12472988" y="5527675"/>
            <a:ext cx="989012" cy="182563"/>
            <a:chOff x="6657" y="3656"/>
            <a:chExt cx="527" cy="121"/>
          </a:xfrm>
        </p:grpSpPr>
        <p:sp>
          <p:nvSpPr>
            <p:cNvPr id="1470620" name="Rectangle 156"/>
            <p:cNvSpPr>
              <a:spLocks noChangeArrowheads="1"/>
            </p:cNvSpPr>
            <p:nvPr/>
          </p:nvSpPr>
          <p:spPr bwMode="auto">
            <a:xfrm flipV="1">
              <a:off x="6657" y="3656"/>
              <a:ext cx="132" cy="121"/>
            </a:xfrm>
            <a:prstGeom prst="rect">
              <a:avLst/>
            </a:prstGeom>
            <a:solidFill>
              <a:srgbClr val="CCCCCC"/>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ea typeface="宋体" charset="-122"/>
                <a:cs typeface="+mn-cs"/>
              </a:endParaRPr>
            </a:p>
          </p:txBody>
        </p:sp>
        <p:sp>
          <p:nvSpPr>
            <p:cNvPr id="1470621" name="Rectangle 157"/>
            <p:cNvSpPr>
              <a:spLocks noChangeArrowheads="1"/>
            </p:cNvSpPr>
            <p:nvPr/>
          </p:nvSpPr>
          <p:spPr bwMode="auto">
            <a:xfrm flipV="1">
              <a:off x="6789" y="3656"/>
              <a:ext cx="132" cy="121"/>
            </a:xfrm>
            <a:prstGeom prst="rect">
              <a:avLst/>
            </a:prstGeom>
            <a:solidFill>
              <a:srgbClr val="FF9900"/>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ea typeface="宋体" charset="-122"/>
                <a:cs typeface="+mn-cs"/>
              </a:endParaRPr>
            </a:p>
          </p:txBody>
        </p:sp>
        <p:sp>
          <p:nvSpPr>
            <p:cNvPr id="1470622" name="Rectangle 158"/>
            <p:cNvSpPr>
              <a:spLocks noChangeArrowheads="1"/>
            </p:cNvSpPr>
            <p:nvPr/>
          </p:nvSpPr>
          <p:spPr bwMode="auto">
            <a:xfrm flipV="1">
              <a:off x="6921" y="3656"/>
              <a:ext cx="131" cy="121"/>
            </a:xfrm>
            <a:prstGeom prst="rect">
              <a:avLst/>
            </a:prstGeom>
            <a:solidFill>
              <a:srgbClr val="990000"/>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ea typeface="宋体" charset="-122"/>
                <a:cs typeface="+mn-cs"/>
              </a:endParaRPr>
            </a:p>
          </p:txBody>
        </p:sp>
        <p:sp>
          <p:nvSpPr>
            <p:cNvPr id="1470623" name="Rectangle 159"/>
            <p:cNvSpPr>
              <a:spLocks noChangeArrowheads="1"/>
            </p:cNvSpPr>
            <p:nvPr/>
          </p:nvSpPr>
          <p:spPr bwMode="auto">
            <a:xfrm flipV="1">
              <a:off x="7052" y="3656"/>
              <a:ext cx="132" cy="121"/>
            </a:xfrm>
            <a:prstGeom prst="rect">
              <a:avLst/>
            </a:prstGeom>
            <a:solidFill>
              <a:srgbClr val="080808"/>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ea typeface="宋体" charset="-122"/>
                <a:cs typeface="+mn-cs"/>
              </a:endParaRPr>
            </a:p>
          </p:txBody>
        </p:sp>
      </p:grpSp>
      <p:grpSp>
        <p:nvGrpSpPr>
          <p:cNvPr id="1037" name="Group 160"/>
          <p:cNvGrpSpPr>
            <a:grpSpLocks/>
          </p:cNvGrpSpPr>
          <p:nvPr/>
        </p:nvGrpSpPr>
        <p:grpSpPr bwMode="auto">
          <a:xfrm>
            <a:off x="12472988" y="5957888"/>
            <a:ext cx="989012" cy="182562"/>
            <a:chOff x="6657" y="3941"/>
            <a:chExt cx="527" cy="121"/>
          </a:xfrm>
        </p:grpSpPr>
        <p:sp>
          <p:nvSpPr>
            <p:cNvPr id="1470625" name="Rectangle 161"/>
            <p:cNvSpPr>
              <a:spLocks noChangeArrowheads="1"/>
            </p:cNvSpPr>
            <p:nvPr/>
          </p:nvSpPr>
          <p:spPr bwMode="auto">
            <a:xfrm flipV="1">
              <a:off x="6789" y="3941"/>
              <a:ext cx="132" cy="121"/>
            </a:xfrm>
            <a:prstGeom prst="rect">
              <a:avLst/>
            </a:prstGeom>
            <a:solidFill>
              <a:srgbClr val="CCFF99"/>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ea typeface="宋体" charset="-122"/>
                <a:cs typeface="+mn-cs"/>
              </a:endParaRPr>
            </a:p>
          </p:txBody>
        </p:sp>
        <p:sp>
          <p:nvSpPr>
            <p:cNvPr id="1470626" name="Rectangle 162"/>
            <p:cNvSpPr>
              <a:spLocks noChangeArrowheads="1"/>
            </p:cNvSpPr>
            <p:nvPr/>
          </p:nvSpPr>
          <p:spPr bwMode="auto">
            <a:xfrm flipV="1">
              <a:off x="6921" y="3941"/>
              <a:ext cx="131" cy="121"/>
            </a:xfrm>
            <a:prstGeom prst="rect">
              <a:avLst/>
            </a:prstGeom>
            <a:solidFill>
              <a:srgbClr val="669900"/>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ea typeface="宋体" charset="-122"/>
                <a:cs typeface="+mn-cs"/>
              </a:endParaRPr>
            </a:p>
          </p:txBody>
        </p:sp>
        <p:sp>
          <p:nvSpPr>
            <p:cNvPr id="1470627" name="Rectangle 163"/>
            <p:cNvSpPr>
              <a:spLocks noChangeArrowheads="1"/>
            </p:cNvSpPr>
            <p:nvPr/>
          </p:nvSpPr>
          <p:spPr bwMode="auto">
            <a:xfrm flipV="1">
              <a:off x="7052" y="3941"/>
              <a:ext cx="132" cy="121"/>
            </a:xfrm>
            <a:prstGeom prst="rect">
              <a:avLst/>
            </a:prstGeom>
            <a:solidFill>
              <a:srgbClr val="080808"/>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ea typeface="宋体" charset="-122"/>
                <a:cs typeface="+mn-cs"/>
              </a:endParaRPr>
            </a:p>
          </p:txBody>
        </p:sp>
        <p:sp>
          <p:nvSpPr>
            <p:cNvPr id="1470628" name="Rectangle 164"/>
            <p:cNvSpPr>
              <a:spLocks noChangeArrowheads="1"/>
            </p:cNvSpPr>
            <p:nvPr/>
          </p:nvSpPr>
          <p:spPr bwMode="auto">
            <a:xfrm flipV="1">
              <a:off x="6657" y="3941"/>
              <a:ext cx="132" cy="121"/>
            </a:xfrm>
            <a:prstGeom prst="rect">
              <a:avLst/>
            </a:prstGeom>
            <a:solidFill>
              <a:srgbClr val="CCCCCC"/>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ea typeface="宋体" charset="-122"/>
                <a:cs typeface="+mn-cs"/>
              </a:endParaRPr>
            </a:p>
          </p:txBody>
        </p:sp>
      </p:grpSp>
      <p:grpSp>
        <p:nvGrpSpPr>
          <p:cNvPr id="1038" name="Group 165"/>
          <p:cNvGrpSpPr>
            <a:grpSpLocks/>
          </p:cNvGrpSpPr>
          <p:nvPr/>
        </p:nvGrpSpPr>
        <p:grpSpPr bwMode="auto">
          <a:xfrm>
            <a:off x="12472988" y="6697663"/>
            <a:ext cx="989012" cy="182562"/>
            <a:chOff x="6657" y="4430"/>
            <a:chExt cx="527" cy="121"/>
          </a:xfrm>
        </p:grpSpPr>
        <p:sp>
          <p:nvSpPr>
            <p:cNvPr id="1470630" name="Rectangle 166"/>
            <p:cNvSpPr>
              <a:spLocks noChangeArrowheads="1"/>
            </p:cNvSpPr>
            <p:nvPr/>
          </p:nvSpPr>
          <p:spPr bwMode="auto">
            <a:xfrm flipV="1">
              <a:off x="6789" y="4430"/>
              <a:ext cx="132" cy="121"/>
            </a:xfrm>
            <a:prstGeom prst="rect">
              <a:avLst/>
            </a:prstGeom>
            <a:solidFill>
              <a:srgbClr val="FF9900"/>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ea typeface="宋体" charset="-122"/>
                <a:cs typeface="+mn-cs"/>
              </a:endParaRPr>
            </a:p>
          </p:txBody>
        </p:sp>
        <p:sp>
          <p:nvSpPr>
            <p:cNvPr id="1470631" name="Rectangle 167"/>
            <p:cNvSpPr>
              <a:spLocks noChangeArrowheads="1"/>
            </p:cNvSpPr>
            <p:nvPr/>
          </p:nvSpPr>
          <p:spPr bwMode="auto">
            <a:xfrm flipV="1">
              <a:off x="6921" y="4430"/>
              <a:ext cx="131" cy="121"/>
            </a:xfrm>
            <a:prstGeom prst="rect">
              <a:avLst/>
            </a:prstGeom>
            <a:solidFill>
              <a:srgbClr val="006699"/>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ea typeface="宋体" charset="-122"/>
                <a:cs typeface="+mn-cs"/>
              </a:endParaRPr>
            </a:p>
          </p:txBody>
        </p:sp>
        <p:sp>
          <p:nvSpPr>
            <p:cNvPr id="1470632" name="Rectangle 168"/>
            <p:cNvSpPr>
              <a:spLocks noChangeArrowheads="1"/>
            </p:cNvSpPr>
            <p:nvPr/>
          </p:nvSpPr>
          <p:spPr bwMode="auto">
            <a:xfrm flipV="1">
              <a:off x="7052" y="4430"/>
              <a:ext cx="132" cy="121"/>
            </a:xfrm>
            <a:prstGeom prst="rect">
              <a:avLst/>
            </a:prstGeom>
            <a:solidFill>
              <a:srgbClr val="080808"/>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ea typeface="宋体" charset="-122"/>
                <a:cs typeface="+mn-cs"/>
              </a:endParaRPr>
            </a:p>
          </p:txBody>
        </p:sp>
        <p:sp>
          <p:nvSpPr>
            <p:cNvPr id="1470633" name="Rectangle 169"/>
            <p:cNvSpPr>
              <a:spLocks noChangeArrowheads="1"/>
            </p:cNvSpPr>
            <p:nvPr/>
          </p:nvSpPr>
          <p:spPr bwMode="auto">
            <a:xfrm flipV="1">
              <a:off x="6657" y="4430"/>
              <a:ext cx="132" cy="121"/>
            </a:xfrm>
            <a:prstGeom prst="rect">
              <a:avLst/>
            </a:prstGeom>
            <a:solidFill>
              <a:srgbClr val="99CCFF"/>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ea typeface="宋体" charset="-122"/>
                <a:cs typeface="+mn-cs"/>
              </a:endParaRPr>
            </a:p>
          </p:txBody>
        </p:sp>
      </p:grpSp>
      <p:grpSp>
        <p:nvGrpSpPr>
          <p:cNvPr id="1039" name="Group 170"/>
          <p:cNvGrpSpPr>
            <a:grpSpLocks/>
          </p:cNvGrpSpPr>
          <p:nvPr/>
        </p:nvGrpSpPr>
        <p:grpSpPr bwMode="auto">
          <a:xfrm>
            <a:off x="12472988" y="5032375"/>
            <a:ext cx="989012" cy="184150"/>
            <a:chOff x="6657" y="3329"/>
            <a:chExt cx="527" cy="122"/>
          </a:xfrm>
        </p:grpSpPr>
        <p:sp>
          <p:nvSpPr>
            <p:cNvPr id="1470635" name="Rectangle 171"/>
            <p:cNvSpPr>
              <a:spLocks noChangeArrowheads="1"/>
            </p:cNvSpPr>
            <p:nvPr/>
          </p:nvSpPr>
          <p:spPr bwMode="auto">
            <a:xfrm flipV="1">
              <a:off x="6789" y="3329"/>
              <a:ext cx="132" cy="122"/>
            </a:xfrm>
            <a:prstGeom prst="rect">
              <a:avLst/>
            </a:prstGeom>
            <a:solidFill>
              <a:srgbClr val="FF9900"/>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ea typeface="宋体" charset="-122"/>
                <a:cs typeface="+mn-cs"/>
              </a:endParaRPr>
            </a:p>
          </p:txBody>
        </p:sp>
        <p:sp>
          <p:nvSpPr>
            <p:cNvPr id="1470636" name="Rectangle 172"/>
            <p:cNvSpPr>
              <a:spLocks noChangeArrowheads="1"/>
            </p:cNvSpPr>
            <p:nvPr/>
          </p:nvSpPr>
          <p:spPr bwMode="auto">
            <a:xfrm flipV="1">
              <a:off x="6921" y="3329"/>
              <a:ext cx="131" cy="122"/>
            </a:xfrm>
            <a:prstGeom prst="rect">
              <a:avLst/>
            </a:prstGeom>
            <a:solidFill>
              <a:srgbClr val="99660A"/>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ea typeface="宋体" charset="-122"/>
                <a:cs typeface="+mn-cs"/>
              </a:endParaRPr>
            </a:p>
          </p:txBody>
        </p:sp>
        <p:sp>
          <p:nvSpPr>
            <p:cNvPr id="1470637" name="Rectangle 173"/>
            <p:cNvSpPr>
              <a:spLocks noChangeArrowheads="1"/>
            </p:cNvSpPr>
            <p:nvPr/>
          </p:nvSpPr>
          <p:spPr bwMode="auto">
            <a:xfrm flipV="1">
              <a:off x="7052" y="3329"/>
              <a:ext cx="132" cy="122"/>
            </a:xfrm>
            <a:prstGeom prst="rect">
              <a:avLst/>
            </a:prstGeom>
            <a:solidFill>
              <a:srgbClr val="990000"/>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ea typeface="宋体" charset="-122"/>
                <a:cs typeface="+mn-cs"/>
              </a:endParaRPr>
            </a:p>
          </p:txBody>
        </p:sp>
        <p:sp>
          <p:nvSpPr>
            <p:cNvPr id="1470638" name="Rectangle 174"/>
            <p:cNvSpPr>
              <a:spLocks noChangeArrowheads="1"/>
            </p:cNvSpPr>
            <p:nvPr/>
          </p:nvSpPr>
          <p:spPr bwMode="auto">
            <a:xfrm flipV="1">
              <a:off x="6657" y="3329"/>
              <a:ext cx="132" cy="122"/>
            </a:xfrm>
            <a:prstGeom prst="rect">
              <a:avLst/>
            </a:prstGeom>
            <a:solidFill>
              <a:srgbClr val="FFCC99"/>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ea typeface="宋体" charset="-122"/>
                <a:cs typeface="+mn-cs"/>
              </a:endParaRPr>
            </a:p>
          </p:txBody>
        </p:sp>
      </p:grpSp>
      <p:grpSp>
        <p:nvGrpSpPr>
          <p:cNvPr id="1040" name="Group 175"/>
          <p:cNvGrpSpPr>
            <a:grpSpLocks/>
          </p:cNvGrpSpPr>
          <p:nvPr/>
        </p:nvGrpSpPr>
        <p:grpSpPr bwMode="auto">
          <a:xfrm>
            <a:off x="12472988" y="4600575"/>
            <a:ext cx="989012" cy="182563"/>
            <a:chOff x="6657" y="3043"/>
            <a:chExt cx="527" cy="121"/>
          </a:xfrm>
        </p:grpSpPr>
        <p:sp>
          <p:nvSpPr>
            <p:cNvPr id="1470640" name="Rectangle 176"/>
            <p:cNvSpPr>
              <a:spLocks noChangeArrowheads="1"/>
            </p:cNvSpPr>
            <p:nvPr/>
          </p:nvSpPr>
          <p:spPr bwMode="auto">
            <a:xfrm flipV="1">
              <a:off x="6921" y="3043"/>
              <a:ext cx="131" cy="121"/>
            </a:xfrm>
            <a:prstGeom prst="rect">
              <a:avLst/>
            </a:prstGeom>
            <a:solidFill>
              <a:srgbClr val="FF9900"/>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ea typeface="宋体" charset="-122"/>
                <a:cs typeface="+mn-cs"/>
              </a:endParaRPr>
            </a:p>
          </p:txBody>
        </p:sp>
        <p:sp>
          <p:nvSpPr>
            <p:cNvPr id="1470641" name="Rectangle 177"/>
            <p:cNvSpPr>
              <a:spLocks noChangeArrowheads="1"/>
            </p:cNvSpPr>
            <p:nvPr/>
          </p:nvSpPr>
          <p:spPr bwMode="auto">
            <a:xfrm flipV="1">
              <a:off x="7052" y="3043"/>
              <a:ext cx="132" cy="121"/>
            </a:xfrm>
            <a:prstGeom prst="rect">
              <a:avLst/>
            </a:prstGeom>
            <a:solidFill>
              <a:srgbClr val="CCCCCC"/>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ea typeface="宋体" charset="-122"/>
                <a:cs typeface="+mn-cs"/>
              </a:endParaRPr>
            </a:p>
          </p:txBody>
        </p:sp>
        <p:sp>
          <p:nvSpPr>
            <p:cNvPr id="1470642" name="Rectangle 178"/>
            <p:cNvSpPr>
              <a:spLocks noChangeArrowheads="1"/>
            </p:cNvSpPr>
            <p:nvPr/>
          </p:nvSpPr>
          <p:spPr bwMode="auto">
            <a:xfrm flipV="1">
              <a:off x="6657" y="3043"/>
              <a:ext cx="132" cy="121"/>
            </a:xfrm>
            <a:prstGeom prst="rect">
              <a:avLst/>
            </a:prstGeom>
            <a:solidFill>
              <a:srgbClr val="99CCFF"/>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ea typeface="宋体" charset="-122"/>
                <a:cs typeface="+mn-cs"/>
              </a:endParaRPr>
            </a:p>
          </p:txBody>
        </p:sp>
        <p:sp>
          <p:nvSpPr>
            <p:cNvPr id="1470643" name="Rectangle 179"/>
            <p:cNvSpPr>
              <a:spLocks noChangeArrowheads="1"/>
            </p:cNvSpPr>
            <p:nvPr/>
          </p:nvSpPr>
          <p:spPr bwMode="auto">
            <a:xfrm flipV="1">
              <a:off x="6789" y="3043"/>
              <a:ext cx="132" cy="121"/>
            </a:xfrm>
            <a:prstGeom prst="rect">
              <a:avLst/>
            </a:prstGeom>
            <a:solidFill>
              <a:srgbClr val="669900"/>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ea typeface="宋体" charset="-122"/>
                <a:cs typeface="+mn-cs"/>
              </a:endParaRPr>
            </a:p>
          </p:txBody>
        </p:sp>
      </p:grpSp>
      <p:grpSp>
        <p:nvGrpSpPr>
          <p:cNvPr id="1041" name="Group 180"/>
          <p:cNvGrpSpPr>
            <a:grpSpLocks/>
          </p:cNvGrpSpPr>
          <p:nvPr/>
        </p:nvGrpSpPr>
        <p:grpSpPr bwMode="auto">
          <a:xfrm>
            <a:off x="12472988" y="4354513"/>
            <a:ext cx="989012" cy="184150"/>
            <a:chOff x="6657" y="2881"/>
            <a:chExt cx="527" cy="121"/>
          </a:xfrm>
        </p:grpSpPr>
        <p:sp>
          <p:nvSpPr>
            <p:cNvPr id="1470645" name="Rectangle 181"/>
            <p:cNvSpPr>
              <a:spLocks noChangeArrowheads="1"/>
            </p:cNvSpPr>
            <p:nvPr/>
          </p:nvSpPr>
          <p:spPr bwMode="auto">
            <a:xfrm flipV="1">
              <a:off x="6921" y="2881"/>
              <a:ext cx="131" cy="121"/>
            </a:xfrm>
            <a:prstGeom prst="rect">
              <a:avLst/>
            </a:prstGeom>
            <a:solidFill>
              <a:srgbClr val="B2B2B2"/>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ea typeface="宋体" charset="-122"/>
                <a:cs typeface="+mn-cs"/>
              </a:endParaRPr>
            </a:p>
          </p:txBody>
        </p:sp>
        <p:sp>
          <p:nvSpPr>
            <p:cNvPr id="1470646" name="Rectangle 182"/>
            <p:cNvSpPr>
              <a:spLocks noChangeArrowheads="1"/>
            </p:cNvSpPr>
            <p:nvPr/>
          </p:nvSpPr>
          <p:spPr bwMode="auto">
            <a:xfrm flipV="1">
              <a:off x="7052" y="2881"/>
              <a:ext cx="132" cy="121"/>
            </a:xfrm>
            <a:prstGeom prst="rect">
              <a:avLst/>
            </a:prstGeom>
            <a:solidFill>
              <a:srgbClr val="EAEAEA"/>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ea typeface="宋体" charset="-122"/>
                <a:cs typeface="+mn-cs"/>
              </a:endParaRPr>
            </a:p>
          </p:txBody>
        </p:sp>
        <p:sp>
          <p:nvSpPr>
            <p:cNvPr id="1470647" name="Rectangle 183"/>
            <p:cNvSpPr>
              <a:spLocks noChangeArrowheads="1"/>
            </p:cNvSpPr>
            <p:nvPr/>
          </p:nvSpPr>
          <p:spPr bwMode="auto">
            <a:xfrm flipV="1">
              <a:off x="6657" y="2881"/>
              <a:ext cx="132" cy="121"/>
            </a:xfrm>
            <a:prstGeom prst="rect">
              <a:avLst/>
            </a:prstGeom>
            <a:solidFill>
              <a:srgbClr val="990000"/>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ea typeface="宋体" charset="-122"/>
                <a:cs typeface="+mn-cs"/>
              </a:endParaRPr>
            </a:p>
          </p:txBody>
        </p:sp>
        <p:sp>
          <p:nvSpPr>
            <p:cNvPr id="1470648" name="Rectangle 184"/>
            <p:cNvSpPr>
              <a:spLocks noChangeArrowheads="1"/>
            </p:cNvSpPr>
            <p:nvPr/>
          </p:nvSpPr>
          <p:spPr bwMode="auto">
            <a:xfrm flipV="1">
              <a:off x="6789" y="2881"/>
              <a:ext cx="132" cy="121"/>
            </a:xfrm>
            <a:prstGeom prst="rect">
              <a:avLst/>
            </a:prstGeom>
            <a:solidFill>
              <a:srgbClr val="080808"/>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ea typeface="宋体" charset="-122"/>
                <a:cs typeface="+mn-cs"/>
              </a:endParaRPr>
            </a:p>
          </p:txBody>
        </p:sp>
      </p:grpSp>
      <p:sp>
        <p:nvSpPr>
          <p:cNvPr id="1470649" name="Rectangle 185"/>
          <p:cNvSpPr>
            <a:spLocks noChangeArrowheads="1"/>
          </p:cNvSpPr>
          <p:nvPr/>
        </p:nvSpPr>
        <p:spPr bwMode="auto">
          <a:xfrm>
            <a:off x="12269788" y="2263775"/>
            <a:ext cx="1401762" cy="2654300"/>
          </a:xfrm>
          <a:prstGeom prst="rect">
            <a:avLst/>
          </a:prstGeom>
          <a:noFill/>
          <a:ln w="9525">
            <a:noFill/>
            <a:miter lim="800000"/>
            <a:headEnd/>
            <a:tailEnd/>
          </a:ln>
          <a:effectLst/>
        </p:spPr>
        <p:txBody>
          <a:bodyPr lIns="87798" tIns="43900" rIns="87798" bIns="43900"/>
          <a:lstStyle/>
          <a:p>
            <a:pPr marL="342900" indent="-342900">
              <a:lnSpc>
                <a:spcPct val="120000"/>
              </a:lnSpc>
              <a:spcBef>
                <a:spcPct val="20000"/>
              </a:spcBef>
              <a:buClr>
                <a:srgbClr val="990000"/>
              </a:buClr>
              <a:defRPr/>
            </a:pPr>
            <a:r>
              <a:rPr lang="zh-CN" altLang="en-US" sz="1200" b="0">
                <a:solidFill>
                  <a:srgbClr val="F8F8F8"/>
                </a:solidFill>
                <a:latin typeface="华文细黑" pitchFamily="2" charset="-122"/>
                <a:ea typeface="华文细黑" pitchFamily="2" charset="-122"/>
                <a:cs typeface="+mn-cs"/>
              </a:rPr>
              <a:t>配色参考方案：</a:t>
            </a:r>
          </a:p>
          <a:p>
            <a:pPr marL="342900" indent="-342900">
              <a:lnSpc>
                <a:spcPct val="120000"/>
              </a:lnSpc>
              <a:spcBef>
                <a:spcPct val="20000"/>
              </a:spcBef>
              <a:buClr>
                <a:srgbClr val="990000"/>
              </a:buClr>
              <a:defRPr/>
            </a:pPr>
            <a:r>
              <a:rPr lang="zh-CN" altLang="en-US" sz="1200" b="0">
                <a:solidFill>
                  <a:srgbClr val="F8F8F8"/>
                </a:solidFill>
                <a:latin typeface="华文细黑" pitchFamily="2" charset="-122"/>
                <a:ea typeface="华文细黑" pitchFamily="2" charset="-122"/>
                <a:cs typeface="+mn-cs"/>
              </a:rPr>
              <a:t>建议同一页面内不超过四种颜色，以下是９组配色方案，同一页面内只选择一组使用。</a:t>
            </a:r>
          </a:p>
          <a:p>
            <a:pPr marL="342900" indent="-342900">
              <a:lnSpc>
                <a:spcPct val="120000"/>
              </a:lnSpc>
              <a:spcBef>
                <a:spcPct val="20000"/>
              </a:spcBef>
              <a:buClr>
                <a:srgbClr val="990000"/>
              </a:buClr>
              <a:defRPr/>
            </a:pPr>
            <a:r>
              <a:rPr lang="zh-CN" altLang="en-US" sz="1200" b="0">
                <a:solidFill>
                  <a:srgbClr val="F8F8F8"/>
                </a:solidFill>
                <a:latin typeface="华文细黑" pitchFamily="2" charset="-122"/>
                <a:ea typeface="华文细黑" pitchFamily="2" charset="-122"/>
                <a:cs typeface="+mn-cs"/>
              </a:rPr>
              <a:t>（仅供参考）</a:t>
            </a:r>
          </a:p>
        </p:txBody>
      </p:sp>
      <p:sp>
        <p:nvSpPr>
          <p:cNvPr id="1470650" name="Rectangle 186"/>
          <p:cNvSpPr>
            <a:spLocks noChangeArrowheads="1"/>
          </p:cNvSpPr>
          <p:nvPr/>
        </p:nvSpPr>
        <p:spPr bwMode="auto">
          <a:xfrm>
            <a:off x="12269788" y="-61913"/>
            <a:ext cx="1401762" cy="838201"/>
          </a:xfrm>
          <a:prstGeom prst="rect">
            <a:avLst/>
          </a:prstGeom>
          <a:noFill/>
          <a:ln w="9525">
            <a:noFill/>
            <a:miter lim="800000"/>
            <a:headEnd/>
            <a:tailEnd/>
          </a:ln>
          <a:effectLst/>
        </p:spPr>
        <p:txBody>
          <a:bodyPr lIns="87798" tIns="43900" rIns="87798" bIns="43900"/>
          <a:lstStyle/>
          <a:p>
            <a:pPr marL="342900" indent="-342900">
              <a:lnSpc>
                <a:spcPct val="120000"/>
              </a:lnSpc>
              <a:spcBef>
                <a:spcPct val="20000"/>
              </a:spcBef>
              <a:buClr>
                <a:srgbClr val="990000"/>
              </a:buClr>
              <a:defRPr/>
            </a:pPr>
            <a:r>
              <a:rPr lang="zh-CN" altLang="en-US" sz="1200" b="0">
                <a:solidFill>
                  <a:srgbClr val="F8F8F8"/>
                </a:solidFill>
                <a:latin typeface="华文细黑" pitchFamily="2" charset="-122"/>
                <a:ea typeface="华文细黑" pitchFamily="2" charset="-122"/>
                <a:cs typeface="+mn-cs"/>
              </a:rPr>
              <a:t>客户或者合作伙伴的标志放在右上角</a:t>
            </a:r>
            <a:r>
              <a:rPr lang="en-US" altLang="zh-CN" sz="1200" b="0">
                <a:solidFill>
                  <a:srgbClr val="F8F8F8"/>
                </a:solidFill>
                <a:latin typeface="华文细黑" pitchFamily="2" charset="-122"/>
                <a:ea typeface="华文细黑" pitchFamily="2" charset="-122"/>
                <a:cs typeface="+mn-cs"/>
              </a:rPr>
              <a:t>.</a:t>
            </a:r>
          </a:p>
        </p:txBody>
      </p:sp>
    </p:spTree>
  </p:cSld>
  <p:clrMap bg1="lt1" tx1="dk1" bg2="lt2" tx2="dk2" accent1="accent1" accent2="accent2" accent3="accent3" accent4="accent4" accent5="accent5" accent6="accent6" hlink="hlink" folHlink="folHlink"/>
  <p:sldLayoutIdLst>
    <p:sldLayoutId id="2147486672" r:id="rId1"/>
    <p:sldLayoutId id="2147486606" r:id="rId2"/>
    <p:sldLayoutId id="2147486605" r:id="rId3"/>
    <p:sldLayoutId id="2147486604" r:id="rId4"/>
    <p:sldLayoutId id="2147486603" r:id="rId5"/>
    <p:sldLayoutId id="2147486602" r:id="rId6"/>
    <p:sldLayoutId id="2147486601" r:id="rId7"/>
    <p:sldLayoutId id="2147486600" r:id="rId8"/>
    <p:sldLayoutId id="2147486599" r:id="rId9"/>
    <p:sldLayoutId id="2147486598" r:id="rId10"/>
    <p:sldLayoutId id="2147486597" r:id="rId11"/>
  </p:sldLayoutIdLst>
  <p:hf sldNum="0" hdr="0" ftr="0"/>
  <p:txStyles>
    <p:titleStyle>
      <a:lvl1pPr algn="l" rtl="0" eaLnBrk="0" fontAlgn="base" hangingPunct="0">
        <a:spcBef>
          <a:spcPct val="0"/>
        </a:spcBef>
        <a:spcAft>
          <a:spcPct val="0"/>
        </a:spcAft>
        <a:defRPr sz="3200" b="1">
          <a:solidFill>
            <a:srgbClr val="990000"/>
          </a:solidFill>
          <a:latin typeface="+mj-lt"/>
          <a:ea typeface="+mj-ea"/>
          <a:cs typeface="宋体" charset="-122"/>
        </a:defRPr>
      </a:lvl1pPr>
      <a:lvl2pPr algn="l" rtl="0" eaLnBrk="0" fontAlgn="base" hangingPunct="0">
        <a:spcBef>
          <a:spcPct val="0"/>
        </a:spcBef>
        <a:spcAft>
          <a:spcPct val="0"/>
        </a:spcAft>
        <a:defRPr sz="3200" b="1">
          <a:solidFill>
            <a:srgbClr val="990000"/>
          </a:solidFill>
          <a:latin typeface="FrutigerNext LT Medium" pitchFamily="34" charset="0"/>
          <a:ea typeface="华文细黑" pitchFamily="2" charset="-122"/>
          <a:cs typeface="宋体" charset="-122"/>
        </a:defRPr>
      </a:lvl2pPr>
      <a:lvl3pPr algn="l" rtl="0" eaLnBrk="0" fontAlgn="base" hangingPunct="0">
        <a:spcBef>
          <a:spcPct val="0"/>
        </a:spcBef>
        <a:spcAft>
          <a:spcPct val="0"/>
        </a:spcAft>
        <a:defRPr sz="3200" b="1">
          <a:solidFill>
            <a:srgbClr val="990000"/>
          </a:solidFill>
          <a:latin typeface="FrutigerNext LT Medium" pitchFamily="34" charset="0"/>
          <a:ea typeface="华文细黑" pitchFamily="2" charset="-122"/>
          <a:cs typeface="宋体" charset="-122"/>
        </a:defRPr>
      </a:lvl3pPr>
      <a:lvl4pPr algn="l" rtl="0" eaLnBrk="0" fontAlgn="base" hangingPunct="0">
        <a:spcBef>
          <a:spcPct val="0"/>
        </a:spcBef>
        <a:spcAft>
          <a:spcPct val="0"/>
        </a:spcAft>
        <a:defRPr sz="3200" b="1">
          <a:solidFill>
            <a:srgbClr val="990000"/>
          </a:solidFill>
          <a:latin typeface="FrutigerNext LT Medium" pitchFamily="34" charset="0"/>
          <a:ea typeface="华文细黑" pitchFamily="2" charset="-122"/>
          <a:cs typeface="宋体" charset="-122"/>
        </a:defRPr>
      </a:lvl4pPr>
      <a:lvl5pPr algn="l" rtl="0" eaLnBrk="0" fontAlgn="base" hangingPunct="0">
        <a:spcBef>
          <a:spcPct val="0"/>
        </a:spcBef>
        <a:spcAft>
          <a:spcPct val="0"/>
        </a:spcAft>
        <a:defRPr sz="3200" b="1">
          <a:solidFill>
            <a:srgbClr val="990000"/>
          </a:solidFill>
          <a:latin typeface="FrutigerNext LT Medium" pitchFamily="34" charset="0"/>
          <a:ea typeface="华文细黑" pitchFamily="2" charset="-122"/>
          <a:cs typeface="宋体" charset="-122"/>
        </a:defRPr>
      </a:lvl5pPr>
      <a:lvl6pPr marL="457200" algn="l" rtl="0" fontAlgn="base">
        <a:spcBef>
          <a:spcPct val="0"/>
        </a:spcBef>
        <a:spcAft>
          <a:spcPct val="0"/>
        </a:spcAft>
        <a:defRPr sz="3200" b="1">
          <a:solidFill>
            <a:srgbClr val="990000"/>
          </a:solidFill>
          <a:latin typeface="FrutigerNext LT Medium" pitchFamily="34" charset="0"/>
          <a:ea typeface="华文细黑" pitchFamily="2" charset="-122"/>
          <a:cs typeface="SimSun" pitchFamily="2" charset="-122"/>
        </a:defRPr>
      </a:lvl6pPr>
      <a:lvl7pPr marL="914400" algn="l" rtl="0" fontAlgn="base">
        <a:spcBef>
          <a:spcPct val="0"/>
        </a:spcBef>
        <a:spcAft>
          <a:spcPct val="0"/>
        </a:spcAft>
        <a:defRPr sz="3200" b="1">
          <a:solidFill>
            <a:srgbClr val="990000"/>
          </a:solidFill>
          <a:latin typeface="FrutigerNext LT Medium" pitchFamily="34" charset="0"/>
          <a:ea typeface="华文细黑" pitchFamily="2" charset="-122"/>
          <a:cs typeface="SimSun" pitchFamily="2" charset="-122"/>
        </a:defRPr>
      </a:lvl7pPr>
      <a:lvl8pPr marL="1371600" algn="l" rtl="0" fontAlgn="base">
        <a:spcBef>
          <a:spcPct val="0"/>
        </a:spcBef>
        <a:spcAft>
          <a:spcPct val="0"/>
        </a:spcAft>
        <a:defRPr sz="3200" b="1">
          <a:solidFill>
            <a:srgbClr val="990000"/>
          </a:solidFill>
          <a:latin typeface="FrutigerNext LT Medium" pitchFamily="34" charset="0"/>
          <a:ea typeface="华文细黑" pitchFamily="2" charset="-122"/>
          <a:cs typeface="SimSun" pitchFamily="2" charset="-122"/>
        </a:defRPr>
      </a:lvl8pPr>
      <a:lvl9pPr marL="1828800" algn="l" rtl="0" fontAlgn="base">
        <a:spcBef>
          <a:spcPct val="0"/>
        </a:spcBef>
        <a:spcAft>
          <a:spcPct val="0"/>
        </a:spcAft>
        <a:defRPr sz="3200" b="1">
          <a:solidFill>
            <a:srgbClr val="990000"/>
          </a:solidFill>
          <a:latin typeface="FrutigerNext LT Medium" pitchFamily="34" charset="0"/>
          <a:ea typeface="华文细黑" pitchFamily="2" charset="-122"/>
          <a:cs typeface="SimSun" pitchFamily="2" charset="-122"/>
        </a:defRPr>
      </a:lvl9pPr>
    </p:titleStyle>
    <p:bodyStyle>
      <a:lvl1pPr marL="342900" indent="-342900" algn="l" rtl="0" eaLnBrk="0" fontAlgn="base" hangingPunct="0">
        <a:spcBef>
          <a:spcPct val="20000"/>
        </a:spcBef>
        <a:spcAft>
          <a:spcPct val="0"/>
        </a:spcAft>
        <a:buClr>
          <a:srgbClr val="990000"/>
        </a:buClr>
        <a:buChar char="•"/>
        <a:defRPr sz="2400" b="1">
          <a:solidFill>
            <a:schemeClr val="tx1"/>
          </a:solidFill>
          <a:latin typeface="+mn-lt"/>
          <a:ea typeface="+mn-ea"/>
          <a:cs typeface="宋体" charset="-122"/>
        </a:defRPr>
      </a:lvl1pPr>
      <a:lvl2pPr marL="742950" indent="-285750" algn="l" rtl="0" eaLnBrk="0" fontAlgn="base" hangingPunct="0">
        <a:spcBef>
          <a:spcPct val="20000"/>
        </a:spcBef>
        <a:spcAft>
          <a:spcPct val="0"/>
        </a:spcAft>
        <a:buFont typeface="Arial" charset="0"/>
        <a:buChar char="›"/>
        <a:defRPr sz="2000">
          <a:solidFill>
            <a:schemeClr val="tx1"/>
          </a:solidFill>
          <a:latin typeface="+mn-lt"/>
          <a:ea typeface="+mn-ea"/>
          <a:cs typeface="宋体" charset="-122"/>
        </a:defRPr>
      </a:lvl2pPr>
      <a:lvl3pPr marL="1143000" indent="-228600" algn="l" rtl="0" eaLnBrk="0" fontAlgn="base" hangingPunct="0">
        <a:spcBef>
          <a:spcPct val="20000"/>
        </a:spcBef>
        <a:spcAft>
          <a:spcPct val="0"/>
        </a:spcAft>
        <a:buFont typeface="FrutigerNext LT Medium" pitchFamily="34" charset="0"/>
        <a:buChar char="»"/>
        <a:defRPr sz="2400">
          <a:solidFill>
            <a:schemeClr val="tx1"/>
          </a:solidFill>
          <a:latin typeface="+mn-lt"/>
          <a:ea typeface="+mn-ea"/>
          <a:cs typeface="宋体" charset="-122"/>
        </a:defRPr>
      </a:lvl3pPr>
      <a:lvl4pPr marL="1600200" indent="-228600" algn="l" rtl="0" eaLnBrk="0" fontAlgn="base" hangingPunct="0">
        <a:spcBef>
          <a:spcPct val="20000"/>
        </a:spcBef>
        <a:spcAft>
          <a:spcPct val="0"/>
        </a:spcAft>
        <a:buChar char="–"/>
        <a:defRPr sz="1600">
          <a:solidFill>
            <a:schemeClr val="tx1"/>
          </a:solidFill>
          <a:latin typeface="+mn-lt"/>
          <a:ea typeface="+mn-ea"/>
          <a:cs typeface="宋体" charset="-122"/>
        </a:defRPr>
      </a:lvl4pPr>
      <a:lvl5pPr marL="2057400" indent="-228600" algn="l" rtl="0" eaLnBrk="0" fontAlgn="base" hangingPunct="0">
        <a:spcBef>
          <a:spcPct val="20000"/>
        </a:spcBef>
        <a:spcAft>
          <a:spcPct val="0"/>
        </a:spcAft>
        <a:buFont typeface="Arial" charset="0"/>
        <a:buChar char="~"/>
        <a:defRPr sz="1600">
          <a:solidFill>
            <a:schemeClr val="tx1"/>
          </a:solidFill>
          <a:latin typeface="+mn-lt"/>
          <a:ea typeface="+mn-ea"/>
          <a:cs typeface="宋体" charset="-122"/>
        </a:defRPr>
      </a:lvl5pPr>
      <a:lvl6pPr marL="2514600" indent="-228600" algn="l" rtl="0" fontAlgn="base">
        <a:spcBef>
          <a:spcPct val="20000"/>
        </a:spcBef>
        <a:spcAft>
          <a:spcPct val="0"/>
        </a:spcAft>
        <a:buFont typeface="Arial" charset="0"/>
        <a:buChar char="~"/>
        <a:defRPr sz="1600">
          <a:solidFill>
            <a:schemeClr val="tx1"/>
          </a:solidFill>
          <a:latin typeface="+mn-lt"/>
          <a:ea typeface="+mn-ea"/>
          <a:cs typeface="+mn-cs"/>
        </a:defRPr>
      </a:lvl6pPr>
      <a:lvl7pPr marL="2971800" indent="-228600" algn="l" rtl="0" fontAlgn="base">
        <a:spcBef>
          <a:spcPct val="20000"/>
        </a:spcBef>
        <a:spcAft>
          <a:spcPct val="0"/>
        </a:spcAft>
        <a:buFont typeface="Arial" charset="0"/>
        <a:buChar char="~"/>
        <a:defRPr sz="1600">
          <a:solidFill>
            <a:schemeClr val="tx1"/>
          </a:solidFill>
          <a:latin typeface="+mn-lt"/>
          <a:ea typeface="+mn-ea"/>
          <a:cs typeface="+mn-cs"/>
        </a:defRPr>
      </a:lvl7pPr>
      <a:lvl8pPr marL="3429000" indent="-228600" algn="l" rtl="0" fontAlgn="base">
        <a:spcBef>
          <a:spcPct val="20000"/>
        </a:spcBef>
        <a:spcAft>
          <a:spcPct val="0"/>
        </a:spcAft>
        <a:buFont typeface="Arial" charset="0"/>
        <a:buChar char="~"/>
        <a:defRPr sz="1600">
          <a:solidFill>
            <a:schemeClr val="tx1"/>
          </a:solidFill>
          <a:latin typeface="+mn-lt"/>
          <a:ea typeface="+mn-ea"/>
          <a:cs typeface="+mn-cs"/>
        </a:defRPr>
      </a:lvl8pPr>
      <a:lvl9pPr marL="3886200" indent="-228600" algn="l" rtl="0" fontAlgn="base">
        <a:spcBef>
          <a:spcPct val="20000"/>
        </a:spcBef>
        <a:spcAft>
          <a:spcPct val="0"/>
        </a:spcAft>
        <a:buFont typeface="Arial" charset="0"/>
        <a:buChar char="~"/>
        <a:defRPr sz="16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94210" name="Picture 78" descr="内页元素3-1"/>
          <p:cNvPicPr>
            <a:picLocks noChangeAspect="1" noChangeArrowheads="1"/>
          </p:cNvPicPr>
          <p:nvPr/>
        </p:nvPicPr>
        <p:blipFill>
          <a:blip r:embed="rId13" cstate="print"/>
          <a:srcRect/>
          <a:stretch>
            <a:fillRect/>
          </a:stretch>
        </p:blipFill>
        <p:spPr bwMode="auto">
          <a:xfrm>
            <a:off x="0" y="0"/>
            <a:ext cx="12193588" cy="6492875"/>
          </a:xfrm>
          <a:prstGeom prst="rect">
            <a:avLst/>
          </a:prstGeom>
          <a:noFill/>
          <a:ln w="9525">
            <a:noFill/>
            <a:miter lim="800000"/>
            <a:headEnd/>
            <a:tailEnd/>
          </a:ln>
        </p:spPr>
      </p:pic>
      <p:sp>
        <p:nvSpPr>
          <p:cNvPr id="1470543" name="Text Box 79"/>
          <p:cNvSpPr txBox="1">
            <a:spLocks noChangeArrowheads="1"/>
          </p:cNvSpPr>
          <p:nvPr/>
        </p:nvSpPr>
        <p:spPr bwMode="auto">
          <a:xfrm>
            <a:off x="869950" y="6467475"/>
            <a:ext cx="2198688" cy="261938"/>
          </a:xfrm>
          <a:prstGeom prst="rect">
            <a:avLst/>
          </a:prstGeom>
          <a:noFill/>
          <a:ln w="9525">
            <a:noFill/>
            <a:miter lim="800000"/>
            <a:headEnd/>
            <a:tailEnd/>
          </a:ln>
        </p:spPr>
        <p:txBody>
          <a:bodyPr wrap="none" lIns="78360" tIns="39180" rIns="78360" bIns="39180">
            <a:spAutoFit/>
          </a:bodyPr>
          <a:lstStyle/>
          <a:p>
            <a:pPr defTabSz="784225" eaLnBrk="0" hangingPunct="0">
              <a:defRPr/>
            </a:pPr>
            <a:r>
              <a:rPr lang="en-US" altLang="zh-CN" sz="1200" b="0">
                <a:solidFill>
                  <a:srgbClr val="000000"/>
                </a:solidFill>
                <a:latin typeface="FrutigerNext LT Bold" pitchFamily="20" charset="0"/>
                <a:ea typeface="MS PGothic" pitchFamily="34" charset="-128"/>
                <a:cs typeface="+mn-cs"/>
              </a:rPr>
              <a:t>HISILICON SEMICONDUCTOR</a:t>
            </a:r>
          </a:p>
        </p:txBody>
      </p:sp>
      <p:sp>
        <p:nvSpPr>
          <p:cNvPr id="1470544" name="Rectangle 80"/>
          <p:cNvSpPr>
            <a:spLocks noGrp="1" noChangeArrowheads="1"/>
          </p:cNvSpPr>
          <p:nvPr>
            <p:ph type="dt" sz="half" idx="2"/>
          </p:nvPr>
        </p:nvSpPr>
        <p:spPr bwMode="auto">
          <a:xfrm>
            <a:off x="7910513" y="6402388"/>
            <a:ext cx="1409700" cy="1101725"/>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lvl1pPr eaLnBrk="0" hangingPunct="0">
              <a:lnSpc>
                <a:spcPct val="85000"/>
              </a:lnSpc>
              <a:defRPr sz="1000" b="0">
                <a:solidFill>
                  <a:srgbClr val="000000"/>
                </a:solidFill>
                <a:latin typeface="FrutigerNext LT Medium" pitchFamily="34" charset="0"/>
                <a:ea typeface="MS PGothic" pitchFamily="34" charset="-128"/>
              </a:defRPr>
            </a:lvl1pPr>
          </a:lstStyle>
          <a:p>
            <a:endParaRPr lang="de-DE" altLang="zh-CN"/>
          </a:p>
          <a:p>
            <a:r>
              <a:rPr lang="de-DE" altLang="zh-CN"/>
              <a:t>Page </a:t>
            </a:r>
            <a:fld id="{4095A552-C926-4FF8-8E53-182E153B57FC}" type="slidenum">
              <a:rPr lang="de-DE" altLang="zh-CN"/>
              <a:pPr/>
              <a:t>‹#›</a:t>
            </a:fld>
            <a:endParaRPr lang="en-GB" altLang="zh-CN"/>
          </a:p>
        </p:txBody>
      </p:sp>
      <p:grpSp>
        <p:nvGrpSpPr>
          <p:cNvPr id="94213" name="Group 81"/>
          <p:cNvGrpSpPr>
            <a:grpSpLocks/>
          </p:cNvGrpSpPr>
          <p:nvPr/>
        </p:nvGrpSpPr>
        <p:grpSpPr bwMode="auto">
          <a:xfrm>
            <a:off x="0" y="6216650"/>
            <a:ext cx="12195175" cy="635000"/>
            <a:chOff x="0" y="3920"/>
            <a:chExt cx="7682" cy="400"/>
          </a:xfrm>
        </p:grpSpPr>
        <p:pic>
          <p:nvPicPr>
            <p:cNvPr id="94268" name="Picture 82" descr="图片1"/>
            <p:cNvPicPr>
              <a:picLocks noChangeAspect="1" noChangeArrowheads="1"/>
            </p:cNvPicPr>
            <p:nvPr userDrawn="1"/>
          </p:nvPicPr>
          <p:blipFill>
            <a:blip r:embed="rId14" cstate="print"/>
            <a:srcRect/>
            <a:stretch>
              <a:fillRect/>
            </a:stretch>
          </p:blipFill>
          <p:spPr bwMode="auto">
            <a:xfrm>
              <a:off x="0" y="3920"/>
              <a:ext cx="5760" cy="400"/>
            </a:xfrm>
            <a:prstGeom prst="rect">
              <a:avLst/>
            </a:prstGeom>
            <a:noFill/>
            <a:ln w="9525">
              <a:noFill/>
              <a:miter lim="800000"/>
              <a:headEnd/>
              <a:tailEnd/>
            </a:ln>
          </p:spPr>
        </p:pic>
        <p:pic>
          <p:nvPicPr>
            <p:cNvPr id="94269" name="Picture 83" descr="图片1"/>
            <p:cNvPicPr>
              <a:picLocks noChangeAspect="1" noChangeArrowheads="1"/>
            </p:cNvPicPr>
            <p:nvPr userDrawn="1"/>
          </p:nvPicPr>
          <p:blipFill>
            <a:blip r:embed="rId14" cstate="print"/>
            <a:srcRect/>
            <a:stretch>
              <a:fillRect/>
            </a:stretch>
          </p:blipFill>
          <p:spPr bwMode="auto">
            <a:xfrm>
              <a:off x="1539" y="3920"/>
              <a:ext cx="5760" cy="400"/>
            </a:xfrm>
            <a:prstGeom prst="rect">
              <a:avLst/>
            </a:prstGeom>
            <a:noFill/>
            <a:ln w="9525">
              <a:noFill/>
              <a:miter lim="800000"/>
              <a:headEnd/>
              <a:tailEnd/>
            </a:ln>
          </p:spPr>
        </p:pic>
        <p:pic>
          <p:nvPicPr>
            <p:cNvPr id="94270" name="Picture 84" descr="图片1"/>
            <p:cNvPicPr>
              <a:picLocks noChangeAspect="1" noChangeArrowheads="1"/>
            </p:cNvPicPr>
            <p:nvPr userDrawn="1"/>
          </p:nvPicPr>
          <p:blipFill>
            <a:blip r:embed="rId14" cstate="print"/>
            <a:srcRect/>
            <a:stretch>
              <a:fillRect/>
            </a:stretch>
          </p:blipFill>
          <p:spPr bwMode="auto">
            <a:xfrm rot="10800000">
              <a:off x="6619" y="3920"/>
              <a:ext cx="1063" cy="400"/>
            </a:xfrm>
            <a:prstGeom prst="rect">
              <a:avLst/>
            </a:prstGeom>
            <a:noFill/>
            <a:ln w="9525">
              <a:noFill/>
              <a:miter lim="800000"/>
              <a:headEnd/>
              <a:tailEnd/>
            </a:ln>
          </p:spPr>
        </p:pic>
      </p:grpSp>
      <p:sp>
        <p:nvSpPr>
          <p:cNvPr id="1470549" name="Text Box 85"/>
          <p:cNvSpPr txBox="1">
            <a:spLocks noChangeArrowheads="1"/>
          </p:cNvSpPr>
          <p:nvPr/>
        </p:nvSpPr>
        <p:spPr bwMode="auto">
          <a:xfrm>
            <a:off x="869950" y="6457950"/>
            <a:ext cx="2776538" cy="261938"/>
          </a:xfrm>
          <a:prstGeom prst="rect">
            <a:avLst/>
          </a:prstGeom>
          <a:noFill/>
          <a:ln w="9525">
            <a:noFill/>
            <a:miter lim="800000"/>
            <a:headEnd/>
            <a:tailEnd/>
          </a:ln>
        </p:spPr>
        <p:txBody>
          <a:bodyPr wrap="none" lIns="78360" tIns="39180" rIns="78360" bIns="39180">
            <a:spAutoFit/>
          </a:bodyPr>
          <a:lstStyle/>
          <a:p>
            <a:pPr defTabSz="784225" eaLnBrk="0" hangingPunct="0">
              <a:defRPr/>
            </a:pPr>
            <a:r>
              <a:rPr lang="en-US" altLang="zh-CN" sz="1200">
                <a:solidFill>
                  <a:srgbClr val="000000"/>
                </a:solidFill>
                <a:ea typeface="MS PGothic" pitchFamily="34" charset="-128"/>
                <a:cs typeface="+mn-cs"/>
              </a:rPr>
              <a:t>HUAWEI TECHNOLOGIES CO., LTD.</a:t>
            </a:r>
          </a:p>
        </p:txBody>
      </p:sp>
      <p:sp>
        <p:nvSpPr>
          <p:cNvPr id="1470550" name="Rectangle 86"/>
          <p:cNvSpPr>
            <a:spLocks noChangeArrowheads="1"/>
          </p:cNvSpPr>
          <p:nvPr/>
        </p:nvSpPr>
        <p:spPr bwMode="auto">
          <a:xfrm>
            <a:off x="7910513" y="6396038"/>
            <a:ext cx="1409700" cy="1101725"/>
          </a:xfrm>
          <a:prstGeom prst="rect">
            <a:avLst/>
          </a:prstGeom>
          <a:noFill/>
          <a:ln w="9525">
            <a:noFill/>
            <a:miter lim="800000"/>
            <a:headEnd/>
            <a:tailEnd/>
          </a:ln>
          <a:effectLst/>
        </p:spPr>
        <p:txBody>
          <a:bodyPr lIns="0" tIns="0" rIns="0" bIns="0"/>
          <a:lstStyle/>
          <a:p>
            <a:pPr defTabSz="784225" eaLnBrk="0" hangingPunct="0">
              <a:lnSpc>
                <a:spcPct val="85000"/>
              </a:lnSpc>
            </a:pPr>
            <a:endParaRPr lang="de-DE" altLang="zh-CN" sz="1000" b="0">
              <a:solidFill>
                <a:srgbClr val="000000"/>
              </a:solidFill>
              <a:ea typeface="MS PGothic" pitchFamily="34" charset="-128"/>
            </a:endParaRPr>
          </a:p>
          <a:p>
            <a:pPr defTabSz="784225" eaLnBrk="0" hangingPunct="0">
              <a:lnSpc>
                <a:spcPct val="85000"/>
              </a:lnSpc>
            </a:pPr>
            <a:r>
              <a:rPr lang="de-DE" altLang="zh-CN" sz="1000" b="0">
                <a:solidFill>
                  <a:srgbClr val="000000"/>
                </a:solidFill>
                <a:ea typeface="MS PGothic" pitchFamily="34" charset="-128"/>
              </a:rPr>
              <a:t>Page </a:t>
            </a:r>
            <a:fld id="{F111ADC4-9249-4657-8311-CBC0A3EE06B3}" type="slidenum">
              <a:rPr lang="de-DE" altLang="zh-CN" sz="1000" b="0">
                <a:solidFill>
                  <a:srgbClr val="000000"/>
                </a:solidFill>
                <a:ea typeface="MS PGothic" pitchFamily="34" charset="-128"/>
              </a:rPr>
              <a:pPr defTabSz="784225" eaLnBrk="0" hangingPunct="0">
                <a:lnSpc>
                  <a:spcPct val="85000"/>
                </a:lnSpc>
              </a:pPr>
              <a:t>‹#›</a:t>
            </a:fld>
            <a:endParaRPr lang="en-GB" altLang="zh-CN" sz="1000" b="0">
              <a:solidFill>
                <a:srgbClr val="000000"/>
              </a:solidFill>
              <a:ea typeface="MS PGothic" pitchFamily="34" charset="-128"/>
            </a:endParaRPr>
          </a:p>
        </p:txBody>
      </p:sp>
      <p:pic>
        <p:nvPicPr>
          <p:cNvPr id="94216" name="Picture 87" descr="图片3副本"/>
          <p:cNvPicPr>
            <a:picLocks noChangeAspect="1" noChangeArrowheads="1"/>
          </p:cNvPicPr>
          <p:nvPr/>
        </p:nvPicPr>
        <p:blipFill>
          <a:blip r:embed="rId15" cstate="print"/>
          <a:srcRect/>
          <a:stretch>
            <a:fillRect/>
          </a:stretch>
        </p:blipFill>
        <p:spPr bwMode="auto">
          <a:xfrm>
            <a:off x="10182225" y="6386513"/>
            <a:ext cx="1295400" cy="307975"/>
          </a:xfrm>
          <a:prstGeom prst="rect">
            <a:avLst/>
          </a:prstGeom>
          <a:noFill/>
          <a:ln w="9525">
            <a:noFill/>
            <a:miter lim="800000"/>
            <a:headEnd/>
            <a:tailEnd/>
          </a:ln>
        </p:spPr>
      </p:pic>
      <p:sp>
        <p:nvSpPr>
          <p:cNvPr id="94217" name="Rectangle 88"/>
          <p:cNvSpPr>
            <a:spLocks noGrp="1" noChangeArrowheads="1"/>
          </p:cNvSpPr>
          <p:nvPr>
            <p:ph type="title"/>
          </p:nvPr>
        </p:nvSpPr>
        <p:spPr bwMode="auto">
          <a:xfrm>
            <a:off x="781050" y="274638"/>
            <a:ext cx="10975975" cy="1143000"/>
          </a:xfrm>
          <a:prstGeom prst="rect">
            <a:avLst/>
          </a:prstGeom>
          <a:noFill/>
          <a:ln w="9525" algn="ctr">
            <a:noFill/>
            <a:miter lim="800000"/>
            <a:headEnd/>
            <a:tailEnd/>
          </a:ln>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94218" name="Rectangle 89"/>
          <p:cNvSpPr>
            <a:spLocks noGrp="1" noChangeArrowheads="1"/>
          </p:cNvSpPr>
          <p:nvPr>
            <p:ph type="body" idx="1"/>
          </p:nvPr>
        </p:nvSpPr>
        <p:spPr bwMode="auto">
          <a:xfrm>
            <a:off x="781050" y="1600200"/>
            <a:ext cx="10975975" cy="4525963"/>
          </a:xfrm>
          <a:prstGeom prst="rect">
            <a:avLst/>
          </a:prstGeom>
          <a:noFill/>
          <a:ln w="9525" algn="ctr">
            <a:noFill/>
            <a:miter lim="800000"/>
            <a:headEnd/>
            <a:tailEnd/>
          </a:ln>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470602" name="Rectangle 138"/>
          <p:cNvSpPr>
            <a:spLocks noChangeArrowheads="1"/>
          </p:cNvSpPr>
          <p:nvPr/>
        </p:nvSpPr>
        <p:spPr bwMode="auto">
          <a:xfrm>
            <a:off x="-2460625" y="528638"/>
            <a:ext cx="2460625" cy="5307012"/>
          </a:xfrm>
          <a:prstGeom prst="rect">
            <a:avLst/>
          </a:prstGeom>
          <a:noFill/>
          <a:ln w="9525">
            <a:noFill/>
            <a:miter lim="800000"/>
            <a:headEnd/>
            <a:tailEnd/>
          </a:ln>
          <a:effectLst/>
        </p:spPr>
        <p:txBody>
          <a:bodyPr lIns="87798" tIns="43900" rIns="87798" bIns="43900"/>
          <a:lstStyle/>
          <a:p>
            <a:pPr marL="342900" indent="-342900" algn="r">
              <a:lnSpc>
                <a:spcPct val="125000"/>
              </a:lnSpc>
              <a:spcBef>
                <a:spcPct val="20000"/>
              </a:spcBef>
              <a:buClr>
                <a:srgbClr val="990000"/>
              </a:buClr>
              <a:defRPr/>
            </a:pPr>
            <a:r>
              <a:rPr lang="zh-CN" altLang="en-US" sz="1200" b="0">
                <a:solidFill>
                  <a:srgbClr val="F8F8F8"/>
                </a:solidFill>
                <a:ea typeface="华文细黑" pitchFamily="2" charset="-122"/>
                <a:cs typeface="+mn-cs"/>
              </a:rPr>
              <a:t>英文标题</a:t>
            </a:r>
            <a:r>
              <a:rPr lang="en-US" altLang="zh-CN" sz="1200" b="0">
                <a:solidFill>
                  <a:srgbClr val="F8F8F8"/>
                </a:solidFill>
                <a:ea typeface="华文细黑" pitchFamily="2" charset="-122"/>
                <a:cs typeface="+mn-cs"/>
              </a:rPr>
              <a:t>:32-35pt  </a:t>
            </a:r>
          </a:p>
          <a:p>
            <a:pPr marL="342900" indent="-342900" algn="r">
              <a:lnSpc>
                <a:spcPct val="125000"/>
              </a:lnSpc>
              <a:spcBef>
                <a:spcPct val="20000"/>
              </a:spcBef>
              <a:buClr>
                <a:srgbClr val="990000"/>
              </a:buClr>
              <a:defRPr/>
            </a:pPr>
            <a:r>
              <a:rPr lang="zh-CN" altLang="en-US" sz="1200" b="0">
                <a:solidFill>
                  <a:srgbClr val="F8F8F8"/>
                </a:solidFill>
                <a:ea typeface="华文细黑" pitchFamily="2" charset="-122"/>
                <a:cs typeface="+mn-cs"/>
              </a:rPr>
              <a:t>颜色</a:t>
            </a:r>
            <a:r>
              <a:rPr lang="en-US" altLang="zh-CN" sz="1200" b="0">
                <a:solidFill>
                  <a:srgbClr val="F8F8F8"/>
                </a:solidFill>
                <a:ea typeface="华文细黑" pitchFamily="2" charset="-122"/>
                <a:cs typeface="+mn-cs"/>
              </a:rPr>
              <a:t>: R153 G0 B0</a:t>
            </a:r>
          </a:p>
          <a:p>
            <a:pPr marL="342900" indent="-342900" algn="r">
              <a:lnSpc>
                <a:spcPct val="125000"/>
              </a:lnSpc>
              <a:spcBef>
                <a:spcPct val="20000"/>
              </a:spcBef>
              <a:buClr>
                <a:srgbClr val="990000"/>
              </a:buClr>
              <a:defRPr/>
            </a:pPr>
            <a:r>
              <a:rPr lang="zh-CN" altLang="en-US" sz="1200" b="0">
                <a:solidFill>
                  <a:srgbClr val="F8F8F8"/>
                </a:solidFill>
                <a:latin typeface="FrutigerNext LT Medium" pitchFamily="34" charset="0"/>
                <a:ea typeface="华文细黑" pitchFamily="2" charset="-122"/>
                <a:cs typeface="+mn-cs"/>
              </a:rPr>
              <a:t>内部使用字体 </a:t>
            </a:r>
            <a:r>
              <a:rPr lang="en-US" altLang="zh-CN" sz="1200" b="0">
                <a:solidFill>
                  <a:srgbClr val="F8F8F8"/>
                </a:solidFill>
                <a:latin typeface="FrutigerNext LT Medium" pitchFamily="34" charset="0"/>
                <a:ea typeface="华文细黑" pitchFamily="2" charset="-122"/>
                <a:cs typeface="+mn-cs"/>
              </a:rPr>
              <a:t>:</a:t>
            </a:r>
          </a:p>
          <a:p>
            <a:pPr marL="342900" indent="-342900" algn="r">
              <a:lnSpc>
                <a:spcPct val="125000"/>
              </a:lnSpc>
              <a:spcBef>
                <a:spcPct val="20000"/>
              </a:spcBef>
              <a:buClr>
                <a:srgbClr val="990000"/>
              </a:buClr>
              <a:defRPr/>
            </a:pPr>
            <a:r>
              <a:rPr lang="en-US" altLang="zh-CN" sz="1200" b="0">
                <a:solidFill>
                  <a:srgbClr val="F8F8F8"/>
                </a:solidFill>
                <a:latin typeface="FrutigerNext LT Medium" pitchFamily="34" charset="0"/>
                <a:ea typeface="华文细黑" pitchFamily="2" charset="-122"/>
                <a:cs typeface="+mn-cs"/>
              </a:rPr>
              <a:t>FrutigerNext LT Medium</a:t>
            </a:r>
          </a:p>
          <a:p>
            <a:pPr marL="342900" indent="-342900" algn="r">
              <a:lnSpc>
                <a:spcPct val="125000"/>
              </a:lnSpc>
              <a:spcBef>
                <a:spcPct val="20000"/>
              </a:spcBef>
              <a:buClr>
                <a:srgbClr val="990000"/>
              </a:buClr>
              <a:defRPr/>
            </a:pPr>
            <a:r>
              <a:rPr lang="zh-CN" altLang="en-US" sz="1200" b="0">
                <a:solidFill>
                  <a:srgbClr val="F8F8F8"/>
                </a:solidFill>
                <a:latin typeface="FrutigerNext LT Medium" pitchFamily="34" charset="0"/>
                <a:ea typeface="华文细黑" pitchFamily="2" charset="-122"/>
                <a:cs typeface="+mn-cs"/>
              </a:rPr>
              <a:t>外部使用字体 </a:t>
            </a:r>
            <a:r>
              <a:rPr lang="en-US" altLang="zh-CN" sz="1200" b="0">
                <a:solidFill>
                  <a:srgbClr val="F8F8F8"/>
                </a:solidFill>
                <a:latin typeface="FrutigerNext LT Medium" pitchFamily="34" charset="0"/>
                <a:ea typeface="华文细黑" pitchFamily="2" charset="-122"/>
                <a:cs typeface="+mn-cs"/>
              </a:rPr>
              <a:t>: Arial</a:t>
            </a:r>
          </a:p>
          <a:p>
            <a:pPr marL="342900" indent="-342900" algn="r">
              <a:lnSpc>
                <a:spcPct val="75000"/>
              </a:lnSpc>
              <a:spcBef>
                <a:spcPct val="20000"/>
              </a:spcBef>
              <a:buClr>
                <a:srgbClr val="990000"/>
              </a:buClr>
              <a:defRPr/>
            </a:pPr>
            <a:endParaRPr lang="en-US" altLang="zh-CN" sz="1200" b="0">
              <a:solidFill>
                <a:srgbClr val="F8F8F8"/>
              </a:solidFill>
              <a:ea typeface="华文细黑" pitchFamily="2" charset="-122"/>
              <a:cs typeface="+mn-cs"/>
            </a:endParaRPr>
          </a:p>
          <a:p>
            <a:pPr marL="342900" indent="-342900" algn="r">
              <a:lnSpc>
                <a:spcPct val="125000"/>
              </a:lnSpc>
              <a:spcBef>
                <a:spcPct val="20000"/>
              </a:spcBef>
              <a:buClr>
                <a:srgbClr val="990000"/>
              </a:buClr>
              <a:defRPr/>
            </a:pPr>
            <a:r>
              <a:rPr lang="zh-CN" altLang="en-US" sz="1200" b="0">
                <a:solidFill>
                  <a:srgbClr val="F8F8F8"/>
                </a:solidFill>
                <a:ea typeface="华文细黑" pitchFamily="2" charset="-122"/>
                <a:cs typeface="+mn-cs"/>
              </a:rPr>
              <a:t>中文标题</a:t>
            </a:r>
            <a:r>
              <a:rPr lang="en-US" altLang="zh-CN" sz="1200" b="0">
                <a:solidFill>
                  <a:srgbClr val="F8F8F8"/>
                </a:solidFill>
                <a:ea typeface="华文细黑" pitchFamily="2" charset="-122"/>
                <a:cs typeface="+mn-cs"/>
              </a:rPr>
              <a:t>:30-32pt  </a:t>
            </a:r>
          </a:p>
          <a:p>
            <a:pPr marL="342900" indent="-342900" algn="r">
              <a:lnSpc>
                <a:spcPct val="125000"/>
              </a:lnSpc>
              <a:spcBef>
                <a:spcPct val="20000"/>
              </a:spcBef>
              <a:buClr>
                <a:srgbClr val="990000"/>
              </a:buClr>
              <a:defRPr/>
            </a:pPr>
            <a:r>
              <a:rPr lang="zh-CN" altLang="en-US" sz="1200" b="0">
                <a:solidFill>
                  <a:srgbClr val="F8F8F8"/>
                </a:solidFill>
                <a:ea typeface="华文细黑" pitchFamily="2" charset="-122"/>
                <a:cs typeface="+mn-cs"/>
              </a:rPr>
              <a:t>颜色</a:t>
            </a:r>
            <a:r>
              <a:rPr lang="en-US" altLang="zh-CN" sz="1200" b="0">
                <a:solidFill>
                  <a:srgbClr val="F8F8F8"/>
                </a:solidFill>
                <a:ea typeface="华文细黑" pitchFamily="2" charset="-122"/>
                <a:cs typeface="+mn-cs"/>
              </a:rPr>
              <a:t>: R153 G0 B0</a:t>
            </a:r>
          </a:p>
          <a:p>
            <a:pPr marL="342900" indent="-342900" algn="r">
              <a:lnSpc>
                <a:spcPct val="125000"/>
              </a:lnSpc>
              <a:spcBef>
                <a:spcPct val="20000"/>
              </a:spcBef>
              <a:buClr>
                <a:srgbClr val="990000"/>
              </a:buClr>
              <a:defRPr/>
            </a:pPr>
            <a:r>
              <a:rPr lang="zh-CN" altLang="en-US" sz="1200" b="0">
                <a:solidFill>
                  <a:srgbClr val="F8F8F8"/>
                </a:solidFill>
                <a:ea typeface="华文细黑" pitchFamily="2" charset="-122"/>
                <a:cs typeface="+mn-cs"/>
              </a:rPr>
              <a:t>字体</a:t>
            </a:r>
            <a:r>
              <a:rPr lang="en-US" altLang="zh-CN" sz="1200" b="0">
                <a:solidFill>
                  <a:srgbClr val="F8F8F8"/>
                </a:solidFill>
                <a:ea typeface="华文细黑" pitchFamily="2" charset="-122"/>
                <a:cs typeface="+mn-cs"/>
              </a:rPr>
              <a:t>:</a:t>
            </a:r>
            <a:r>
              <a:rPr lang="zh-CN" altLang="en-US" sz="1200" b="0">
                <a:solidFill>
                  <a:srgbClr val="F8F8F8"/>
                </a:solidFill>
                <a:ea typeface="华文细黑" pitchFamily="2" charset="-122"/>
                <a:cs typeface="+mn-cs"/>
              </a:rPr>
              <a:t>黑体</a:t>
            </a:r>
          </a:p>
          <a:p>
            <a:pPr marL="342900" indent="-342900" algn="r">
              <a:lnSpc>
                <a:spcPct val="125000"/>
              </a:lnSpc>
              <a:spcBef>
                <a:spcPct val="20000"/>
              </a:spcBef>
              <a:buClr>
                <a:srgbClr val="990000"/>
              </a:buClr>
              <a:defRPr/>
            </a:pPr>
            <a:endParaRPr lang="zh-CN" altLang="en-US" sz="1200" b="0">
              <a:solidFill>
                <a:srgbClr val="F8F8F8"/>
              </a:solidFill>
              <a:ea typeface="华文细黑" pitchFamily="2" charset="-122"/>
              <a:cs typeface="+mn-cs"/>
            </a:endParaRPr>
          </a:p>
          <a:p>
            <a:pPr marL="342900" indent="-342900" algn="r">
              <a:lnSpc>
                <a:spcPct val="125000"/>
              </a:lnSpc>
              <a:spcBef>
                <a:spcPct val="20000"/>
              </a:spcBef>
              <a:buClr>
                <a:srgbClr val="990000"/>
              </a:buClr>
              <a:defRPr/>
            </a:pPr>
            <a:endParaRPr lang="zh-CN" altLang="en-US" sz="1200" b="0">
              <a:solidFill>
                <a:srgbClr val="F8F8F8"/>
              </a:solidFill>
              <a:ea typeface="华文细黑" pitchFamily="2" charset="-122"/>
              <a:cs typeface="+mn-cs"/>
            </a:endParaRPr>
          </a:p>
          <a:p>
            <a:pPr marL="342900" indent="-342900" algn="r">
              <a:lnSpc>
                <a:spcPct val="125000"/>
              </a:lnSpc>
              <a:spcBef>
                <a:spcPct val="20000"/>
              </a:spcBef>
              <a:buClr>
                <a:srgbClr val="990000"/>
              </a:buClr>
              <a:defRPr/>
            </a:pPr>
            <a:endParaRPr lang="zh-CN" altLang="en-US" sz="1200" b="0">
              <a:solidFill>
                <a:srgbClr val="F8F8F8"/>
              </a:solidFill>
              <a:ea typeface="华文细黑" pitchFamily="2" charset="-122"/>
              <a:cs typeface="+mn-cs"/>
            </a:endParaRPr>
          </a:p>
          <a:p>
            <a:pPr marL="342900" indent="-342900" algn="r">
              <a:lnSpc>
                <a:spcPct val="125000"/>
              </a:lnSpc>
              <a:spcBef>
                <a:spcPct val="20000"/>
              </a:spcBef>
              <a:buClr>
                <a:srgbClr val="990000"/>
              </a:buClr>
              <a:defRPr/>
            </a:pPr>
            <a:r>
              <a:rPr lang="zh-CN" altLang="en-US" sz="1200" b="0">
                <a:solidFill>
                  <a:srgbClr val="F8F8F8"/>
                </a:solidFill>
                <a:ea typeface="华文细黑" pitchFamily="2" charset="-122"/>
                <a:cs typeface="+mn-cs"/>
              </a:rPr>
              <a:t>英文正文</a:t>
            </a:r>
            <a:r>
              <a:rPr lang="en-US" altLang="zh-CN" sz="1200" b="0">
                <a:solidFill>
                  <a:srgbClr val="F8F8F8"/>
                </a:solidFill>
                <a:ea typeface="华文细黑" pitchFamily="2" charset="-122"/>
                <a:cs typeface="+mn-cs"/>
              </a:rPr>
              <a:t>:20-22pt</a:t>
            </a:r>
          </a:p>
          <a:p>
            <a:pPr marL="342900" indent="-342900" algn="r">
              <a:lnSpc>
                <a:spcPct val="125000"/>
              </a:lnSpc>
              <a:spcBef>
                <a:spcPct val="20000"/>
              </a:spcBef>
              <a:buClr>
                <a:srgbClr val="990000"/>
              </a:buClr>
              <a:defRPr/>
            </a:pPr>
            <a:r>
              <a:rPr lang="zh-CN" altLang="en-US" sz="1200" b="0">
                <a:solidFill>
                  <a:srgbClr val="F8F8F8"/>
                </a:solidFill>
                <a:ea typeface="华文细黑" pitchFamily="2" charset="-122"/>
                <a:cs typeface="+mn-cs"/>
              </a:rPr>
              <a:t>子目录 </a:t>
            </a:r>
            <a:r>
              <a:rPr lang="en-US" altLang="zh-CN" sz="1200" b="0">
                <a:solidFill>
                  <a:srgbClr val="F8F8F8"/>
                </a:solidFill>
                <a:ea typeface="华文细黑" pitchFamily="2" charset="-122"/>
                <a:cs typeface="+mn-cs"/>
              </a:rPr>
              <a:t>(2-5</a:t>
            </a:r>
            <a:r>
              <a:rPr lang="zh-CN" altLang="en-US" sz="1200" b="0">
                <a:solidFill>
                  <a:srgbClr val="F8F8F8"/>
                </a:solidFill>
                <a:ea typeface="华文细黑" pitchFamily="2" charset="-122"/>
                <a:cs typeface="+mn-cs"/>
              </a:rPr>
              <a:t>级</a:t>
            </a:r>
            <a:r>
              <a:rPr lang="en-US" altLang="zh-CN" sz="1200" b="0">
                <a:solidFill>
                  <a:srgbClr val="F8F8F8"/>
                </a:solidFill>
                <a:ea typeface="华文细黑" pitchFamily="2" charset="-122"/>
                <a:cs typeface="+mn-cs"/>
              </a:rPr>
              <a:t>) :18pt  </a:t>
            </a:r>
          </a:p>
          <a:p>
            <a:pPr marL="342900" indent="-342900" algn="r">
              <a:lnSpc>
                <a:spcPct val="125000"/>
              </a:lnSpc>
              <a:spcBef>
                <a:spcPct val="20000"/>
              </a:spcBef>
              <a:buClr>
                <a:srgbClr val="990000"/>
              </a:buClr>
              <a:defRPr/>
            </a:pPr>
            <a:r>
              <a:rPr lang="zh-CN" altLang="en-US" sz="1200" b="0">
                <a:solidFill>
                  <a:srgbClr val="F8F8F8"/>
                </a:solidFill>
                <a:ea typeface="华文细黑" pitchFamily="2" charset="-122"/>
                <a:cs typeface="+mn-cs"/>
              </a:rPr>
              <a:t>颜色</a:t>
            </a:r>
            <a:r>
              <a:rPr lang="en-US" altLang="zh-CN" sz="1200" b="0">
                <a:solidFill>
                  <a:srgbClr val="F8F8F8"/>
                </a:solidFill>
                <a:ea typeface="华文细黑" pitchFamily="2" charset="-122"/>
                <a:cs typeface="+mn-cs"/>
              </a:rPr>
              <a:t>:</a:t>
            </a:r>
            <a:r>
              <a:rPr lang="zh-CN" altLang="en-US" sz="1200" b="0">
                <a:solidFill>
                  <a:srgbClr val="F8F8F8"/>
                </a:solidFill>
                <a:ea typeface="华文细黑" pitchFamily="2" charset="-122"/>
                <a:cs typeface="+mn-cs"/>
              </a:rPr>
              <a:t>黑色</a:t>
            </a:r>
          </a:p>
          <a:p>
            <a:pPr marL="342900" indent="-342900" algn="r">
              <a:lnSpc>
                <a:spcPct val="125000"/>
              </a:lnSpc>
              <a:spcBef>
                <a:spcPct val="20000"/>
              </a:spcBef>
              <a:buClr>
                <a:srgbClr val="990000"/>
              </a:buClr>
              <a:defRPr/>
            </a:pPr>
            <a:r>
              <a:rPr lang="zh-CN" altLang="en-US" sz="1200" b="0">
                <a:solidFill>
                  <a:srgbClr val="F8F8F8"/>
                </a:solidFill>
                <a:latin typeface="FrutigerNext LT Medium" pitchFamily="34" charset="0"/>
                <a:ea typeface="华文细黑" pitchFamily="2" charset="-122"/>
                <a:cs typeface="+mn-cs"/>
              </a:rPr>
              <a:t>内部使用字体 </a:t>
            </a:r>
            <a:r>
              <a:rPr lang="en-US" altLang="zh-CN" sz="1200" b="0">
                <a:solidFill>
                  <a:srgbClr val="F8F8F8"/>
                </a:solidFill>
                <a:latin typeface="FrutigerNext LT Medium" pitchFamily="34" charset="0"/>
                <a:ea typeface="华文细黑" pitchFamily="2" charset="-122"/>
                <a:cs typeface="+mn-cs"/>
              </a:rPr>
              <a:t>:</a:t>
            </a:r>
          </a:p>
          <a:p>
            <a:pPr marL="342900" indent="-342900" algn="r">
              <a:lnSpc>
                <a:spcPct val="125000"/>
              </a:lnSpc>
              <a:spcBef>
                <a:spcPct val="20000"/>
              </a:spcBef>
              <a:buClr>
                <a:srgbClr val="990000"/>
              </a:buClr>
              <a:defRPr/>
            </a:pPr>
            <a:r>
              <a:rPr lang="en-US" altLang="zh-CN" sz="1200" b="0">
                <a:solidFill>
                  <a:srgbClr val="F8F8F8"/>
                </a:solidFill>
                <a:latin typeface="FrutigerNext LT Medium" pitchFamily="34" charset="0"/>
                <a:ea typeface="华文细黑" pitchFamily="2" charset="-122"/>
                <a:cs typeface="+mn-cs"/>
              </a:rPr>
              <a:t>FrutigerNext LT Regular</a:t>
            </a:r>
          </a:p>
          <a:p>
            <a:pPr marL="342900" indent="-342900" algn="r">
              <a:lnSpc>
                <a:spcPct val="125000"/>
              </a:lnSpc>
              <a:spcBef>
                <a:spcPct val="20000"/>
              </a:spcBef>
              <a:buClr>
                <a:srgbClr val="990000"/>
              </a:buClr>
              <a:defRPr/>
            </a:pPr>
            <a:r>
              <a:rPr lang="zh-CN" altLang="en-US" sz="1200" b="0">
                <a:solidFill>
                  <a:srgbClr val="F8F8F8"/>
                </a:solidFill>
                <a:latin typeface="FrutigerNext LT Medium" pitchFamily="34" charset="0"/>
                <a:ea typeface="华文细黑" pitchFamily="2" charset="-122"/>
                <a:cs typeface="+mn-cs"/>
              </a:rPr>
              <a:t>外部使用字体 </a:t>
            </a:r>
            <a:r>
              <a:rPr lang="en-US" altLang="zh-CN" sz="1200" b="0">
                <a:solidFill>
                  <a:srgbClr val="F8F8F8"/>
                </a:solidFill>
                <a:latin typeface="FrutigerNext LT Medium" pitchFamily="34" charset="0"/>
                <a:ea typeface="华文细黑" pitchFamily="2" charset="-122"/>
                <a:cs typeface="+mn-cs"/>
              </a:rPr>
              <a:t>: Arial</a:t>
            </a:r>
          </a:p>
          <a:p>
            <a:pPr marL="342900" indent="-342900" algn="r">
              <a:lnSpc>
                <a:spcPct val="75000"/>
              </a:lnSpc>
              <a:spcBef>
                <a:spcPct val="20000"/>
              </a:spcBef>
              <a:buClr>
                <a:srgbClr val="990000"/>
              </a:buClr>
              <a:defRPr/>
            </a:pPr>
            <a:endParaRPr lang="en-US" altLang="zh-CN" sz="1200" b="0">
              <a:solidFill>
                <a:srgbClr val="F8F8F8"/>
              </a:solidFill>
              <a:ea typeface="华文细黑" pitchFamily="2" charset="-122"/>
              <a:cs typeface="+mn-cs"/>
            </a:endParaRPr>
          </a:p>
          <a:p>
            <a:pPr marL="342900" indent="-342900" algn="r">
              <a:lnSpc>
                <a:spcPct val="125000"/>
              </a:lnSpc>
              <a:spcBef>
                <a:spcPct val="20000"/>
              </a:spcBef>
              <a:buClr>
                <a:srgbClr val="990000"/>
              </a:buClr>
              <a:defRPr/>
            </a:pPr>
            <a:r>
              <a:rPr lang="zh-CN" altLang="en-US" sz="1200" b="0">
                <a:solidFill>
                  <a:srgbClr val="F8F8F8"/>
                </a:solidFill>
                <a:ea typeface="华文细黑" pitchFamily="2" charset="-122"/>
                <a:cs typeface="+mn-cs"/>
              </a:rPr>
              <a:t>中文正文</a:t>
            </a:r>
            <a:r>
              <a:rPr lang="en-US" altLang="zh-CN" sz="1200" b="0">
                <a:solidFill>
                  <a:srgbClr val="F8F8F8"/>
                </a:solidFill>
                <a:ea typeface="华文细黑" pitchFamily="2" charset="-122"/>
                <a:cs typeface="+mn-cs"/>
              </a:rPr>
              <a:t>:18-20pt</a:t>
            </a:r>
          </a:p>
          <a:p>
            <a:pPr marL="342900" indent="-342900" algn="r">
              <a:lnSpc>
                <a:spcPct val="125000"/>
              </a:lnSpc>
              <a:spcBef>
                <a:spcPct val="20000"/>
              </a:spcBef>
              <a:buClr>
                <a:srgbClr val="990000"/>
              </a:buClr>
              <a:defRPr/>
            </a:pPr>
            <a:r>
              <a:rPr lang="zh-CN" altLang="en-US" sz="1200" b="0">
                <a:solidFill>
                  <a:srgbClr val="F8F8F8"/>
                </a:solidFill>
                <a:ea typeface="华文细黑" pitchFamily="2" charset="-122"/>
                <a:cs typeface="+mn-cs"/>
              </a:rPr>
              <a:t>子目录</a:t>
            </a:r>
            <a:r>
              <a:rPr lang="en-US" altLang="zh-CN" sz="1200" b="0">
                <a:solidFill>
                  <a:srgbClr val="F8F8F8"/>
                </a:solidFill>
                <a:ea typeface="华文细黑" pitchFamily="2" charset="-122"/>
                <a:cs typeface="+mn-cs"/>
              </a:rPr>
              <a:t>(2-5</a:t>
            </a:r>
            <a:r>
              <a:rPr lang="zh-CN" altLang="en-US" sz="1200" b="0">
                <a:solidFill>
                  <a:srgbClr val="F8F8F8"/>
                </a:solidFill>
                <a:ea typeface="华文细黑" pitchFamily="2" charset="-122"/>
                <a:cs typeface="+mn-cs"/>
              </a:rPr>
              <a:t>级</a:t>
            </a:r>
            <a:r>
              <a:rPr lang="en-US" altLang="zh-CN" sz="1200" b="0">
                <a:solidFill>
                  <a:srgbClr val="F8F8F8"/>
                </a:solidFill>
                <a:ea typeface="华文细黑" pitchFamily="2" charset="-122"/>
                <a:cs typeface="+mn-cs"/>
              </a:rPr>
              <a:t>):18pt </a:t>
            </a:r>
          </a:p>
          <a:p>
            <a:pPr marL="342900" indent="-342900" algn="r">
              <a:lnSpc>
                <a:spcPct val="125000"/>
              </a:lnSpc>
              <a:spcBef>
                <a:spcPct val="20000"/>
              </a:spcBef>
              <a:buClr>
                <a:srgbClr val="990000"/>
              </a:buClr>
              <a:defRPr/>
            </a:pPr>
            <a:r>
              <a:rPr lang="zh-CN" altLang="en-US" sz="1200" b="0">
                <a:solidFill>
                  <a:srgbClr val="F8F8F8"/>
                </a:solidFill>
                <a:ea typeface="华文细黑" pitchFamily="2" charset="-122"/>
                <a:cs typeface="+mn-cs"/>
              </a:rPr>
              <a:t>颜色</a:t>
            </a:r>
            <a:r>
              <a:rPr lang="en-US" altLang="zh-CN" sz="1200" b="0">
                <a:solidFill>
                  <a:srgbClr val="F8F8F8"/>
                </a:solidFill>
                <a:ea typeface="华文细黑" pitchFamily="2" charset="-122"/>
                <a:cs typeface="+mn-cs"/>
              </a:rPr>
              <a:t>:</a:t>
            </a:r>
            <a:r>
              <a:rPr lang="zh-CN" altLang="en-US" sz="1200" b="0">
                <a:solidFill>
                  <a:srgbClr val="F8F8F8"/>
                </a:solidFill>
                <a:ea typeface="华文细黑" pitchFamily="2" charset="-122"/>
                <a:cs typeface="+mn-cs"/>
              </a:rPr>
              <a:t>黑色</a:t>
            </a:r>
          </a:p>
          <a:p>
            <a:pPr marL="342900" indent="-342900" algn="r">
              <a:lnSpc>
                <a:spcPct val="125000"/>
              </a:lnSpc>
              <a:spcBef>
                <a:spcPct val="20000"/>
              </a:spcBef>
              <a:buClr>
                <a:srgbClr val="990000"/>
              </a:buClr>
              <a:defRPr/>
            </a:pPr>
            <a:r>
              <a:rPr lang="zh-CN" altLang="en-US" sz="1200" b="0">
                <a:solidFill>
                  <a:srgbClr val="F8F8F8"/>
                </a:solidFill>
                <a:ea typeface="华文细黑" pitchFamily="2" charset="-122"/>
                <a:cs typeface="+mn-cs"/>
              </a:rPr>
              <a:t>字体</a:t>
            </a:r>
            <a:r>
              <a:rPr lang="en-US" altLang="zh-CN" sz="1200" b="0">
                <a:solidFill>
                  <a:srgbClr val="F8F8F8"/>
                </a:solidFill>
                <a:ea typeface="华文细黑" pitchFamily="2" charset="-122"/>
                <a:cs typeface="+mn-cs"/>
              </a:rPr>
              <a:t>:</a:t>
            </a:r>
            <a:r>
              <a:rPr lang="zh-CN" altLang="en-US" sz="1200" b="0">
                <a:solidFill>
                  <a:srgbClr val="F8F8F8"/>
                </a:solidFill>
                <a:ea typeface="华文细黑" pitchFamily="2" charset="-122"/>
                <a:cs typeface="+mn-cs"/>
              </a:rPr>
              <a:t>细黑体 </a:t>
            </a:r>
            <a:endParaRPr lang="zh-CN" altLang="en-US" sz="1200" b="0">
              <a:solidFill>
                <a:srgbClr val="080808"/>
              </a:solidFill>
              <a:ea typeface="华文细黑" pitchFamily="2" charset="-122"/>
              <a:cs typeface="+mn-cs"/>
            </a:endParaRPr>
          </a:p>
        </p:txBody>
      </p:sp>
      <p:sp>
        <p:nvSpPr>
          <p:cNvPr id="1470603" name="Rectangle 139"/>
          <p:cNvSpPr>
            <a:spLocks noChangeArrowheads="1"/>
          </p:cNvSpPr>
          <p:nvPr/>
        </p:nvSpPr>
        <p:spPr bwMode="auto">
          <a:xfrm>
            <a:off x="12361863" y="4292600"/>
            <a:ext cx="1227137" cy="2627313"/>
          </a:xfrm>
          <a:prstGeom prst="rect">
            <a:avLst/>
          </a:prstGeom>
          <a:solidFill>
            <a:srgbClr val="F8F8F8"/>
          </a:solidFill>
          <a:ln w="9525" algn="ctr">
            <a:noFill/>
            <a:miter lim="800000"/>
            <a:headEnd/>
            <a:tailEnd/>
          </a:ln>
          <a:effectLst/>
        </p:spPr>
        <p:txBody>
          <a:bodyPr lIns="91425" tIns="45712" rIns="91425" bIns="45712" anchor="ctr">
            <a:spAutoFit/>
          </a:bodyPr>
          <a:lstStyle/>
          <a:p>
            <a:pPr algn="ctr" defTabSz="877888" eaLnBrk="0" hangingPunct="0"/>
            <a:endParaRPr lang="zh-CN" altLang="zh-CN" sz="1500" b="0">
              <a:solidFill>
                <a:srgbClr val="000000"/>
              </a:solidFill>
              <a:latin typeface="FrutigerNext LT Regular" pitchFamily="34" charset="0"/>
              <a:ea typeface="MS PGothic" pitchFamily="34" charset="-128"/>
            </a:endParaRPr>
          </a:p>
        </p:txBody>
      </p:sp>
      <p:grpSp>
        <p:nvGrpSpPr>
          <p:cNvPr id="94221" name="Group 140"/>
          <p:cNvGrpSpPr>
            <a:grpSpLocks/>
          </p:cNvGrpSpPr>
          <p:nvPr/>
        </p:nvGrpSpPr>
        <p:grpSpPr bwMode="auto">
          <a:xfrm>
            <a:off x="12472988" y="5278438"/>
            <a:ext cx="989012" cy="184150"/>
            <a:chOff x="6657" y="3492"/>
            <a:chExt cx="527" cy="121"/>
          </a:xfrm>
        </p:grpSpPr>
        <p:sp>
          <p:nvSpPr>
            <p:cNvPr id="1470605" name="Rectangle 141"/>
            <p:cNvSpPr>
              <a:spLocks noChangeArrowheads="1"/>
            </p:cNvSpPr>
            <p:nvPr/>
          </p:nvSpPr>
          <p:spPr bwMode="auto">
            <a:xfrm flipV="1">
              <a:off x="6789" y="3492"/>
              <a:ext cx="132" cy="121"/>
            </a:xfrm>
            <a:prstGeom prst="rect">
              <a:avLst/>
            </a:prstGeom>
            <a:solidFill>
              <a:srgbClr val="FFCC66"/>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ea typeface="宋体" charset="-122"/>
                <a:cs typeface="+mn-cs"/>
              </a:endParaRPr>
            </a:p>
          </p:txBody>
        </p:sp>
        <p:sp>
          <p:nvSpPr>
            <p:cNvPr id="1470606" name="Rectangle 142"/>
            <p:cNvSpPr>
              <a:spLocks noChangeArrowheads="1"/>
            </p:cNvSpPr>
            <p:nvPr/>
          </p:nvSpPr>
          <p:spPr bwMode="auto">
            <a:xfrm flipV="1">
              <a:off x="6921" y="3492"/>
              <a:ext cx="131" cy="121"/>
            </a:xfrm>
            <a:prstGeom prst="rect">
              <a:avLst/>
            </a:prstGeom>
            <a:solidFill>
              <a:srgbClr val="FF9900"/>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ea typeface="宋体" charset="-122"/>
                <a:cs typeface="+mn-cs"/>
              </a:endParaRPr>
            </a:p>
          </p:txBody>
        </p:sp>
        <p:sp>
          <p:nvSpPr>
            <p:cNvPr id="1470607" name="Rectangle 143"/>
            <p:cNvSpPr>
              <a:spLocks noChangeArrowheads="1"/>
            </p:cNvSpPr>
            <p:nvPr/>
          </p:nvSpPr>
          <p:spPr bwMode="auto">
            <a:xfrm flipV="1">
              <a:off x="7052" y="3492"/>
              <a:ext cx="132" cy="121"/>
            </a:xfrm>
            <a:prstGeom prst="rect">
              <a:avLst/>
            </a:prstGeom>
            <a:solidFill>
              <a:srgbClr val="99660A"/>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ea typeface="宋体" charset="-122"/>
                <a:cs typeface="+mn-cs"/>
              </a:endParaRPr>
            </a:p>
          </p:txBody>
        </p:sp>
        <p:sp>
          <p:nvSpPr>
            <p:cNvPr id="1470608" name="Rectangle 144"/>
            <p:cNvSpPr>
              <a:spLocks noChangeArrowheads="1"/>
            </p:cNvSpPr>
            <p:nvPr/>
          </p:nvSpPr>
          <p:spPr bwMode="auto">
            <a:xfrm flipV="1">
              <a:off x="6657" y="3492"/>
              <a:ext cx="132" cy="121"/>
            </a:xfrm>
            <a:prstGeom prst="rect">
              <a:avLst/>
            </a:prstGeom>
            <a:solidFill>
              <a:srgbClr val="FFCC99"/>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ea typeface="宋体" charset="-122"/>
                <a:cs typeface="+mn-cs"/>
              </a:endParaRPr>
            </a:p>
          </p:txBody>
        </p:sp>
      </p:grpSp>
      <p:grpSp>
        <p:nvGrpSpPr>
          <p:cNvPr id="94222" name="Group 145"/>
          <p:cNvGrpSpPr>
            <a:grpSpLocks/>
          </p:cNvGrpSpPr>
          <p:nvPr/>
        </p:nvGrpSpPr>
        <p:grpSpPr bwMode="auto">
          <a:xfrm>
            <a:off x="12472988" y="6203950"/>
            <a:ext cx="989012" cy="182563"/>
            <a:chOff x="6657" y="4103"/>
            <a:chExt cx="527" cy="121"/>
          </a:xfrm>
        </p:grpSpPr>
        <p:sp>
          <p:nvSpPr>
            <p:cNvPr id="1470610" name="Rectangle 146"/>
            <p:cNvSpPr>
              <a:spLocks noChangeArrowheads="1"/>
            </p:cNvSpPr>
            <p:nvPr/>
          </p:nvSpPr>
          <p:spPr bwMode="auto">
            <a:xfrm flipV="1">
              <a:off x="6789" y="4103"/>
              <a:ext cx="132" cy="121"/>
            </a:xfrm>
            <a:prstGeom prst="rect">
              <a:avLst/>
            </a:prstGeom>
            <a:solidFill>
              <a:srgbClr val="99CCFF"/>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ea typeface="宋体" charset="-122"/>
                <a:cs typeface="+mn-cs"/>
              </a:endParaRPr>
            </a:p>
          </p:txBody>
        </p:sp>
        <p:sp>
          <p:nvSpPr>
            <p:cNvPr id="1470611" name="Rectangle 147"/>
            <p:cNvSpPr>
              <a:spLocks noChangeArrowheads="1"/>
            </p:cNvSpPr>
            <p:nvPr/>
          </p:nvSpPr>
          <p:spPr bwMode="auto">
            <a:xfrm flipV="1">
              <a:off x="6921" y="4103"/>
              <a:ext cx="131" cy="121"/>
            </a:xfrm>
            <a:prstGeom prst="rect">
              <a:avLst/>
            </a:prstGeom>
            <a:solidFill>
              <a:srgbClr val="99CCCC"/>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ea typeface="宋体" charset="-122"/>
                <a:cs typeface="+mn-cs"/>
              </a:endParaRPr>
            </a:p>
          </p:txBody>
        </p:sp>
        <p:sp>
          <p:nvSpPr>
            <p:cNvPr id="1470612" name="Rectangle 148"/>
            <p:cNvSpPr>
              <a:spLocks noChangeArrowheads="1"/>
            </p:cNvSpPr>
            <p:nvPr/>
          </p:nvSpPr>
          <p:spPr bwMode="auto">
            <a:xfrm flipV="1">
              <a:off x="7052" y="4103"/>
              <a:ext cx="132" cy="121"/>
            </a:xfrm>
            <a:prstGeom prst="rect">
              <a:avLst/>
            </a:prstGeom>
            <a:solidFill>
              <a:srgbClr val="009999"/>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ea typeface="宋体" charset="-122"/>
                <a:cs typeface="+mn-cs"/>
              </a:endParaRPr>
            </a:p>
          </p:txBody>
        </p:sp>
        <p:sp>
          <p:nvSpPr>
            <p:cNvPr id="1470613" name="Rectangle 149"/>
            <p:cNvSpPr>
              <a:spLocks noChangeArrowheads="1"/>
            </p:cNvSpPr>
            <p:nvPr/>
          </p:nvSpPr>
          <p:spPr bwMode="auto">
            <a:xfrm flipV="1">
              <a:off x="6657" y="4103"/>
              <a:ext cx="132" cy="121"/>
            </a:xfrm>
            <a:prstGeom prst="rect">
              <a:avLst/>
            </a:prstGeom>
            <a:solidFill>
              <a:srgbClr val="CCCCFF"/>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ea typeface="宋体" charset="-122"/>
                <a:cs typeface="+mn-cs"/>
              </a:endParaRPr>
            </a:p>
          </p:txBody>
        </p:sp>
      </p:grpSp>
      <p:grpSp>
        <p:nvGrpSpPr>
          <p:cNvPr id="94223" name="Group 150"/>
          <p:cNvGrpSpPr>
            <a:grpSpLocks/>
          </p:cNvGrpSpPr>
          <p:nvPr/>
        </p:nvGrpSpPr>
        <p:grpSpPr bwMode="auto">
          <a:xfrm>
            <a:off x="12472988" y="6450013"/>
            <a:ext cx="989012" cy="182562"/>
            <a:chOff x="6657" y="4266"/>
            <a:chExt cx="527" cy="121"/>
          </a:xfrm>
        </p:grpSpPr>
        <p:sp>
          <p:nvSpPr>
            <p:cNvPr id="1470615" name="Rectangle 151"/>
            <p:cNvSpPr>
              <a:spLocks noChangeArrowheads="1"/>
            </p:cNvSpPr>
            <p:nvPr/>
          </p:nvSpPr>
          <p:spPr bwMode="auto">
            <a:xfrm flipV="1">
              <a:off x="6789" y="4266"/>
              <a:ext cx="132" cy="121"/>
            </a:xfrm>
            <a:prstGeom prst="rect">
              <a:avLst/>
            </a:prstGeom>
            <a:solidFill>
              <a:srgbClr val="99CCCC"/>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ea typeface="宋体" charset="-122"/>
                <a:cs typeface="+mn-cs"/>
              </a:endParaRPr>
            </a:p>
          </p:txBody>
        </p:sp>
        <p:sp>
          <p:nvSpPr>
            <p:cNvPr id="1470616" name="Rectangle 152"/>
            <p:cNvSpPr>
              <a:spLocks noChangeArrowheads="1"/>
            </p:cNvSpPr>
            <p:nvPr/>
          </p:nvSpPr>
          <p:spPr bwMode="auto">
            <a:xfrm flipV="1">
              <a:off x="6921" y="4266"/>
              <a:ext cx="131" cy="121"/>
            </a:xfrm>
            <a:prstGeom prst="rect">
              <a:avLst/>
            </a:prstGeom>
            <a:solidFill>
              <a:srgbClr val="0099CC"/>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ea typeface="宋体" charset="-122"/>
                <a:cs typeface="+mn-cs"/>
              </a:endParaRPr>
            </a:p>
          </p:txBody>
        </p:sp>
        <p:sp>
          <p:nvSpPr>
            <p:cNvPr id="1470617" name="Rectangle 153"/>
            <p:cNvSpPr>
              <a:spLocks noChangeArrowheads="1"/>
            </p:cNvSpPr>
            <p:nvPr/>
          </p:nvSpPr>
          <p:spPr bwMode="auto">
            <a:xfrm flipV="1">
              <a:off x="7052" y="4266"/>
              <a:ext cx="132" cy="121"/>
            </a:xfrm>
            <a:prstGeom prst="rect">
              <a:avLst/>
            </a:prstGeom>
            <a:solidFill>
              <a:srgbClr val="006699"/>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ea typeface="宋体" charset="-122"/>
                <a:cs typeface="+mn-cs"/>
              </a:endParaRPr>
            </a:p>
          </p:txBody>
        </p:sp>
        <p:sp>
          <p:nvSpPr>
            <p:cNvPr id="1470618" name="Rectangle 154"/>
            <p:cNvSpPr>
              <a:spLocks noChangeArrowheads="1"/>
            </p:cNvSpPr>
            <p:nvPr/>
          </p:nvSpPr>
          <p:spPr bwMode="auto">
            <a:xfrm flipV="1">
              <a:off x="6657" y="4266"/>
              <a:ext cx="132" cy="121"/>
            </a:xfrm>
            <a:prstGeom prst="rect">
              <a:avLst/>
            </a:prstGeom>
            <a:solidFill>
              <a:srgbClr val="CCFF99"/>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ea typeface="宋体" charset="-122"/>
                <a:cs typeface="+mn-cs"/>
              </a:endParaRPr>
            </a:p>
          </p:txBody>
        </p:sp>
      </p:grpSp>
      <p:grpSp>
        <p:nvGrpSpPr>
          <p:cNvPr id="94224" name="Group 155"/>
          <p:cNvGrpSpPr>
            <a:grpSpLocks/>
          </p:cNvGrpSpPr>
          <p:nvPr/>
        </p:nvGrpSpPr>
        <p:grpSpPr bwMode="auto">
          <a:xfrm>
            <a:off x="12472988" y="5527675"/>
            <a:ext cx="989012" cy="182563"/>
            <a:chOff x="6657" y="3656"/>
            <a:chExt cx="527" cy="121"/>
          </a:xfrm>
        </p:grpSpPr>
        <p:sp>
          <p:nvSpPr>
            <p:cNvPr id="1470620" name="Rectangle 156"/>
            <p:cNvSpPr>
              <a:spLocks noChangeArrowheads="1"/>
            </p:cNvSpPr>
            <p:nvPr/>
          </p:nvSpPr>
          <p:spPr bwMode="auto">
            <a:xfrm flipV="1">
              <a:off x="6657" y="3656"/>
              <a:ext cx="132" cy="121"/>
            </a:xfrm>
            <a:prstGeom prst="rect">
              <a:avLst/>
            </a:prstGeom>
            <a:solidFill>
              <a:srgbClr val="CCCCCC"/>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ea typeface="宋体" charset="-122"/>
                <a:cs typeface="+mn-cs"/>
              </a:endParaRPr>
            </a:p>
          </p:txBody>
        </p:sp>
        <p:sp>
          <p:nvSpPr>
            <p:cNvPr id="1470621" name="Rectangle 157"/>
            <p:cNvSpPr>
              <a:spLocks noChangeArrowheads="1"/>
            </p:cNvSpPr>
            <p:nvPr/>
          </p:nvSpPr>
          <p:spPr bwMode="auto">
            <a:xfrm flipV="1">
              <a:off x="6789" y="3656"/>
              <a:ext cx="132" cy="121"/>
            </a:xfrm>
            <a:prstGeom prst="rect">
              <a:avLst/>
            </a:prstGeom>
            <a:solidFill>
              <a:srgbClr val="FF9900"/>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ea typeface="宋体" charset="-122"/>
                <a:cs typeface="+mn-cs"/>
              </a:endParaRPr>
            </a:p>
          </p:txBody>
        </p:sp>
        <p:sp>
          <p:nvSpPr>
            <p:cNvPr id="1470622" name="Rectangle 158"/>
            <p:cNvSpPr>
              <a:spLocks noChangeArrowheads="1"/>
            </p:cNvSpPr>
            <p:nvPr/>
          </p:nvSpPr>
          <p:spPr bwMode="auto">
            <a:xfrm flipV="1">
              <a:off x="6921" y="3656"/>
              <a:ext cx="131" cy="121"/>
            </a:xfrm>
            <a:prstGeom prst="rect">
              <a:avLst/>
            </a:prstGeom>
            <a:solidFill>
              <a:srgbClr val="990000"/>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ea typeface="宋体" charset="-122"/>
                <a:cs typeface="+mn-cs"/>
              </a:endParaRPr>
            </a:p>
          </p:txBody>
        </p:sp>
        <p:sp>
          <p:nvSpPr>
            <p:cNvPr id="1470623" name="Rectangle 159"/>
            <p:cNvSpPr>
              <a:spLocks noChangeArrowheads="1"/>
            </p:cNvSpPr>
            <p:nvPr/>
          </p:nvSpPr>
          <p:spPr bwMode="auto">
            <a:xfrm flipV="1">
              <a:off x="7052" y="3656"/>
              <a:ext cx="132" cy="121"/>
            </a:xfrm>
            <a:prstGeom prst="rect">
              <a:avLst/>
            </a:prstGeom>
            <a:solidFill>
              <a:srgbClr val="080808"/>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ea typeface="宋体" charset="-122"/>
                <a:cs typeface="+mn-cs"/>
              </a:endParaRPr>
            </a:p>
          </p:txBody>
        </p:sp>
      </p:grpSp>
      <p:grpSp>
        <p:nvGrpSpPr>
          <p:cNvPr id="94225" name="Group 160"/>
          <p:cNvGrpSpPr>
            <a:grpSpLocks/>
          </p:cNvGrpSpPr>
          <p:nvPr/>
        </p:nvGrpSpPr>
        <p:grpSpPr bwMode="auto">
          <a:xfrm>
            <a:off x="12472988" y="5957888"/>
            <a:ext cx="989012" cy="182562"/>
            <a:chOff x="6657" y="3941"/>
            <a:chExt cx="527" cy="121"/>
          </a:xfrm>
        </p:grpSpPr>
        <p:sp>
          <p:nvSpPr>
            <p:cNvPr id="1470625" name="Rectangle 161"/>
            <p:cNvSpPr>
              <a:spLocks noChangeArrowheads="1"/>
            </p:cNvSpPr>
            <p:nvPr/>
          </p:nvSpPr>
          <p:spPr bwMode="auto">
            <a:xfrm flipV="1">
              <a:off x="6789" y="3941"/>
              <a:ext cx="132" cy="121"/>
            </a:xfrm>
            <a:prstGeom prst="rect">
              <a:avLst/>
            </a:prstGeom>
            <a:solidFill>
              <a:srgbClr val="CCFF99"/>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ea typeface="宋体" charset="-122"/>
                <a:cs typeface="+mn-cs"/>
              </a:endParaRPr>
            </a:p>
          </p:txBody>
        </p:sp>
        <p:sp>
          <p:nvSpPr>
            <p:cNvPr id="1470626" name="Rectangle 162"/>
            <p:cNvSpPr>
              <a:spLocks noChangeArrowheads="1"/>
            </p:cNvSpPr>
            <p:nvPr/>
          </p:nvSpPr>
          <p:spPr bwMode="auto">
            <a:xfrm flipV="1">
              <a:off x="6921" y="3941"/>
              <a:ext cx="131" cy="121"/>
            </a:xfrm>
            <a:prstGeom prst="rect">
              <a:avLst/>
            </a:prstGeom>
            <a:solidFill>
              <a:srgbClr val="669900"/>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ea typeface="宋体" charset="-122"/>
                <a:cs typeface="+mn-cs"/>
              </a:endParaRPr>
            </a:p>
          </p:txBody>
        </p:sp>
        <p:sp>
          <p:nvSpPr>
            <p:cNvPr id="1470627" name="Rectangle 163"/>
            <p:cNvSpPr>
              <a:spLocks noChangeArrowheads="1"/>
            </p:cNvSpPr>
            <p:nvPr/>
          </p:nvSpPr>
          <p:spPr bwMode="auto">
            <a:xfrm flipV="1">
              <a:off x="7052" y="3941"/>
              <a:ext cx="132" cy="121"/>
            </a:xfrm>
            <a:prstGeom prst="rect">
              <a:avLst/>
            </a:prstGeom>
            <a:solidFill>
              <a:srgbClr val="080808"/>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ea typeface="宋体" charset="-122"/>
                <a:cs typeface="+mn-cs"/>
              </a:endParaRPr>
            </a:p>
          </p:txBody>
        </p:sp>
        <p:sp>
          <p:nvSpPr>
            <p:cNvPr id="1470628" name="Rectangle 164"/>
            <p:cNvSpPr>
              <a:spLocks noChangeArrowheads="1"/>
            </p:cNvSpPr>
            <p:nvPr/>
          </p:nvSpPr>
          <p:spPr bwMode="auto">
            <a:xfrm flipV="1">
              <a:off x="6657" y="3941"/>
              <a:ext cx="132" cy="121"/>
            </a:xfrm>
            <a:prstGeom prst="rect">
              <a:avLst/>
            </a:prstGeom>
            <a:solidFill>
              <a:srgbClr val="CCCCCC"/>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ea typeface="宋体" charset="-122"/>
                <a:cs typeface="+mn-cs"/>
              </a:endParaRPr>
            </a:p>
          </p:txBody>
        </p:sp>
      </p:grpSp>
      <p:grpSp>
        <p:nvGrpSpPr>
          <p:cNvPr id="94226" name="Group 165"/>
          <p:cNvGrpSpPr>
            <a:grpSpLocks/>
          </p:cNvGrpSpPr>
          <p:nvPr/>
        </p:nvGrpSpPr>
        <p:grpSpPr bwMode="auto">
          <a:xfrm>
            <a:off x="12472988" y="6697663"/>
            <a:ext cx="989012" cy="182562"/>
            <a:chOff x="6657" y="4430"/>
            <a:chExt cx="527" cy="121"/>
          </a:xfrm>
        </p:grpSpPr>
        <p:sp>
          <p:nvSpPr>
            <p:cNvPr id="1470630" name="Rectangle 166"/>
            <p:cNvSpPr>
              <a:spLocks noChangeArrowheads="1"/>
            </p:cNvSpPr>
            <p:nvPr/>
          </p:nvSpPr>
          <p:spPr bwMode="auto">
            <a:xfrm flipV="1">
              <a:off x="6789" y="4430"/>
              <a:ext cx="132" cy="121"/>
            </a:xfrm>
            <a:prstGeom prst="rect">
              <a:avLst/>
            </a:prstGeom>
            <a:solidFill>
              <a:srgbClr val="FF9900"/>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ea typeface="宋体" charset="-122"/>
                <a:cs typeface="+mn-cs"/>
              </a:endParaRPr>
            </a:p>
          </p:txBody>
        </p:sp>
        <p:sp>
          <p:nvSpPr>
            <p:cNvPr id="1470631" name="Rectangle 167"/>
            <p:cNvSpPr>
              <a:spLocks noChangeArrowheads="1"/>
            </p:cNvSpPr>
            <p:nvPr/>
          </p:nvSpPr>
          <p:spPr bwMode="auto">
            <a:xfrm flipV="1">
              <a:off x="6921" y="4430"/>
              <a:ext cx="131" cy="121"/>
            </a:xfrm>
            <a:prstGeom prst="rect">
              <a:avLst/>
            </a:prstGeom>
            <a:solidFill>
              <a:srgbClr val="006699"/>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ea typeface="宋体" charset="-122"/>
                <a:cs typeface="+mn-cs"/>
              </a:endParaRPr>
            </a:p>
          </p:txBody>
        </p:sp>
        <p:sp>
          <p:nvSpPr>
            <p:cNvPr id="1470632" name="Rectangle 168"/>
            <p:cNvSpPr>
              <a:spLocks noChangeArrowheads="1"/>
            </p:cNvSpPr>
            <p:nvPr/>
          </p:nvSpPr>
          <p:spPr bwMode="auto">
            <a:xfrm flipV="1">
              <a:off x="7052" y="4430"/>
              <a:ext cx="132" cy="121"/>
            </a:xfrm>
            <a:prstGeom prst="rect">
              <a:avLst/>
            </a:prstGeom>
            <a:solidFill>
              <a:srgbClr val="080808"/>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ea typeface="宋体" charset="-122"/>
                <a:cs typeface="+mn-cs"/>
              </a:endParaRPr>
            </a:p>
          </p:txBody>
        </p:sp>
        <p:sp>
          <p:nvSpPr>
            <p:cNvPr id="1470633" name="Rectangle 169"/>
            <p:cNvSpPr>
              <a:spLocks noChangeArrowheads="1"/>
            </p:cNvSpPr>
            <p:nvPr/>
          </p:nvSpPr>
          <p:spPr bwMode="auto">
            <a:xfrm flipV="1">
              <a:off x="6657" y="4430"/>
              <a:ext cx="132" cy="121"/>
            </a:xfrm>
            <a:prstGeom prst="rect">
              <a:avLst/>
            </a:prstGeom>
            <a:solidFill>
              <a:srgbClr val="99CCFF"/>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ea typeface="宋体" charset="-122"/>
                <a:cs typeface="+mn-cs"/>
              </a:endParaRPr>
            </a:p>
          </p:txBody>
        </p:sp>
      </p:grpSp>
      <p:grpSp>
        <p:nvGrpSpPr>
          <p:cNvPr id="94227" name="Group 170"/>
          <p:cNvGrpSpPr>
            <a:grpSpLocks/>
          </p:cNvGrpSpPr>
          <p:nvPr/>
        </p:nvGrpSpPr>
        <p:grpSpPr bwMode="auto">
          <a:xfrm>
            <a:off x="12472988" y="5032375"/>
            <a:ext cx="989012" cy="184150"/>
            <a:chOff x="6657" y="3329"/>
            <a:chExt cx="527" cy="122"/>
          </a:xfrm>
        </p:grpSpPr>
        <p:sp>
          <p:nvSpPr>
            <p:cNvPr id="1470635" name="Rectangle 171"/>
            <p:cNvSpPr>
              <a:spLocks noChangeArrowheads="1"/>
            </p:cNvSpPr>
            <p:nvPr/>
          </p:nvSpPr>
          <p:spPr bwMode="auto">
            <a:xfrm flipV="1">
              <a:off x="6789" y="3329"/>
              <a:ext cx="132" cy="122"/>
            </a:xfrm>
            <a:prstGeom prst="rect">
              <a:avLst/>
            </a:prstGeom>
            <a:solidFill>
              <a:srgbClr val="FF9900"/>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ea typeface="宋体" charset="-122"/>
                <a:cs typeface="+mn-cs"/>
              </a:endParaRPr>
            </a:p>
          </p:txBody>
        </p:sp>
        <p:sp>
          <p:nvSpPr>
            <p:cNvPr id="1470636" name="Rectangle 172"/>
            <p:cNvSpPr>
              <a:spLocks noChangeArrowheads="1"/>
            </p:cNvSpPr>
            <p:nvPr/>
          </p:nvSpPr>
          <p:spPr bwMode="auto">
            <a:xfrm flipV="1">
              <a:off x="6921" y="3329"/>
              <a:ext cx="131" cy="122"/>
            </a:xfrm>
            <a:prstGeom prst="rect">
              <a:avLst/>
            </a:prstGeom>
            <a:solidFill>
              <a:srgbClr val="99660A"/>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ea typeface="宋体" charset="-122"/>
                <a:cs typeface="+mn-cs"/>
              </a:endParaRPr>
            </a:p>
          </p:txBody>
        </p:sp>
        <p:sp>
          <p:nvSpPr>
            <p:cNvPr id="1470637" name="Rectangle 173"/>
            <p:cNvSpPr>
              <a:spLocks noChangeArrowheads="1"/>
            </p:cNvSpPr>
            <p:nvPr/>
          </p:nvSpPr>
          <p:spPr bwMode="auto">
            <a:xfrm flipV="1">
              <a:off x="7052" y="3329"/>
              <a:ext cx="132" cy="122"/>
            </a:xfrm>
            <a:prstGeom prst="rect">
              <a:avLst/>
            </a:prstGeom>
            <a:solidFill>
              <a:srgbClr val="990000"/>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ea typeface="宋体" charset="-122"/>
                <a:cs typeface="+mn-cs"/>
              </a:endParaRPr>
            </a:p>
          </p:txBody>
        </p:sp>
        <p:sp>
          <p:nvSpPr>
            <p:cNvPr id="1470638" name="Rectangle 174"/>
            <p:cNvSpPr>
              <a:spLocks noChangeArrowheads="1"/>
            </p:cNvSpPr>
            <p:nvPr/>
          </p:nvSpPr>
          <p:spPr bwMode="auto">
            <a:xfrm flipV="1">
              <a:off x="6657" y="3329"/>
              <a:ext cx="132" cy="122"/>
            </a:xfrm>
            <a:prstGeom prst="rect">
              <a:avLst/>
            </a:prstGeom>
            <a:solidFill>
              <a:srgbClr val="FFCC99"/>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ea typeface="宋体" charset="-122"/>
                <a:cs typeface="+mn-cs"/>
              </a:endParaRPr>
            </a:p>
          </p:txBody>
        </p:sp>
      </p:grpSp>
      <p:grpSp>
        <p:nvGrpSpPr>
          <p:cNvPr id="94228" name="Group 175"/>
          <p:cNvGrpSpPr>
            <a:grpSpLocks/>
          </p:cNvGrpSpPr>
          <p:nvPr/>
        </p:nvGrpSpPr>
        <p:grpSpPr bwMode="auto">
          <a:xfrm>
            <a:off x="12472988" y="4600575"/>
            <a:ext cx="989012" cy="182563"/>
            <a:chOff x="6657" y="3043"/>
            <a:chExt cx="527" cy="121"/>
          </a:xfrm>
        </p:grpSpPr>
        <p:sp>
          <p:nvSpPr>
            <p:cNvPr id="1470640" name="Rectangle 176"/>
            <p:cNvSpPr>
              <a:spLocks noChangeArrowheads="1"/>
            </p:cNvSpPr>
            <p:nvPr/>
          </p:nvSpPr>
          <p:spPr bwMode="auto">
            <a:xfrm flipV="1">
              <a:off x="6921" y="3043"/>
              <a:ext cx="131" cy="121"/>
            </a:xfrm>
            <a:prstGeom prst="rect">
              <a:avLst/>
            </a:prstGeom>
            <a:solidFill>
              <a:srgbClr val="FF9900"/>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ea typeface="宋体" charset="-122"/>
                <a:cs typeface="+mn-cs"/>
              </a:endParaRPr>
            </a:p>
          </p:txBody>
        </p:sp>
        <p:sp>
          <p:nvSpPr>
            <p:cNvPr id="1470641" name="Rectangle 177"/>
            <p:cNvSpPr>
              <a:spLocks noChangeArrowheads="1"/>
            </p:cNvSpPr>
            <p:nvPr/>
          </p:nvSpPr>
          <p:spPr bwMode="auto">
            <a:xfrm flipV="1">
              <a:off x="7052" y="3043"/>
              <a:ext cx="132" cy="121"/>
            </a:xfrm>
            <a:prstGeom prst="rect">
              <a:avLst/>
            </a:prstGeom>
            <a:solidFill>
              <a:srgbClr val="CCCCCC"/>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ea typeface="宋体" charset="-122"/>
                <a:cs typeface="+mn-cs"/>
              </a:endParaRPr>
            </a:p>
          </p:txBody>
        </p:sp>
        <p:sp>
          <p:nvSpPr>
            <p:cNvPr id="1470642" name="Rectangle 178"/>
            <p:cNvSpPr>
              <a:spLocks noChangeArrowheads="1"/>
            </p:cNvSpPr>
            <p:nvPr/>
          </p:nvSpPr>
          <p:spPr bwMode="auto">
            <a:xfrm flipV="1">
              <a:off x="6657" y="3043"/>
              <a:ext cx="132" cy="121"/>
            </a:xfrm>
            <a:prstGeom prst="rect">
              <a:avLst/>
            </a:prstGeom>
            <a:solidFill>
              <a:srgbClr val="99CCFF"/>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ea typeface="宋体" charset="-122"/>
                <a:cs typeface="+mn-cs"/>
              </a:endParaRPr>
            </a:p>
          </p:txBody>
        </p:sp>
        <p:sp>
          <p:nvSpPr>
            <p:cNvPr id="1470643" name="Rectangle 179"/>
            <p:cNvSpPr>
              <a:spLocks noChangeArrowheads="1"/>
            </p:cNvSpPr>
            <p:nvPr/>
          </p:nvSpPr>
          <p:spPr bwMode="auto">
            <a:xfrm flipV="1">
              <a:off x="6789" y="3043"/>
              <a:ext cx="132" cy="121"/>
            </a:xfrm>
            <a:prstGeom prst="rect">
              <a:avLst/>
            </a:prstGeom>
            <a:solidFill>
              <a:srgbClr val="669900"/>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ea typeface="宋体" charset="-122"/>
                <a:cs typeface="+mn-cs"/>
              </a:endParaRPr>
            </a:p>
          </p:txBody>
        </p:sp>
      </p:grpSp>
      <p:grpSp>
        <p:nvGrpSpPr>
          <p:cNvPr id="94229" name="Group 180"/>
          <p:cNvGrpSpPr>
            <a:grpSpLocks/>
          </p:cNvGrpSpPr>
          <p:nvPr/>
        </p:nvGrpSpPr>
        <p:grpSpPr bwMode="auto">
          <a:xfrm>
            <a:off x="12472988" y="4354513"/>
            <a:ext cx="989012" cy="184150"/>
            <a:chOff x="6657" y="2881"/>
            <a:chExt cx="527" cy="121"/>
          </a:xfrm>
        </p:grpSpPr>
        <p:sp>
          <p:nvSpPr>
            <p:cNvPr id="1470645" name="Rectangle 181"/>
            <p:cNvSpPr>
              <a:spLocks noChangeArrowheads="1"/>
            </p:cNvSpPr>
            <p:nvPr/>
          </p:nvSpPr>
          <p:spPr bwMode="auto">
            <a:xfrm flipV="1">
              <a:off x="6921" y="2881"/>
              <a:ext cx="131" cy="121"/>
            </a:xfrm>
            <a:prstGeom prst="rect">
              <a:avLst/>
            </a:prstGeom>
            <a:solidFill>
              <a:srgbClr val="B2B2B2"/>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ea typeface="宋体" charset="-122"/>
                <a:cs typeface="+mn-cs"/>
              </a:endParaRPr>
            </a:p>
          </p:txBody>
        </p:sp>
        <p:sp>
          <p:nvSpPr>
            <p:cNvPr id="1470646" name="Rectangle 182"/>
            <p:cNvSpPr>
              <a:spLocks noChangeArrowheads="1"/>
            </p:cNvSpPr>
            <p:nvPr/>
          </p:nvSpPr>
          <p:spPr bwMode="auto">
            <a:xfrm flipV="1">
              <a:off x="7052" y="2881"/>
              <a:ext cx="132" cy="121"/>
            </a:xfrm>
            <a:prstGeom prst="rect">
              <a:avLst/>
            </a:prstGeom>
            <a:solidFill>
              <a:srgbClr val="EAEAEA"/>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ea typeface="宋体" charset="-122"/>
                <a:cs typeface="+mn-cs"/>
              </a:endParaRPr>
            </a:p>
          </p:txBody>
        </p:sp>
        <p:sp>
          <p:nvSpPr>
            <p:cNvPr id="1470647" name="Rectangle 183"/>
            <p:cNvSpPr>
              <a:spLocks noChangeArrowheads="1"/>
            </p:cNvSpPr>
            <p:nvPr/>
          </p:nvSpPr>
          <p:spPr bwMode="auto">
            <a:xfrm flipV="1">
              <a:off x="6657" y="2881"/>
              <a:ext cx="132" cy="121"/>
            </a:xfrm>
            <a:prstGeom prst="rect">
              <a:avLst/>
            </a:prstGeom>
            <a:solidFill>
              <a:srgbClr val="990000"/>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ea typeface="宋体" charset="-122"/>
                <a:cs typeface="+mn-cs"/>
              </a:endParaRPr>
            </a:p>
          </p:txBody>
        </p:sp>
        <p:sp>
          <p:nvSpPr>
            <p:cNvPr id="1470648" name="Rectangle 184"/>
            <p:cNvSpPr>
              <a:spLocks noChangeArrowheads="1"/>
            </p:cNvSpPr>
            <p:nvPr/>
          </p:nvSpPr>
          <p:spPr bwMode="auto">
            <a:xfrm flipV="1">
              <a:off x="6789" y="2881"/>
              <a:ext cx="132" cy="121"/>
            </a:xfrm>
            <a:prstGeom prst="rect">
              <a:avLst/>
            </a:prstGeom>
            <a:solidFill>
              <a:srgbClr val="080808"/>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ea typeface="宋体" charset="-122"/>
                <a:cs typeface="+mn-cs"/>
              </a:endParaRPr>
            </a:p>
          </p:txBody>
        </p:sp>
      </p:grpSp>
      <p:sp>
        <p:nvSpPr>
          <p:cNvPr id="1470649" name="Rectangle 185"/>
          <p:cNvSpPr>
            <a:spLocks noChangeArrowheads="1"/>
          </p:cNvSpPr>
          <p:nvPr/>
        </p:nvSpPr>
        <p:spPr bwMode="auto">
          <a:xfrm>
            <a:off x="12269788" y="2263775"/>
            <a:ext cx="1401762" cy="2654300"/>
          </a:xfrm>
          <a:prstGeom prst="rect">
            <a:avLst/>
          </a:prstGeom>
          <a:noFill/>
          <a:ln w="9525">
            <a:noFill/>
            <a:miter lim="800000"/>
            <a:headEnd/>
            <a:tailEnd/>
          </a:ln>
          <a:effectLst/>
        </p:spPr>
        <p:txBody>
          <a:bodyPr lIns="87798" tIns="43900" rIns="87798" bIns="43900"/>
          <a:lstStyle/>
          <a:p>
            <a:pPr marL="342900" indent="-342900">
              <a:lnSpc>
                <a:spcPct val="120000"/>
              </a:lnSpc>
              <a:spcBef>
                <a:spcPct val="20000"/>
              </a:spcBef>
              <a:buClr>
                <a:srgbClr val="990000"/>
              </a:buClr>
              <a:defRPr/>
            </a:pPr>
            <a:r>
              <a:rPr lang="zh-CN" altLang="en-US" sz="1200" b="0">
                <a:solidFill>
                  <a:srgbClr val="F8F8F8"/>
                </a:solidFill>
                <a:latin typeface="华文细黑" pitchFamily="2" charset="-122"/>
                <a:ea typeface="华文细黑" pitchFamily="2" charset="-122"/>
                <a:cs typeface="+mn-cs"/>
              </a:rPr>
              <a:t>配色参考方案：</a:t>
            </a:r>
          </a:p>
          <a:p>
            <a:pPr marL="342900" indent="-342900">
              <a:lnSpc>
                <a:spcPct val="120000"/>
              </a:lnSpc>
              <a:spcBef>
                <a:spcPct val="20000"/>
              </a:spcBef>
              <a:buClr>
                <a:srgbClr val="990000"/>
              </a:buClr>
              <a:defRPr/>
            </a:pPr>
            <a:r>
              <a:rPr lang="zh-CN" altLang="en-US" sz="1200" b="0">
                <a:solidFill>
                  <a:srgbClr val="F8F8F8"/>
                </a:solidFill>
                <a:latin typeface="华文细黑" pitchFamily="2" charset="-122"/>
                <a:ea typeface="华文细黑" pitchFamily="2" charset="-122"/>
                <a:cs typeface="+mn-cs"/>
              </a:rPr>
              <a:t>建议同一页面内不超过四种颜色，以下是９组配色方案，同一页面内只选择一组使用。</a:t>
            </a:r>
          </a:p>
          <a:p>
            <a:pPr marL="342900" indent="-342900">
              <a:lnSpc>
                <a:spcPct val="120000"/>
              </a:lnSpc>
              <a:spcBef>
                <a:spcPct val="20000"/>
              </a:spcBef>
              <a:buClr>
                <a:srgbClr val="990000"/>
              </a:buClr>
              <a:defRPr/>
            </a:pPr>
            <a:r>
              <a:rPr lang="zh-CN" altLang="en-US" sz="1200" b="0">
                <a:solidFill>
                  <a:srgbClr val="F8F8F8"/>
                </a:solidFill>
                <a:latin typeface="华文细黑" pitchFamily="2" charset="-122"/>
                <a:ea typeface="华文细黑" pitchFamily="2" charset="-122"/>
                <a:cs typeface="+mn-cs"/>
              </a:rPr>
              <a:t>（仅供参考）</a:t>
            </a:r>
          </a:p>
        </p:txBody>
      </p:sp>
      <p:sp>
        <p:nvSpPr>
          <p:cNvPr id="1470650" name="Rectangle 186"/>
          <p:cNvSpPr>
            <a:spLocks noChangeArrowheads="1"/>
          </p:cNvSpPr>
          <p:nvPr/>
        </p:nvSpPr>
        <p:spPr bwMode="auto">
          <a:xfrm>
            <a:off x="12269788" y="-61913"/>
            <a:ext cx="1401762" cy="838201"/>
          </a:xfrm>
          <a:prstGeom prst="rect">
            <a:avLst/>
          </a:prstGeom>
          <a:noFill/>
          <a:ln w="9525">
            <a:noFill/>
            <a:miter lim="800000"/>
            <a:headEnd/>
            <a:tailEnd/>
          </a:ln>
          <a:effectLst/>
        </p:spPr>
        <p:txBody>
          <a:bodyPr lIns="87798" tIns="43900" rIns="87798" bIns="43900"/>
          <a:lstStyle/>
          <a:p>
            <a:pPr marL="342900" indent="-342900">
              <a:lnSpc>
                <a:spcPct val="120000"/>
              </a:lnSpc>
              <a:spcBef>
                <a:spcPct val="20000"/>
              </a:spcBef>
              <a:buClr>
                <a:srgbClr val="990000"/>
              </a:buClr>
              <a:defRPr/>
            </a:pPr>
            <a:r>
              <a:rPr lang="zh-CN" altLang="en-US" sz="1200" b="0">
                <a:solidFill>
                  <a:srgbClr val="F8F8F8"/>
                </a:solidFill>
                <a:latin typeface="华文细黑" pitchFamily="2" charset="-122"/>
                <a:ea typeface="华文细黑" pitchFamily="2" charset="-122"/>
                <a:cs typeface="+mn-cs"/>
              </a:rPr>
              <a:t>客户或者合作伙伴的标志放在右上角</a:t>
            </a:r>
            <a:r>
              <a:rPr lang="en-US" altLang="zh-CN" sz="1200" b="0">
                <a:solidFill>
                  <a:srgbClr val="F8F8F8"/>
                </a:solidFill>
                <a:latin typeface="华文细黑" pitchFamily="2" charset="-122"/>
                <a:ea typeface="华文细黑" pitchFamily="2" charset="-122"/>
                <a:cs typeface="+mn-cs"/>
              </a:rPr>
              <a:t>.</a:t>
            </a:r>
          </a:p>
        </p:txBody>
      </p:sp>
    </p:spTree>
  </p:cSld>
  <p:clrMap bg1="lt1" tx1="dk1" bg2="lt2" tx2="dk2" accent1="accent1" accent2="accent2" accent3="accent3" accent4="accent4" accent5="accent5" accent6="accent6" hlink="hlink" folHlink="folHlink"/>
  <p:sldLayoutIdLst>
    <p:sldLayoutId id="2147486689" r:id="rId1"/>
    <p:sldLayoutId id="2147486671" r:id="rId2"/>
    <p:sldLayoutId id="2147486670" r:id="rId3"/>
    <p:sldLayoutId id="2147486669" r:id="rId4"/>
    <p:sldLayoutId id="2147486668" r:id="rId5"/>
    <p:sldLayoutId id="2147486667" r:id="rId6"/>
    <p:sldLayoutId id="2147486666" r:id="rId7"/>
    <p:sldLayoutId id="2147486665" r:id="rId8"/>
    <p:sldLayoutId id="2147486664" r:id="rId9"/>
    <p:sldLayoutId id="2147486663" r:id="rId10"/>
    <p:sldLayoutId id="2147486662" r:id="rId11"/>
  </p:sldLayoutIdLst>
  <p:hf sldNum="0" hdr="0" ftr="0"/>
  <p:txStyles>
    <p:titleStyle>
      <a:lvl1pPr algn="l" rtl="0" eaLnBrk="0" fontAlgn="base" hangingPunct="0">
        <a:spcBef>
          <a:spcPct val="0"/>
        </a:spcBef>
        <a:spcAft>
          <a:spcPct val="0"/>
        </a:spcAft>
        <a:defRPr sz="3200" b="1">
          <a:solidFill>
            <a:srgbClr val="990000"/>
          </a:solidFill>
          <a:latin typeface="+mj-lt"/>
          <a:ea typeface="+mj-ea"/>
          <a:cs typeface="宋体" charset="-122"/>
        </a:defRPr>
      </a:lvl1pPr>
      <a:lvl2pPr algn="l" rtl="0" eaLnBrk="0" fontAlgn="base" hangingPunct="0">
        <a:spcBef>
          <a:spcPct val="0"/>
        </a:spcBef>
        <a:spcAft>
          <a:spcPct val="0"/>
        </a:spcAft>
        <a:defRPr sz="3200" b="1">
          <a:solidFill>
            <a:srgbClr val="990000"/>
          </a:solidFill>
          <a:latin typeface="FrutigerNext LT Medium" pitchFamily="34" charset="0"/>
          <a:ea typeface="华文细黑" pitchFamily="2" charset="-122"/>
          <a:cs typeface="宋体" charset="-122"/>
        </a:defRPr>
      </a:lvl2pPr>
      <a:lvl3pPr algn="l" rtl="0" eaLnBrk="0" fontAlgn="base" hangingPunct="0">
        <a:spcBef>
          <a:spcPct val="0"/>
        </a:spcBef>
        <a:spcAft>
          <a:spcPct val="0"/>
        </a:spcAft>
        <a:defRPr sz="3200" b="1">
          <a:solidFill>
            <a:srgbClr val="990000"/>
          </a:solidFill>
          <a:latin typeface="FrutigerNext LT Medium" pitchFamily="34" charset="0"/>
          <a:ea typeface="华文细黑" pitchFamily="2" charset="-122"/>
          <a:cs typeface="宋体" charset="-122"/>
        </a:defRPr>
      </a:lvl3pPr>
      <a:lvl4pPr algn="l" rtl="0" eaLnBrk="0" fontAlgn="base" hangingPunct="0">
        <a:spcBef>
          <a:spcPct val="0"/>
        </a:spcBef>
        <a:spcAft>
          <a:spcPct val="0"/>
        </a:spcAft>
        <a:defRPr sz="3200" b="1">
          <a:solidFill>
            <a:srgbClr val="990000"/>
          </a:solidFill>
          <a:latin typeface="FrutigerNext LT Medium" pitchFamily="34" charset="0"/>
          <a:ea typeface="华文细黑" pitchFamily="2" charset="-122"/>
          <a:cs typeface="宋体" charset="-122"/>
        </a:defRPr>
      </a:lvl4pPr>
      <a:lvl5pPr algn="l" rtl="0" eaLnBrk="0" fontAlgn="base" hangingPunct="0">
        <a:spcBef>
          <a:spcPct val="0"/>
        </a:spcBef>
        <a:spcAft>
          <a:spcPct val="0"/>
        </a:spcAft>
        <a:defRPr sz="3200" b="1">
          <a:solidFill>
            <a:srgbClr val="990000"/>
          </a:solidFill>
          <a:latin typeface="FrutigerNext LT Medium" pitchFamily="34" charset="0"/>
          <a:ea typeface="华文细黑" pitchFamily="2" charset="-122"/>
          <a:cs typeface="宋体" charset="-122"/>
        </a:defRPr>
      </a:lvl5pPr>
      <a:lvl6pPr marL="457200" algn="l" rtl="0" fontAlgn="base">
        <a:spcBef>
          <a:spcPct val="0"/>
        </a:spcBef>
        <a:spcAft>
          <a:spcPct val="0"/>
        </a:spcAft>
        <a:defRPr sz="3200" b="1">
          <a:solidFill>
            <a:srgbClr val="990000"/>
          </a:solidFill>
          <a:latin typeface="FrutigerNext LT Medium" pitchFamily="34" charset="0"/>
          <a:ea typeface="华文细黑" pitchFamily="2" charset="-122"/>
          <a:cs typeface="SimSun" pitchFamily="2" charset="-122"/>
        </a:defRPr>
      </a:lvl6pPr>
      <a:lvl7pPr marL="914400" algn="l" rtl="0" fontAlgn="base">
        <a:spcBef>
          <a:spcPct val="0"/>
        </a:spcBef>
        <a:spcAft>
          <a:spcPct val="0"/>
        </a:spcAft>
        <a:defRPr sz="3200" b="1">
          <a:solidFill>
            <a:srgbClr val="990000"/>
          </a:solidFill>
          <a:latin typeface="FrutigerNext LT Medium" pitchFamily="34" charset="0"/>
          <a:ea typeface="华文细黑" pitchFamily="2" charset="-122"/>
          <a:cs typeface="SimSun" pitchFamily="2" charset="-122"/>
        </a:defRPr>
      </a:lvl7pPr>
      <a:lvl8pPr marL="1371600" algn="l" rtl="0" fontAlgn="base">
        <a:spcBef>
          <a:spcPct val="0"/>
        </a:spcBef>
        <a:spcAft>
          <a:spcPct val="0"/>
        </a:spcAft>
        <a:defRPr sz="3200" b="1">
          <a:solidFill>
            <a:srgbClr val="990000"/>
          </a:solidFill>
          <a:latin typeface="FrutigerNext LT Medium" pitchFamily="34" charset="0"/>
          <a:ea typeface="华文细黑" pitchFamily="2" charset="-122"/>
          <a:cs typeface="SimSun" pitchFamily="2" charset="-122"/>
        </a:defRPr>
      </a:lvl8pPr>
      <a:lvl9pPr marL="1828800" algn="l" rtl="0" fontAlgn="base">
        <a:spcBef>
          <a:spcPct val="0"/>
        </a:spcBef>
        <a:spcAft>
          <a:spcPct val="0"/>
        </a:spcAft>
        <a:defRPr sz="3200" b="1">
          <a:solidFill>
            <a:srgbClr val="990000"/>
          </a:solidFill>
          <a:latin typeface="FrutigerNext LT Medium" pitchFamily="34" charset="0"/>
          <a:ea typeface="华文细黑" pitchFamily="2" charset="-122"/>
          <a:cs typeface="SimSun" pitchFamily="2" charset="-122"/>
        </a:defRPr>
      </a:lvl9pPr>
    </p:titleStyle>
    <p:bodyStyle>
      <a:lvl1pPr marL="342900" indent="-342900" algn="l" rtl="0" eaLnBrk="0" fontAlgn="base" hangingPunct="0">
        <a:spcBef>
          <a:spcPct val="20000"/>
        </a:spcBef>
        <a:spcAft>
          <a:spcPct val="0"/>
        </a:spcAft>
        <a:buClr>
          <a:srgbClr val="990000"/>
        </a:buClr>
        <a:buChar char="•"/>
        <a:defRPr sz="2400" b="1">
          <a:solidFill>
            <a:schemeClr val="tx1"/>
          </a:solidFill>
          <a:latin typeface="+mn-lt"/>
          <a:ea typeface="+mn-ea"/>
          <a:cs typeface="宋体" charset="-122"/>
        </a:defRPr>
      </a:lvl1pPr>
      <a:lvl2pPr marL="742950" indent="-285750" algn="l" rtl="0" eaLnBrk="0" fontAlgn="base" hangingPunct="0">
        <a:spcBef>
          <a:spcPct val="20000"/>
        </a:spcBef>
        <a:spcAft>
          <a:spcPct val="0"/>
        </a:spcAft>
        <a:buFont typeface="Arial" charset="0"/>
        <a:buChar char="›"/>
        <a:defRPr sz="2000">
          <a:solidFill>
            <a:schemeClr val="tx1"/>
          </a:solidFill>
          <a:latin typeface="+mn-lt"/>
          <a:ea typeface="+mn-ea"/>
          <a:cs typeface="宋体" charset="-122"/>
        </a:defRPr>
      </a:lvl2pPr>
      <a:lvl3pPr marL="1143000" indent="-228600" algn="l" rtl="0" eaLnBrk="0" fontAlgn="base" hangingPunct="0">
        <a:spcBef>
          <a:spcPct val="20000"/>
        </a:spcBef>
        <a:spcAft>
          <a:spcPct val="0"/>
        </a:spcAft>
        <a:buFont typeface="FrutigerNext LT Medium" pitchFamily="34" charset="0"/>
        <a:buChar char="»"/>
        <a:defRPr sz="2400">
          <a:solidFill>
            <a:schemeClr val="tx1"/>
          </a:solidFill>
          <a:latin typeface="+mn-lt"/>
          <a:ea typeface="+mn-ea"/>
          <a:cs typeface="宋体" charset="-122"/>
        </a:defRPr>
      </a:lvl3pPr>
      <a:lvl4pPr marL="1600200" indent="-228600" algn="l" rtl="0" eaLnBrk="0" fontAlgn="base" hangingPunct="0">
        <a:spcBef>
          <a:spcPct val="20000"/>
        </a:spcBef>
        <a:spcAft>
          <a:spcPct val="0"/>
        </a:spcAft>
        <a:buChar char="–"/>
        <a:defRPr sz="1600">
          <a:solidFill>
            <a:schemeClr val="tx1"/>
          </a:solidFill>
          <a:latin typeface="+mn-lt"/>
          <a:ea typeface="+mn-ea"/>
          <a:cs typeface="宋体" charset="-122"/>
        </a:defRPr>
      </a:lvl4pPr>
      <a:lvl5pPr marL="2057400" indent="-228600" algn="l" rtl="0" eaLnBrk="0" fontAlgn="base" hangingPunct="0">
        <a:spcBef>
          <a:spcPct val="20000"/>
        </a:spcBef>
        <a:spcAft>
          <a:spcPct val="0"/>
        </a:spcAft>
        <a:buFont typeface="Arial" charset="0"/>
        <a:buChar char="~"/>
        <a:defRPr sz="1600">
          <a:solidFill>
            <a:schemeClr val="tx1"/>
          </a:solidFill>
          <a:latin typeface="+mn-lt"/>
          <a:ea typeface="+mn-ea"/>
          <a:cs typeface="宋体" charset="-122"/>
        </a:defRPr>
      </a:lvl5pPr>
      <a:lvl6pPr marL="2514600" indent="-228600" algn="l" rtl="0" fontAlgn="base">
        <a:spcBef>
          <a:spcPct val="20000"/>
        </a:spcBef>
        <a:spcAft>
          <a:spcPct val="0"/>
        </a:spcAft>
        <a:buFont typeface="Arial" charset="0"/>
        <a:buChar char="~"/>
        <a:defRPr sz="1600">
          <a:solidFill>
            <a:schemeClr val="tx1"/>
          </a:solidFill>
          <a:latin typeface="+mn-lt"/>
          <a:ea typeface="+mn-ea"/>
          <a:cs typeface="+mn-cs"/>
        </a:defRPr>
      </a:lvl6pPr>
      <a:lvl7pPr marL="2971800" indent="-228600" algn="l" rtl="0" fontAlgn="base">
        <a:spcBef>
          <a:spcPct val="20000"/>
        </a:spcBef>
        <a:spcAft>
          <a:spcPct val="0"/>
        </a:spcAft>
        <a:buFont typeface="Arial" charset="0"/>
        <a:buChar char="~"/>
        <a:defRPr sz="1600">
          <a:solidFill>
            <a:schemeClr val="tx1"/>
          </a:solidFill>
          <a:latin typeface="+mn-lt"/>
          <a:ea typeface="+mn-ea"/>
          <a:cs typeface="+mn-cs"/>
        </a:defRPr>
      </a:lvl7pPr>
      <a:lvl8pPr marL="3429000" indent="-228600" algn="l" rtl="0" fontAlgn="base">
        <a:spcBef>
          <a:spcPct val="20000"/>
        </a:spcBef>
        <a:spcAft>
          <a:spcPct val="0"/>
        </a:spcAft>
        <a:buFont typeface="Arial" charset="0"/>
        <a:buChar char="~"/>
        <a:defRPr sz="1600">
          <a:solidFill>
            <a:schemeClr val="tx1"/>
          </a:solidFill>
          <a:latin typeface="+mn-lt"/>
          <a:ea typeface="+mn-ea"/>
          <a:cs typeface="+mn-cs"/>
        </a:defRPr>
      </a:lvl8pPr>
      <a:lvl9pPr marL="3886200" indent="-228600" algn="l" rtl="0" fontAlgn="base">
        <a:spcBef>
          <a:spcPct val="20000"/>
        </a:spcBef>
        <a:spcAft>
          <a:spcPct val="0"/>
        </a:spcAft>
        <a:buFont typeface="Arial" charset="0"/>
        <a:buChar char="~"/>
        <a:defRPr sz="16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3314" name="Title Placeholder 1"/>
          <p:cNvSpPr>
            <a:spLocks noGrp="1"/>
          </p:cNvSpPr>
          <p:nvPr>
            <p:ph type="title"/>
          </p:nvPr>
        </p:nvSpPr>
        <p:spPr bwMode="auto">
          <a:xfrm>
            <a:off x="609600" y="274638"/>
            <a:ext cx="10975975"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3315" name="Text Placeholder 2"/>
          <p:cNvSpPr>
            <a:spLocks noGrp="1"/>
          </p:cNvSpPr>
          <p:nvPr>
            <p:ph type="body" idx="1"/>
          </p:nvPr>
        </p:nvSpPr>
        <p:spPr bwMode="auto">
          <a:xfrm>
            <a:off x="609600" y="1600200"/>
            <a:ext cx="10975975"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609600" y="6356350"/>
            <a:ext cx="2846388" cy="365125"/>
          </a:xfrm>
          <a:prstGeom prst="rect">
            <a:avLst/>
          </a:prstGeom>
        </p:spPr>
        <p:txBody>
          <a:bodyPr vert="horz" lIns="91440" tIns="45720" rIns="91440" bIns="45720" rtlCol="0" anchor="ctr"/>
          <a:lstStyle>
            <a:lvl1pPr algn="l">
              <a:defRPr sz="1200" smtClean="0">
                <a:solidFill>
                  <a:schemeClr val="tx1">
                    <a:tint val="75000"/>
                  </a:schemeClr>
                </a:solidFill>
                <a:latin typeface="Arial" pitchFamily="34" charset="0"/>
                <a:cs typeface="+mn-cs"/>
              </a:defRPr>
            </a:lvl1pPr>
          </a:lstStyle>
          <a:p>
            <a:pPr>
              <a:defRPr/>
            </a:pPr>
            <a:fld id="{A781CA5A-D386-4802-8D83-419B788FB40F}" type="datetimeFigureOut">
              <a:rPr lang="en-US"/>
              <a:pPr>
                <a:defRPr/>
              </a:pPr>
              <a:t>7/30/2012</a:t>
            </a:fld>
            <a:endParaRPr lang="en-US"/>
          </a:p>
        </p:txBody>
      </p:sp>
      <p:sp>
        <p:nvSpPr>
          <p:cNvPr id="5" name="Footer Placeholder 4"/>
          <p:cNvSpPr>
            <a:spLocks noGrp="1"/>
          </p:cNvSpPr>
          <p:nvPr>
            <p:ph type="ftr" sz="quarter" idx="3"/>
          </p:nvPr>
        </p:nvSpPr>
        <p:spPr>
          <a:xfrm>
            <a:off x="4167188" y="6356350"/>
            <a:ext cx="3860800" cy="365125"/>
          </a:xfrm>
          <a:prstGeom prst="rect">
            <a:avLst/>
          </a:prstGeom>
        </p:spPr>
        <p:txBody>
          <a:bodyPr vert="horz" lIns="91440" tIns="45720" rIns="91440" bIns="45720" rtlCol="0" anchor="ctr"/>
          <a:lstStyle>
            <a:lvl1pPr algn="ctr">
              <a:defRPr sz="1200">
                <a:solidFill>
                  <a:schemeClr val="tx1">
                    <a:tint val="75000"/>
                  </a:schemeClr>
                </a:solidFill>
                <a:latin typeface="Arial" pitchFamily="34" charset="0"/>
                <a:cs typeface="+mn-cs"/>
              </a:defRPr>
            </a:lvl1pPr>
          </a:lstStyle>
          <a:p>
            <a:pPr>
              <a:defRPr/>
            </a:pPr>
            <a:endParaRPr lang="en-US"/>
          </a:p>
        </p:txBody>
      </p:sp>
      <p:sp>
        <p:nvSpPr>
          <p:cNvPr id="6" name="Slide Number Placeholder 5"/>
          <p:cNvSpPr>
            <a:spLocks noGrp="1"/>
          </p:cNvSpPr>
          <p:nvPr>
            <p:ph type="sldNum" sz="quarter" idx="4"/>
          </p:nvPr>
        </p:nvSpPr>
        <p:spPr>
          <a:xfrm>
            <a:off x="8739188" y="6356350"/>
            <a:ext cx="2846387" cy="365125"/>
          </a:xfrm>
          <a:prstGeom prst="rect">
            <a:avLst/>
          </a:prstGeom>
        </p:spPr>
        <p:txBody>
          <a:bodyPr vert="horz" lIns="91440" tIns="45720" rIns="91440" bIns="45720" rtlCol="0" anchor="ctr"/>
          <a:lstStyle>
            <a:lvl1pPr algn="r">
              <a:defRPr sz="1200" smtClean="0">
                <a:solidFill>
                  <a:schemeClr val="tx1">
                    <a:tint val="75000"/>
                  </a:schemeClr>
                </a:solidFill>
                <a:latin typeface="Arial" pitchFamily="34" charset="0"/>
                <a:cs typeface="+mn-cs"/>
              </a:defRPr>
            </a:lvl1pPr>
          </a:lstStyle>
          <a:p>
            <a:pPr>
              <a:defRPr/>
            </a:pPr>
            <a:fld id="{43C88A26-17D3-40DB-A52E-DA1D8FC16572}"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6617" r:id="rId1"/>
    <p:sldLayoutId id="2147486616" r:id="rId2"/>
    <p:sldLayoutId id="2147486615" r:id="rId3"/>
    <p:sldLayoutId id="2147486614" r:id="rId4"/>
    <p:sldLayoutId id="2147486613" r:id="rId5"/>
    <p:sldLayoutId id="2147486612" r:id="rId6"/>
    <p:sldLayoutId id="2147486611" r:id="rId7"/>
    <p:sldLayoutId id="2147486610" r:id="rId8"/>
    <p:sldLayoutId id="2147486609" r:id="rId9"/>
    <p:sldLayoutId id="2147486608" r:id="rId10"/>
    <p:sldLayoutId id="2147486607" r:id="rId1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Calibri" pitchFamily="34" charset="0"/>
          <a:ea typeface="宋体" pitchFamily="2" charset="-122"/>
        </a:defRPr>
      </a:lvl2pPr>
      <a:lvl3pPr algn="ctr" rtl="0" fontAlgn="base">
        <a:spcBef>
          <a:spcPct val="0"/>
        </a:spcBef>
        <a:spcAft>
          <a:spcPct val="0"/>
        </a:spcAft>
        <a:defRPr sz="4400">
          <a:solidFill>
            <a:schemeClr val="tx1"/>
          </a:solidFill>
          <a:latin typeface="Calibri" pitchFamily="34" charset="0"/>
          <a:ea typeface="宋体" pitchFamily="2" charset="-122"/>
        </a:defRPr>
      </a:lvl3pPr>
      <a:lvl4pPr algn="ctr" rtl="0" fontAlgn="base">
        <a:spcBef>
          <a:spcPct val="0"/>
        </a:spcBef>
        <a:spcAft>
          <a:spcPct val="0"/>
        </a:spcAft>
        <a:defRPr sz="4400">
          <a:solidFill>
            <a:schemeClr val="tx1"/>
          </a:solidFill>
          <a:latin typeface="Calibri" pitchFamily="34" charset="0"/>
          <a:ea typeface="宋体" pitchFamily="2" charset="-122"/>
        </a:defRPr>
      </a:lvl4pPr>
      <a:lvl5pPr algn="ctr" rtl="0" fontAlgn="base">
        <a:spcBef>
          <a:spcPct val="0"/>
        </a:spcBef>
        <a:spcAft>
          <a:spcPct val="0"/>
        </a:spcAft>
        <a:defRPr sz="4400">
          <a:solidFill>
            <a:schemeClr val="tx1"/>
          </a:solidFill>
          <a:latin typeface="Calibri" pitchFamily="34" charset="0"/>
          <a:ea typeface="宋体" pitchFamily="2" charset="-122"/>
        </a:defRPr>
      </a:lvl5pPr>
      <a:lvl6pPr marL="457200" algn="ctr" rtl="0" fontAlgn="base">
        <a:spcBef>
          <a:spcPct val="0"/>
        </a:spcBef>
        <a:spcAft>
          <a:spcPct val="0"/>
        </a:spcAft>
        <a:defRPr sz="4400">
          <a:solidFill>
            <a:schemeClr val="tx1"/>
          </a:solidFill>
          <a:latin typeface="Calibri" pitchFamily="34" charset="0"/>
          <a:ea typeface="宋体" pitchFamily="2" charset="-122"/>
        </a:defRPr>
      </a:lvl6pPr>
      <a:lvl7pPr marL="914400" algn="ctr" rtl="0" fontAlgn="base">
        <a:spcBef>
          <a:spcPct val="0"/>
        </a:spcBef>
        <a:spcAft>
          <a:spcPct val="0"/>
        </a:spcAft>
        <a:defRPr sz="4400">
          <a:solidFill>
            <a:schemeClr val="tx1"/>
          </a:solidFill>
          <a:latin typeface="Calibri" pitchFamily="34" charset="0"/>
          <a:ea typeface="宋体" pitchFamily="2" charset="-122"/>
        </a:defRPr>
      </a:lvl7pPr>
      <a:lvl8pPr marL="1371600" algn="ctr" rtl="0" fontAlgn="base">
        <a:spcBef>
          <a:spcPct val="0"/>
        </a:spcBef>
        <a:spcAft>
          <a:spcPct val="0"/>
        </a:spcAft>
        <a:defRPr sz="4400">
          <a:solidFill>
            <a:schemeClr val="tx1"/>
          </a:solidFill>
          <a:latin typeface="Calibri" pitchFamily="34" charset="0"/>
          <a:ea typeface="宋体" pitchFamily="2" charset="-122"/>
        </a:defRPr>
      </a:lvl8pPr>
      <a:lvl9pPr marL="1828800" algn="ctr" rtl="0" fontAlgn="base">
        <a:spcBef>
          <a:spcPct val="0"/>
        </a:spcBef>
        <a:spcAft>
          <a:spcPct val="0"/>
        </a:spcAft>
        <a:defRPr sz="4400">
          <a:solidFill>
            <a:schemeClr val="tx1"/>
          </a:solidFill>
          <a:latin typeface="Calibri" pitchFamily="34" charset="0"/>
          <a:ea typeface="宋体" pitchFamily="2" charset="-122"/>
        </a:defRPr>
      </a:lvl9pPr>
    </p:titleStyle>
    <p:body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25602" name="Picture 3" descr="内页元素3-1"/>
          <p:cNvPicPr>
            <a:picLocks noChangeAspect="1" noChangeArrowheads="1"/>
          </p:cNvPicPr>
          <p:nvPr/>
        </p:nvPicPr>
        <p:blipFill>
          <a:blip r:embed="rId13" cstate="print"/>
          <a:srcRect/>
          <a:stretch>
            <a:fillRect/>
          </a:stretch>
        </p:blipFill>
        <p:spPr bwMode="auto">
          <a:xfrm>
            <a:off x="0" y="0"/>
            <a:ext cx="12193588" cy="6492875"/>
          </a:xfrm>
          <a:prstGeom prst="rect">
            <a:avLst/>
          </a:prstGeom>
          <a:noFill/>
          <a:ln w="9525">
            <a:noFill/>
            <a:miter lim="800000"/>
            <a:headEnd/>
            <a:tailEnd/>
          </a:ln>
        </p:spPr>
      </p:pic>
      <p:sp>
        <p:nvSpPr>
          <p:cNvPr id="1478690" name="Rectangle 34"/>
          <p:cNvSpPr>
            <a:spLocks noChangeArrowheads="1"/>
          </p:cNvSpPr>
          <p:nvPr/>
        </p:nvSpPr>
        <p:spPr bwMode="auto">
          <a:xfrm>
            <a:off x="0" y="0"/>
            <a:ext cx="12195175" cy="6859588"/>
          </a:xfrm>
          <a:prstGeom prst="rect">
            <a:avLst/>
          </a:prstGeom>
          <a:solidFill>
            <a:srgbClr val="DDDDDD"/>
          </a:solidFill>
          <a:ln w="9525">
            <a:noFill/>
            <a:miter lim="800000"/>
            <a:headEnd/>
            <a:tailEnd/>
          </a:ln>
          <a:effectLst/>
        </p:spPr>
        <p:txBody>
          <a:bodyPr wrap="none" anchor="ctr"/>
          <a:lstStyle/>
          <a:p>
            <a:pPr algn="ctr">
              <a:buClr>
                <a:srgbClr val="CC9900"/>
              </a:buClr>
              <a:buFont typeface="Wingdings" pitchFamily="2" charset="2"/>
              <a:buChar char="n"/>
              <a:defRPr/>
            </a:pPr>
            <a:endParaRPr lang="zh-CN" altLang="zh-CN">
              <a:ea typeface="宋体" charset="-122"/>
              <a:cs typeface="+mn-cs"/>
            </a:endParaRPr>
          </a:p>
        </p:txBody>
      </p:sp>
      <p:pic>
        <p:nvPicPr>
          <p:cNvPr id="25604" name="Picture 35" descr="目录元素"/>
          <p:cNvPicPr>
            <a:picLocks noChangeAspect="1" noChangeArrowheads="1"/>
          </p:cNvPicPr>
          <p:nvPr/>
        </p:nvPicPr>
        <p:blipFill>
          <a:blip r:embed="rId14" cstate="print"/>
          <a:srcRect/>
          <a:stretch>
            <a:fillRect/>
          </a:stretch>
        </p:blipFill>
        <p:spPr bwMode="auto">
          <a:xfrm>
            <a:off x="0" y="7938"/>
            <a:ext cx="6523038" cy="6851650"/>
          </a:xfrm>
          <a:prstGeom prst="rect">
            <a:avLst/>
          </a:prstGeom>
          <a:noFill/>
          <a:ln w="9525">
            <a:noFill/>
            <a:miter lim="800000"/>
            <a:headEnd/>
            <a:tailEnd/>
          </a:ln>
        </p:spPr>
      </p:pic>
      <p:sp>
        <p:nvSpPr>
          <p:cNvPr id="25605" name="Rectangle 36"/>
          <p:cNvSpPr>
            <a:spLocks noGrp="1" noChangeArrowheads="1"/>
          </p:cNvSpPr>
          <p:nvPr>
            <p:ph type="title"/>
          </p:nvPr>
        </p:nvSpPr>
        <p:spPr bwMode="auto">
          <a:xfrm>
            <a:off x="781050" y="488950"/>
            <a:ext cx="10975975" cy="1143000"/>
          </a:xfrm>
          <a:prstGeom prst="rect">
            <a:avLst/>
          </a:prstGeom>
          <a:noFill/>
          <a:ln w="9525" algn="ctr">
            <a:noFill/>
            <a:miter lim="800000"/>
            <a:headEnd/>
            <a:tailEnd/>
          </a:ln>
        </p:spPr>
        <p:txBody>
          <a:bodyPr vert="horz" wrap="square" lIns="91440" tIns="45720" rIns="91440" bIns="45720" numCol="1" anchor="ctr" anchorCtr="0" compatLnSpc="1">
            <a:prstTxWarp prst="textNoShape">
              <a:avLst/>
            </a:prstTxWarp>
          </a:bodyPr>
          <a:lstStyle/>
          <a:p>
            <a:pPr lvl="0"/>
            <a:r>
              <a:rPr lang="en-US" altLang="zh-CN" smtClean="0"/>
              <a:t>Content</a:t>
            </a:r>
          </a:p>
        </p:txBody>
      </p:sp>
      <p:sp>
        <p:nvSpPr>
          <p:cNvPr id="25606" name="Rectangle 37"/>
          <p:cNvSpPr>
            <a:spLocks noGrp="1" noChangeArrowheads="1"/>
          </p:cNvSpPr>
          <p:nvPr>
            <p:ph type="body" idx="1"/>
          </p:nvPr>
        </p:nvSpPr>
        <p:spPr bwMode="auto">
          <a:xfrm>
            <a:off x="896938" y="1724025"/>
            <a:ext cx="10975975" cy="4525963"/>
          </a:xfrm>
          <a:prstGeom prst="rect">
            <a:avLst/>
          </a:prstGeom>
          <a:noFill/>
          <a:ln w="9525" algn="ctr">
            <a:noFill/>
            <a:miter lim="800000"/>
            <a:headEnd/>
            <a:tailEnd/>
          </a:ln>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478742" name="Rectangle 86"/>
          <p:cNvSpPr>
            <a:spLocks noChangeArrowheads="1"/>
          </p:cNvSpPr>
          <p:nvPr/>
        </p:nvSpPr>
        <p:spPr bwMode="auto">
          <a:xfrm>
            <a:off x="-2460625" y="528638"/>
            <a:ext cx="2460625" cy="5307012"/>
          </a:xfrm>
          <a:prstGeom prst="rect">
            <a:avLst/>
          </a:prstGeom>
          <a:noFill/>
          <a:ln w="9525">
            <a:noFill/>
            <a:miter lim="800000"/>
            <a:headEnd/>
            <a:tailEnd/>
          </a:ln>
          <a:effectLst/>
        </p:spPr>
        <p:txBody>
          <a:bodyPr lIns="87798" tIns="43900" rIns="87798" bIns="43900"/>
          <a:lstStyle/>
          <a:p>
            <a:pPr marL="342900" indent="-342900" algn="r">
              <a:lnSpc>
                <a:spcPct val="125000"/>
              </a:lnSpc>
              <a:spcBef>
                <a:spcPct val="20000"/>
              </a:spcBef>
              <a:buClr>
                <a:schemeClr val="tx2"/>
              </a:buClr>
              <a:defRPr/>
            </a:pPr>
            <a:r>
              <a:rPr lang="zh-CN" altLang="en-US" sz="1200" b="0">
                <a:solidFill>
                  <a:srgbClr val="F8F8F8"/>
                </a:solidFill>
                <a:ea typeface="华文细黑" pitchFamily="2" charset="-122"/>
                <a:cs typeface="+mn-cs"/>
              </a:rPr>
              <a:t>英文标题</a:t>
            </a:r>
            <a:r>
              <a:rPr lang="en-US" altLang="zh-CN" sz="1200" b="0">
                <a:solidFill>
                  <a:srgbClr val="F8F8F8"/>
                </a:solidFill>
                <a:ea typeface="华文细黑" pitchFamily="2" charset="-122"/>
                <a:cs typeface="+mn-cs"/>
              </a:rPr>
              <a:t>:32-35pt  </a:t>
            </a:r>
          </a:p>
          <a:p>
            <a:pPr marL="342900" indent="-342900" algn="r">
              <a:lnSpc>
                <a:spcPct val="125000"/>
              </a:lnSpc>
              <a:spcBef>
                <a:spcPct val="20000"/>
              </a:spcBef>
              <a:buClr>
                <a:schemeClr val="tx2"/>
              </a:buClr>
              <a:defRPr/>
            </a:pPr>
            <a:r>
              <a:rPr lang="zh-CN" altLang="en-US" sz="1200" b="0">
                <a:solidFill>
                  <a:srgbClr val="F8F8F8"/>
                </a:solidFill>
                <a:ea typeface="华文细黑" pitchFamily="2" charset="-122"/>
                <a:cs typeface="+mn-cs"/>
              </a:rPr>
              <a:t>颜色</a:t>
            </a:r>
            <a:r>
              <a:rPr lang="en-US" altLang="zh-CN" sz="1200" b="0">
                <a:solidFill>
                  <a:srgbClr val="F8F8F8"/>
                </a:solidFill>
                <a:ea typeface="华文细黑" pitchFamily="2" charset="-122"/>
                <a:cs typeface="+mn-cs"/>
              </a:rPr>
              <a:t>: R153 G0 B0</a:t>
            </a:r>
          </a:p>
          <a:p>
            <a:pPr marL="342900" indent="-342900" algn="r">
              <a:lnSpc>
                <a:spcPct val="125000"/>
              </a:lnSpc>
              <a:spcBef>
                <a:spcPct val="20000"/>
              </a:spcBef>
              <a:buClr>
                <a:schemeClr val="tx2"/>
              </a:buClr>
              <a:defRPr/>
            </a:pPr>
            <a:r>
              <a:rPr lang="zh-CN" altLang="en-US" sz="1200" b="0">
                <a:solidFill>
                  <a:srgbClr val="F8F8F8"/>
                </a:solidFill>
                <a:latin typeface="FrutigerNext LT Medium" pitchFamily="34" charset="0"/>
                <a:ea typeface="华文细黑" pitchFamily="2" charset="-122"/>
                <a:cs typeface="+mn-cs"/>
              </a:rPr>
              <a:t>内部使用字体 </a:t>
            </a:r>
            <a:r>
              <a:rPr lang="en-US" altLang="zh-CN" sz="1200" b="0">
                <a:solidFill>
                  <a:srgbClr val="F8F8F8"/>
                </a:solidFill>
                <a:latin typeface="FrutigerNext LT Medium" pitchFamily="34" charset="0"/>
                <a:ea typeface="华文细黑" pitchFamily="2" charset="-122"/>
                <a:cs typeface="+mn-cs"/>
              </a:rPr>
              <a:t>:</a:t>
            </a:r>
          </a:p>
          <a:p>
            <a:pPr marL="342900" indent="-342900" algn="r">
              <a:lnSpc>
                <a:spcPct val="125000"/>
              </a:lnSpc>
              <a:spcBef>
                <a:spcPct val="20000"/>
              </a:spcBef>
              <a:buClr>
                <a:schemeClr val="tx2"/>
              </a:buClr>
              <a:defRPr/>
            </a:pPr>
            <a:r>
              <a:rPr lang="en-US" altLang="zh-CN" sz="1200" b="0">
                <a:solidFill>
                  <a:srgbClr val="F8F8F8"/>
                </a:solidFill>
                <a:latin typeface="FrutigerNext LT Medium" pitchFamily="34" charset="0"/>
                <a:ea typeface="华文细黑" pitchFamily="2" charset="-122"/>
                <a:cs typeface="+mn-cs"/>
              </a:rPr>
              <a:t>FrutigerNext LT Medium</a:t>
            </a:r>
          </a:p>
          <a:p>
            <a:pPr marL="342900" indent="-342900" algn="r">
              <a:lnSpc>
                <a:spcPct val="125000"/>
              </a:lnSpc>
              <a:spcBef>
                <a:spcPct val="20000"/>
              </a:spcBef>
              <a:buClr>
                <a:schemeClr val="tx2"/>
              </a:buClr>
              <a:defRPr/>
            </a:pPr>
            <a:r>
              <a:rPr lang="zh-CN" altLang="en-US" sz="1200" b="0">
                <a:solidFill>
                  <a:srgbClr val="F8F8F8"/>
                </a:solidFill>
                <a:latin typeface="FrutigerNext LT Medium" pitchFamily="34" charset="0"/>
                <a:ea typeface="华文细黑" pitchFamily="2" charset="-122"/>
                <a:cs typeface="+mn-cs"/>
              </a:rPr>
              <a:t>外部使用字体 </a:t>
            </a:r>
            <a:r>
              <a:rPr lang="en-US" altLang="zh-CN" sz="1200" b="0">
                <a:solidFill>
                  <a:srgbClr val="F8F8F8"/>
                </a:solidFill>
                <a:latin typeface="FrutigerNext LT Medium" pitchFamily="34" charset="0"/>
                <a:ea typeface="华文细黑" pitchFamily="2" charset="-122"/>
                <a:cs typeface="+mn-cs"/>
              </a:rPr>
              <a:t>: Arial</a:t>
            </a:r>
          </a:p>
          <a:p>
            <a:pPr marL="342900" indent="-342900" algn="r">
              <a:lnSpc>
                <a:spcPct val="75000"/>
              </a:lnSpc>
              <a:spcBef>
                <a:spcPct val="20000"/>
              </a:spcBef>
              <a:buClr>
                <a:schemeClr val="tx2"/>
              </a:buClr>
              <a:defRPr/>
            </a:pPr>
            <a:endParaRPr lang="en-US" altLang="zh-CN" sz="1200" b="0">
              <a:solidFill>
                <a:srgbClr val="F8F8F8"/>
              </a:solidFill>
              <a:ea typeface="华文细黑" pitchFamily="2" charset="-122"/>
              <a:cs typeface="+mn-cs"/>
            </a:endParaRPr>
          </a:p>
          <a:p>
            <a:pPr marL="342900" indent="-342900" algn="r">
              <a:lnSpc>
                <a:spcPct val="125000"/>
              </a:lnSpc>
              <a:spcBef>
                <a:spcPct val="20000"/>
              </a:spcBef>
              <a:buClr>
                <a:schemeClr val="tx2"/>
              </a:buClr>
              <a:defRPr/>
            </a:pPr>
            <a:r>
              <a:rPr lang="zh-CN" altLang="en-US" sz="1200" b="0">
                <a:solidFill>
                  <a:srgbClr val="F8F8F8"/>
                </a:solidFill>
                <a:ea typeface="华文细黑" pitchFamily="2" charset="-122"/>
                <a:cs typeface="+mn-cs"/>
              </a:rPr>
              <a:t>中文标题</a:t>
            </a:r>
            <a:r>
              <a:rPr lang="en-US" altLang="zh-CN" sz="1200" b="0">
                <a:solidFill>
                  <a:srgbClr val="F8F8F8"/>
                </a:solidFill>
                <a:ea typeface="华文细黑" pitchFamily="2" charset="-122"/>
                <a:cs typeface="+mn-cs"/>
              </a:rPr>
              <a:t>:30-32pt  </a:t>
            </a:r>
          </a:p>
          <a:p>
            <a:pPr marL="342900" indent="-342900" algn="r">
              <a:lnSpc>
                <a:spcPct val="125000"/>
              </a:lnSpc>
              <a:spcBef>
                <a:spcPct val="20000"/>
              </a:spcBef>
              <a:buClr>
                <a:schemeClr val="tx2"/>
              </a:buClr>
              <a:defRPr/>
            </a:pPr>
            <a:r>
              <a:rPr lang="zh-CN" altLang="en-US" sz="1200" b="0">
                <a:solidFill>
                  <a:srgbClr val="F8F8F8"/>
                </a:solidFill>
                <a:ea typeface="华文细黑" pitchFamily="2" charset="-122"/>
                <a:cs typeface="+mn-cs"/>
              </a:rPr>
              <a:t>颜色</a:t>
            </a:r>
            <a:r>
              <a:rPr lang="en-US" altLang="zh-CN" sz="1200" b="0">
                <a:solidFill>
                  <a:srgbClr val="F8F8F8"/>
                </a:solidFill>
                <a:ea typeface="华文细黑" pitchFamily="2" charset="-122"/>
                <a:cs typeface="+mn-cs"/>
              </a:rPr>
              <a:t>: R153 G0 B0</a:t>
            </a:r>
          </a:p>
          <a:p>
            <a:pPr marL="342900" indent="-342900" algn="r">
              <a:lnSpc>
                <a:spcPct val="125000"/>
              </a:lnSpc>
              <a:spcBef>
                <a:spcPct val="20000"/>
              </a:spcBef>
              <a:buClr>
                <a:schemeClr val="tx2"/>
              </a:buClr>
              <a:defRPr/>
            </a:pPr>
            <a:r>
              <a:rPr lang="zh-CN" altLang="en-US" sz="1200" b="0">
                <a:solidFill>
                  <a:srgbClr val="F8F8F8"/>
                </a:solidFill>
                <a:ea typeface="华文细黑" pitchFamily="2" charset="-122"/>
                <a:cs typeface="+mn-cs"/>
              </a:rPr>
              <a:t>字体</a:t>
            </a:r>
            <a:r>
              <a:rPr lang="en-US" altLang="zh-CN" sz="1200" b="0">
                <a:solidFill>
                  <a:srgbClr val="F8F8F8"/>
                </a:solidFill>
                <a:ea typeface="华文细黑" pitchFamily="2" charset="-122"/>
                <a:cs typeface="+mn-cs"/>
              </a:rPr>
              <a:t>:</a:t>
            </a:r>
            <a:r>
              <a:rPr lang="zh-CN" altLang="en-US" sz="1200" b="0">
                <a:solidFill>
                  <a:srgbClr val="F8F8F8"/>
                </a:solidFill>
                <a:ea typeface="华文细黑" pitchFamily="2" charset="-122"/>
                <a:cs typeface="+mn-cs"/>
              </a:rPr>
              <a:t>黑体</a:t>
            </a:r>
          </a:p>
          <a:p>
            <a:pPr marL="342900" indent="-342900" algn="r">
              <a:lnSpc>
                <a:spcPct val="125000"/>
              </a:lnSpc>
              <a:spcBef>
                <a:spcPct val="20000"/>
              </a:spcBef>
              <a:buClr>
                <a:schemeClr val="tx2"/>
              </a:buClr>
              <a:defRPr/>
            </a:pPr>
            <a:endParaRPr lang="zh-CN" altLang="en-US" sz="1200" b="0">
              <a:solidFill>
                <a:srgbClr val="F8F8F8"/>
              </a:solidFill>
              <a:ea typeface="华文细黑" pitchFamily="2" charset="-122"/>
              <a:cs typeface="+mn-cs"/>
            </a:endParaRPr>
          </a:p>
          <a:p>
            <a:pPr marL="342900" indent="-342900" algn="r">
              <a:lnSpc>
                <a:spcPct val="125000"/>
              </a:lnSpc>
              <a:spcBef>
                <a:spcPct val="20000"/>
              </a:spcBef>
              <a:buClr>
                <a:schemeClr val="tx2"/>
              </a:buClr>
              <a:defRPr/>
            </a:pPr>
            <a:endParaRPr lang="zh-CN" altLang="en-US" sz="1200" b="0">
              <a:solidFill>
                <a:srgbClr val="F8F8F8"/>
              </a:solidFill>
              <a:ea typeface="华文细黑" pitchFamily="2" charset="-122"/>
              <a:cs typeface="+mn-cs"/>
            </a:endParaRPr>
          </a:p>
          <a:p>
            <a:pPr marL="342900" indent="-342900" algn="r">
              <a:lnSpc>
                <a:spcPct val="125000"/>
              </a:lnSpc>
              <a:spcBef>
                <a:spcPct val="20000"/>
              </a:spcBef>
              <a:buClr>
                <a:schemeClr val="tx2"/>
              </a:buClr>
              <a:defRPr/>
            </a:pPr>
            <a:endParaRPr lang="zh-CN" altLang="en-US" sz="1200" b="0">
              <a:solidFill>
                <a:srgbClr val="F8F8F8"/>
              </a:solidFill>
              <a:ea typeface="华文细黑" pitchFamily="2" charset="-122"/>
              <a:cs typeface="+mn-cs"/>
            </a:endParaRPr>
          </a:p>
          <a:p>
            <a:pPr marL="342900" indent="-342900" algn="r">
              <a:lnSpc>
                <a:spcPct val="125000"/>
              </a:lnSpc>
              <a:spcBef>
                <a:spcPct val="20000"/>
              </a:spcBef>
              <a:buClr>
                <a:schemeClr val="tx2"/>
              </a:buClr>
              <a:defRPr/>
            </a:pPr>
            <a:r>
              <a:rPr lang="zh-CN" altLang="en-US" sz="1200" b="0">
                <a:solidFill>
                  <a:srgbClr val="F8F8F8"/>
                </a:solidFill>
                <a:ea typeface="华文细黑" pitchFamily="2" charset="-122"/>
                <a:cs typeface="+mn-cs"/>
              </a:rPr>
              <a:t>英文正文</a:t>
            </a:r>
            <a:r>
              <a:rPr lang="en-US" altLang="zh-CN" sz="1200" b="0">
                <a:solidFill>
                  <a:srgbClr val="F8F8F8"/>
                </a:solidFill>
                <a:ea typeface="华文细黑" pitchFamily="2" charset="-122"/>
                <a:cs typeface="+mn-cs"/>
              </a:rPr>
              <a:t>:20-22pt</a:t>
            </a:r>
          </a:p>
          <a:p>
            <a:pPr marL="342900" indent="-342900" algn="r">
              <a:lnSpc>
                <a:spcPct val="125000"/>
              </a:lnSpc>
              <a:spcBef>
                <a:spcPct val="20000"/>
              </a:spcBef>
              <a:buClr>
                <a:schemeClr val="tx2"/>
              </a:buClr>
              <a:defRPr/>
            </a:pPr>
            <a:r>
              <a:rPr lang="zh-CN" altLang="en-US" sz="1200" b="0">
                <a:solidFill>
                  <a:srgbClr val="F8F8F8"/>
                </a:solidFill>
                <a:ea typeface="华文细黑" pitchFamily="2" charset="-122"/>
                <a:cs typeface="+mn-cs"/>
              </a:rPr>
              <a:t>子目录 </a:t>
            </a:r>
            <a:r>
              <a:rPr lang="en-US" altLang="zh-CN" sz="1200" b="0">
                <a:solidFill>
                  <a:srgbClr val="F8F8F8"/>
                </a:solidFill>
                <a:ea typeface="华文细黑" pitchFamily="2" charset="-122"/>
                <a:cs typeface="+mn-cs"/>
              </a:rPr>
              <a:t>(2-5</a:t>
            </a:r>
            <a:r>
              <a:rPr lang="zh-CN" altLang="en-US" sz="1200" b="0">
                <a:solidFill>
                  <a:srgbClr val="F8F8F8"/>
                </a:solidFill>
                <a:ea typeface="华文细黑" pitchFamily="2" charset="-122"/>
                <a:cs typeface="+mn-cs"/>
              </a:rPr>
              <a:t>级</a:t>
            </a:r>
            <a:r>
              <a:rPr lang="en-US" altLang="zh-CN" sz="1200" b="0">
                <a:solidFill>
                  <a:srgbClr val="F8F8F8"/>
                </a:solidFill>
                <a:ea typeface="华文细黑" pitchFamily="2" charset="-122"/>
                <a:cs typeface="+mn-cs"/>
              </a:rPr>
              <a:t>) :18pt  </a:t>
            </a:r>
          </a:p>
          <a:p>
            <a:pPr marL="342900" indent="-342900" algn="r">
              <a:lnSpc>
                <a:spcPct val="125000"/>
              </a:lnSpc>
              <a:spcBef>
                <a:spcPct val="20000"/>
              </a:spcBef>
              <a:buClr>
                <a:schemeClr val="tx2"/>
              </a:buClr>
              <a:defRPr/>
            </a:pPr>
            <a:r>
              <a:rPr lang="zh-CN" altLang="en-US" sz="1200" b="0">
                <a:solidFill>
                  <a:srgbClr val="F8F8F8"/>
                </a:solidFill>
                <a:ea typeface="华文细黑" pitchFamily="2" charset="-122"/>
                <a:cs typeface="+mn-cs"/>
              </a:rPr>
              <a:t>颜色</a:t>
            </a:r>
            <a:r>
              <a:rPr lang="en-US" altLang="zh-CN" sz="1200" b="0">
                <a:solidFill>
                  <a:srgbClr val="F8F8F8"/>
                </a:solidFill>
                <a:ea typeface="华文细黑" pitchFamily="2" charset="-122"/>
                <a:cs typeface="+mn-cs"/>
              </a:rPr>
              <a:t>:</a:t>
            </a:r>
            <a:r>
              <a:rPr lang="zh-CN" altLang="en-US" sz="1200" b="0">
                <a:solidFill>
                  <a:srgbClr val="F8F8F8"/>
                </a:solidFill>
                <a:ea typeface="华文细黑" pitchFamily="2" charset="-122"/>
                <a:cs typeface="+mn-cs"/>
              </a:rPr>
              <a:t>黑色</a:t>
            </a:r>
          </a:p>
          <a:p>
            <a:pPr marL="342900" indent="-342900" algn="r">
              <a:lnSpc>
                <a:spcPct val="125000"/>
              </a:lnSpc>
              <a:spcBef>
                <a:spcPct val="20000"/>
              </a:spcBef>
              <a:buClr>
                <a:schemeClr val="tx2"/>
              </a:buClr>
              <a:defRPr/>
            </a:pPr>
            <a:r>
              <a:rPr lang="zh-CN" altLang="en-US" sz="1200" b="0">
                <a:solidFill>
                  <a:srgbClr val="F8F8F8"/>
                </a:solidFill>
                <a:latin typeface="FrutigerNext LT Medium" pitchFamily="34" charset="0"/>
                <a:ea typeface="华文细黑" pitchFamily="2" charset="-122"/>
                <a:cs typeface="+mn-cs"/>
              </a:rPr>
              <a:t>内部使用字体 </a:t>
            </a:r>
            <a:r>
              <a:rPr lang="en-US" altLang="zh-CN" sz="1200" b="0">
                <a:solidFill>
                  <a:srgbClr val="F8F8F8"/>
                </a:solidFill>
                <a:latin typeface="FrutigerNext LT Medium" pitchFamily="34" charset="0"/>
                <a:ea typeface="华文细黑" pitchFamily="2" charset="-122"/>
                <a:cs typeface="+mn-cs"/>
              </a:rPr>
              <a:t>:</a:t>
            </a:r>
          </a:p>
          <a:p>
            <a:pPr marL="342900" indent="-342900" algn="r">
              <a:lnSpc>
                <a:spcPct val="125000"/>
              </a:lnSpc>
              <a:spcBef>
                <a:spcPct val="20000"/>
              </a:spcBef>
              <a:buClr>
                <a:schemeClr val="tx2"/>
              </a:buClr>
              <a:defRPr/>
            </a:pPr>
            <a:r>
              <a:rPr lang="en-US" altLang="zh-CN" sz="1200" b="0">
                <a:solidFill>
                  <a:srgbClr val="F8F8F8"/>
                </a:solidFill>
                <a:latin typeface="FrutigerNext LT Medium" pitchFamily="34" charset="0"/>
                <a:ea typeface="华文细黑" pitchFamily="2" charset="-122"/>
                <a:cs typeface="+mn-cs"/>
              </a:rPr>
              <a:t>FrutigerNext LT Regular</a:t>
            </a:r>
          </a:p>
          <a:p>
            <a:pPr marL="342900" indent="-342900" algn="r">
              <a:lnSpc>
                <a:spcPct val="125000"/>
              </a:lnSpc>
              <a:spcBef>
                <a:spcPct val="20000"/>
              </a:spcBef>
              <a:buClr>
                <a:schemeClr val="tx2"/>
              </a:buClr>
              <a:defRPr/>
            </a:pPr>
            <a:r>
              <a:rPr lang="zh-CN" altLang="en-US" sz="1200" b="0">
                <a:solidFill>
                  <a:srgbClr val="F8F8F8"/>
                </a:solidFill>
                <a:latin typeface="FrutigerNext LT Medium" pitchFamily="34" charset="0"/>
                <a:ea typeface="华文细黑" pitchFamily="2" charset="-122"/>
                <a:cs typeface="+mn-cs"/>
              </a:rPr>
              <a:t>外部使用字体 </a:t>
            </a:r>
            <a:r>
              <a:rPr lang="en-US" altLang="zh-CN" sz="1200" b="0">
                <a:solidFill>
                  <a:srgbClr val="F8F8F8"/>
                </a:solidFill>
                <a:latin typeface="FrutigerNext LT Medium" pitchFamily="34" charset="0"/>
                <a:ea typeface="华文细黑" pitchFamily="2" charset="-122"/>
                <a:cs typeface="+mn-cs"/>
              </a:rPr>
              <a:t>: Arial</a:t>
            </a:r>
          </a:p>
          <a:p>
            <a:pPr marL="342900" indent="-342900" algn="r">
              <a:lnSpc>
                <a:spcPct val="75000"/>
              </a:lnSpc>
              <a:spcBef>
                <a:spcPct val="20000"/>
              </a:spcBef>
              <a:buClr>
                <a:schemeClr val="tx2"/>
              </a:buClr>
              <a:defRPr/>
            </a:pPr>
            <a:endParaRPr lang="en-US" altLang="zh-CN" sz="1200" b="0">
              <a:solidFill>
                <a:srgbClr val="F8F8F8"/>
              </a:solidFill>
              <a:ea typeface="华文细黑" pitchFamily="2" charset="-122"/>
              <a:cs typeface="+mn-cs"/>
            </a:endParaRPr>
          </a:p>
          <a:p>
            <a:pPr marL="342900" indent="-342900" algn="r">
              <a:lnSpc>
                <a:spcPct val="125000"/>
              </a:lnSpc>
              <a:spcBef>
                <a:spcPct val="20000"/>
              </a:spcBef>
              <a:buClr>
                <a:schemeClr val="tx2"/>
              </a:buClr>
              <a:defRPr/>
            </a:pPr>
            <a:r>
              <a:rPr lang="zh-CN" altLang="en-US" sz="1200" b="0">
                <a:solidFill>
                  <a:srgbClr val="F8F8F8"/>
                </a:solidFill>
                <a:ea typeface="华文细黑" pitchFamily="2" charset="-122"/>
                <a:cs typeface="+mn-cs"/>
              </a:rPr>
              <a:t>中文正文</a:t>
            </a:r>
            <a:r>
              <a:rPr lang="en-US" altLang="zh-CN" sz="1200" b="0">
                <a:solidFill>
                  <a:srgbClr val="F8F8F8"/>
                </a:solidFill>
                <a:ea typeface="华文细黑" pitchFamily="2" charset="-122"/>
                <a:cs typeface="+mn-cs"/>
              </a:rPr>
              <a:t>:18-20pt</a:t>
            </a:r>
          </a:p>
          <a:p>
            <a:pPr marL="342900" indent="-342900" algn="r">
              <a:lnSpc>
                <a:spcPct val="125000"/>
              </a:lnSpc>
              <a:spcBef>
                <a:spcPct val="20000"/>
              </a:spcBef>
              <a:buClr>
                <a:schemeClr val="tx2"/>
              </a:buClr>
              <a:defRPr/>
            </a:pPr>
            <a:r>
              <a:rPr lang="zh-CN" altLang="en-US" sz="1200" b="0">
                <a:solidFill>
                  <a:srgbClr val="F8F8F8"/>
                </a:solidFill>
                <a:ea typeface="华文细黑" pitchFamily="2" charset="-122"/>
                <a:cs typeface="+mn-cs"/>
              </a:rPr>
              <a:t>子目录</a:t>
            </a:r>
            <a:r>
              <a:rPr lang="en-US" altLang="zh-CN" sz="1200" b="0">
                <a:solidFill>
                  <a:srgbClr val="F8F8F8"/>
                </a:solidFill>
                <a:ea typeface="华文细黑" pitchFamily="2" charset="-122"/>
                <a:cs typeface="+mn-cs"/>
              </a:rPr>
              <a:t>(2-5</a:t>
            </a:r>
            <a:r>
              <a:rPr lang="zh-CN" altLang="en-US" sz="1200" b="0">
                <a:solidFill>
                  <a:srgbClr val="F8F8F8"/>
                </a:solidFill>
                <a:ea typeface="华文细黑" pitchFamily="2" charset="-122"/>
                <a:cs typeface="+mn-cs"/>
              </a:rPr>
              <a:t>级</a:t>
            </a:r>
            <a:r>
              <a:rPr lang="en-US" altLang="zh-CN" sz="1200" b="0">
                <a:solidFill>
                  <a:srgbClr val="F8F8F8"/>
                </a:solidFill>
                <a:ea typeface="华文细黑" pitchFamily="2" charset="-122"/>
                <a:cs typeface="+mn-cs"/>
              </a:rPr>
              <a:t>):18pt </a:t>
            </a:r>
          </a:p>
          <a:p>
            <a:pPr marL="342900" indent="-342900" algn="r">
              <a:lnSpc>
                <a:spcPct val="125000"/>
              </a:lnSpc>
              <a:spcBef>
                <a:spcPct val="20000"/>
              </a:spcBef>
              <a:buClr>
                <a:schemeClr val="tx2"/>
              </a:buClr>
              <a:defRPr/>
            </a:pPr>
            <a:r>
              <a:rPr lang="zh-CN" altLang="en-US" sz="1200" b="0">
                <a:solidFill>
                  <a:srgbClr val="F8F8F8"/>
                </a:solidFill>
                <a:ea typeface="华文细黑" pitchFamily="2" charset="-122"/>
                <a:cs typeface="+mn-cs"/>
              </a:rPr>
              <a:t>颜色</a:t>
            </a:r>
            <a:r>
              <a:rPr lang="en-US" altLang="zh-CN" sz="1200" b="0">
                <a:solidFill>
                  <a:srgbClr val="F8F8F8"/>
                </a:solidFill>
                <a:ea typeface="华文细黑" pitchFamily="2" charset="-122"/>
                <a:cs typeface="+mn-cs"/>
              </a:rPr>
              <a:t>:</a:t>
            </a:r>
            <a:r>
              <a:rPr lang="zh-CN" altLang="en-US" sz="1200" b="0">
                <a:solidFill>
                  <a:srgbClr val="F8F8F8"/>
                </a:solidFill>
                <a:ea typeface="华文细黑" pitchFamily="2" charset="-122"/>
                <a:cs typeface="+mn-cs"/>
              </a:rPr>
              <a:t>黑色</a:t>
            </a:r>
          </a:p>
          <a:p>
            <a:pPr marL="342900" indent="-342900" algn="r">
              <a:lnSpc>
                <a:spcPct val="125000"/>
              </a:lnSpc>
              <a:spcBef>
                <a:spcPct val="20000"/>
              </a:spcBef>
              <a:buClr>
                <a:schemeClr val="tx2"/>
              </a:buClr>
              <a:defRPr/>
            </a:pPr>
            <a:r>
              <a:rPr lang="zh-CN" altLang="en-US" sz="1200" b="0">
                <a:solidFill>
                  <a:srgbClr val="F8F8F8"/>
                </a:solidFill>
                <a:ea typeface="华文细黑" pitchFamily="2" charset="-122"/>
                <a:cs typeface="+mn-cs"/>
              </a:rPr>
              <a:t>字体</a:t>
            </a:r>
            <a:r>
              <a:rPr lang="en-US" altLang="zh-CN" sz="1200" b="0">
                <a:solidFill>
                  <a:srgbClr val="F8F8F8"/>
                </a:solidFill>
                <a:ea typeface="华文细黑" pitchFamily="2" charset="-122"/>
                <a:cs typeface="+mn-cs"/>
              </a:rPr>
              <a:t>:</a:t>
            </a:r>
            <a:r>
              <a:rPr lang="zh-CN" altLang="en-US" sz="1200" b="0">
                <a:solidFill>
                  <a:srgbClr val="F8F8F8"/>
                </a:solidFill>
                <a:ea typeface="华文细黑" pitchFamily="2" charset="-122"/>
                <a:cs typeface="+mn-cs"/>
              </a:rPr>
              <a:t>细黑体 </a:t>
            </a:r>
          </a:p>
          <a:p>
            <a:pPr marL="342900" indent="-342900" algn="r">
              <a:lnSpc>
                <a:spcPct val="125000"/>
              </a:lnSpc>
              <a:spcBef>
                <a:spcPct val="20000"/>
              </a:spcBef>
              <a:buClr>
                <a:schemeClr val="tx2"/>
              </a:buClr>
              <a:defRPr/>
            </a:pPr>
            <a:endParaRPr lang="en-US" altLang="zh-CN" sz="1200" b="0">
              <a:solidFill>
                <a:srgbClr val="080808"/>
              </a:solidFill>
              <a:ea typeface="华文细黑" pitchFamily="2" charset="-122"/>
              <a:cs typeface="+mn-cs"/>
            </a:endParaRPr>
          </a:p>
        </p:txBody>
      </p:sp>
      <p:sp>
        <p:nvSpPr>
          <p:cNvPr id="1478743" name="Rectangle 87"/>
          <p:cNvSpPr>
            <a:spLocks noChangeArrowheads="1"/>
          </p:cNvSpPr>
          <p:nvPr/>
        </p:nvSpPr>
        <p:spPr bwMode="auto">
          <a:xfrm>
            <a:off x="12361863" y="4292600"/>
            <a:ext cx="1227137" cy="2627313"/>
          </a:xfrm>
          <a:prstGeom prst="rect">
            <a:avLst/>
          </a:prstGeom>
          <a:solidFill>
            <a:srgbClr val="F8F8F8"/>
          </a:solidFill>
          <a:ln w="9525" algn="ctr">
            <a:noFill/>
            <a:miter lim="800000"/>
            <a:headEnd/>
            <a:tailEnd/>
          </a:ln>
          <a:effectLst/>
        </p:spPr>
        <p:txBody>
          <a:bodyPr lIns="91425" tIns="45712" rIns="91425" bIns="45712" anchor="ctr">
            <a:spAutoFit/>
          </a:bodyPr>
          <a:lstStyle/>
          <a:p>
            <a:pPr algn="ctr" defTabSz="877888" eaLnBrk="0" hangingPunct="0"/>
            <a:endParaRPr lang="zh-CN" altLang="zh-CN" sz="1500" b="0">
              <a:latin typeface="FrutigerNext LT Regular" pitchFamily="34" charset="0"/>
              <a:ea typeface="MS PGothic" pitchFamily="34" charset="-128"/>
            </a:endParaRPr>
          </a:p>
        </p:txBody>
      </p:sp>
      <p:grpSp>
        <p:nvGrpSpPr>
          <p:cNvPr id="25609" name="Group 88"/>
          <p:cNvGrpSpPr>
            <a:grpSpLocks/>
          </p:cNvGrpSpPr>
          <p:nvPr/>
        </p:nvGrpSpPr>
        <p:grpSpPr bwMode="auto">
          <a:xfrm>
            <a:off x="12472988" y="5278438"/>
            <a:ext cx="989012" cy="184150"/>
            <a:chOff x="6657" y="3492"/>
            <a:chExt cx="527" cy="121"/>
          </a:xfrm>
        </p:grpSpPr>
        <p:sp>
          <p:nvSpPr>
            <p:cNvPr id="1478745" name="Rectangle 89"/>
            <p:cNvSpPr>
              <a:spLocks noChangeArrowheads="1"/>
            </p:cNvSpPr>
            <p:nvPr/>
          </p:nvSpPr>
          <p:spPr bwMode="auto">
            <a:xfrm flipV="1">
              <a:off x="6789" y="3492"/>
              <a:ext cx="132" cy="121"/>
            </a:xfrm>
            <a:prstGeom prst="rect">
              <a:avLst/>
            </a:prstGeom>
            <a:solidFill>
              <a:srgbClr val="FFCC66"/>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ea typeface="宋体" charset="-122"/>
                <a:cs typeface="+mn-cs"/>
              </a:endParaRPr>
            </a:p>
          </p:txBody>
        </p:sp>
        <p:sp>
          <p:nvSpPr>
            <p:cNvPr id="1478746" name="Rectangle 90"/>
            <p:cNvSpPr>
              <a:spLocks noChangeArrowheads="1"/>
            </p:cNvSpPr>
            <p:nvPr/>
          </p:nvSpPr>
          <p:spPr bwMode="auto">
            <a:xfrm flipV="1">
              <a:off x="6921" y="3492"/>
              <a:ext cx="131" cy="121"/>
            </a:xfrm>
            <a:prstGeom prst="rect">
              <a:avLst/>
            </a:prstGeom>
            <a:solidFill>
              <a:srgbClr val="FF9900"/>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ea typeface="宋体" charset="-122"/>
                <a:cs typeface="+mn-cs"/>
              </a:endParaRPr>
            </a:p>
          </p:txBody>
        </p:sp>
        <p:sp>
          <p:nvSpPr>
            <p:cNvPr id="1478747" name="Rectangle 91"/>
            <p:cNvSpPr>
              <a:spLocks noChangeArrowheads="1"/>
            </p:cNvSpPr>
            <p:nvPr/>
          </p:nvSpPr>
          <p:spPr bwMode="auto">
            <a:xfrm flipV="1">
              <a:off x="7052" y="3492"/>
              <a:ext cx="132" cy="121"/>
            </a:xfrm>
            <a:prstGeom prst="rect">
              <a:avLst/>
            </a:prstGeom>
            <a:solidFill>
              <a:srgbClr val="99660A"/>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ea typeface="宋体" charset="-122"/>
                <a:cs typeface="+mn-cs"/>
              </a:endParaRPr>
            </a:p>
          </p:txBody>
        </p:sp>
        <p:sp>
          <p:nvSpPr>
            <p:cNvPr id="1478748" name="Rectangle 92"/>
            <p:cNvSpPr>
              <a:spLocks noChangeArrowheads="1"/>
            </p:cNvSpPr>
            <p:nvPr/>
          </p:nvSpPr>
          <p:spPr bwMode="auto">
            <a:xfrm flipV="1">
              <a:off x="6657" y="3492"/>
              <a:ext cx="132" cy="121"/>
            </a:xfrm>
            <a:prstGeom prst="rect">
              <a:avLst/>
            </a:prstGeom>
            <a:solidFill>
              <a:srgbClr val="FFCC99"/>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ea typeface="宋体" charset="-122"/>
                <a:cs typeface="+mn-cs"/>
              </a:endParaRPr>
            </a:p>
          </p:txBody>
        </p:sp>
      </p:grpSp>
      <p:grpSp>
        <p:nvGrpSpPr>
          <p:cNvPr id="25610" name="Group 93"/>
          <p:cNvGrpSpPr>
            <a:grpSpLocks/>
          </p:cNvGrpSpPr>
          <p:nvPr/>
        </p:nvGrpSpPr>
        <p:grpSpPr bwMode="auto">
          <a:xfrm>
            <a:off x="12472988" y="6203950"/>
            <a:ext cx="989012" cy="182563"/>
            <a:chOff x="6657" y="4103"/>
            <a:chExt cx="527" cy="121"/>
          </a:xfrm>
        </p:grpSpPr>
        <p:sp>
          <p:nvSpPr>
            <p:cNvPr id="1478750" name="Rectangle 94"/>
            <p:cNvSpPr>
              <a:spLocks noChangeArrowheads="1"/>
            </p:cNvSpPr>
            <p:nvPr/>
          </p:nvSpPr>
          <p:spPr bwMode="auto">
            <a:xfrm flipV="1">
              <a:off x="6789" y="4103"/>
              <a:ext cx="132" cy="121"/>
            </a:xfrm>
            <a:prstGeom prst="rect">
              <a:avLst/>
            </a:prstGeom>
            <a:solidFill>
              <a:srgbClr val="99CCFF"/>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ea typeface="宋体" charset="-122"/>
                <a:cs typeface="+mn-cs"/>
              </a:endParaRPr>
            </a:p>
          </p:txBody>
        </p:sp>
        <p:sp>
          <p:nvSpPr>
            <p:cNvPr id="1478751" name="Rectangle 95"/>
            <p:cNvSpPr>
              <a:spLocks noChangeArrowheads="1"/>
            </p:cNvSpPr>
            <p:nvPr/>
          </p:nvSpPr>
          <p:spPr bwMode="auto">
            <a:xfrm flipV="1">
              <a:off x="6921" y="4103"/>
              <a:ext cx="131" cy="121"/>
            </a:xfrm>
            <a:prstGeom prst="rect">
              <a:avLst/>
            </a:prstGeom>
            <a:solidFill>
              <a:srgbClr val="99CCCC"/>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ea typeface="宋体" charset="-122"/>
                <a:cs typeface="+mn-cs"/>
              </a:endParaRPr>
            </a:p>
          </p:txBody>
        </p:sp>
        <p:sp>
          <p:nvSpPr>
            <p:cNvPr id="1478752" name="Rectangle 96"/>
            <p:cNvSpPr>
              <a:spLocks noChangeArrowheads="1"/>
            </p:cNvSpPr>
            <p:nvPr/>
          </p:nvSpPr>
          <p:spPr bwMode="auto">
            <a:xfrm flipV="1">
              <a:off x="7052" y="4103"/>
              <a:ext cx="132" cy="121"/>
            </a:xfrm>
            <a:prstGeom prst="rect">
              <a:avLst/>
            </a:prstGeom>
            <a:solidFill>
              <a:srgbClr val="009999"/>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ea typeface="宋体" charset="-122"/>
                <a:cs typeface="+mn-cs"/>
              </a:endParaRPr>
            </a:p>
          </p:txBody>
        </p:sp>
        <p:sp>
          <p:nvSpPr>
            <p:cNvPr id="1478753" name="Rectangle 97"/>
            <p:cNvSpPr>
              <a:spLocks noChangeArrowheads="1"/>
            </p:cNvSpPr>
            <p:nvPr/>
          </p:nvSpPr>
          <p:spPr bwMode="auto">
            <a:xfrm flipV="1">
              <a:off x="6657" y="4103"/>
              <a:ext cx="132" cy="121"/>
            </a:xfrm>
            <a:prstGeom prst="rect">
              <a:avLst/>
            </a:prstGeom>
            <a:solidFill>
              <a:srgbClr val="CCCCFF"/>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ea typeface="宋体" charset="-122"/>
                <a:cs typeface="+mn-cs"/>
              </a:endParaRPr>
            </a:p>
          </p:txBody>
        </p:sp>
      </p:grpSp>
      <p:grpSp>
        <p:nvGrpSpPr>
          <p:cNvPr id="25611" name="Group 98"/>
          <p:cNvGrpSpPr>
            <a:grpSpLocks/>
          </p:cNvGrpSpPr>
          <p:nvPr/>
        </p:nvGrpSpPr>
        <p:grpSpPr bwMode="auto">
          <a:xfrm>
            <a:off x="12472988" y="6450013"/>
            <a:ext cx="989012" cy="182562"/>
            <a:chOff x="6657" y="4266"/>
            <a:chExt cx="527" cy="121"/>
          </a:xfrm>
        </p:grpSpPr>
        <p:sp>
          <p:nvSpPr>
            <p:cNvPr id="1478755" name="Rectangle 99"/>
            <p:cNvSpPr>
              <a:spLocks noChangeArrowheads="1"/>
            </p:cNvSpPr>
            <p:nvPr/>
          </p:nvSpPr>
          <p:spPr bwMode="auto">
            <a:xfrm flipV="1">
              <a:off x="6789" y="4266"/>
              <a:ext cx="132" cy="121"/>
            </a:xfrm>
            <a:prstGeom prst="rect">
              <a:avLst/>
            </a:prstGeom>
            <a:solidFill>
              <a:srgbClr val="99CCCC"/>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ea typeface="宋体" charset="-122"/>
                <a:cs typeface="+mn-cs"/>
              </a:endParaRPr>
            </a:p>
          </p:txBody>
        </p:sp>
        <p:sp>
          <p:nvSpPr>
            <p:cNvPr id="1478756" name="Rectangle 100"/>
            <p:cNvSpPr>
              <a:spLocks noChangeArrowheads="1"/>
            </p:cNvSpPr>
            <p:nvPr/>
          </p:nvSpPr>
          <p:spPr bwMode="auto">
            <a:xfrm flipV="1">
              <a:off x="6921" y="4266"/>
              <a:ext cx="131" cy="121"/>
            </a:xfrm>
            <a:prstGeom prst="rect">
              <a:avLst/>
            </a:prstGeom>
            <a:solidFill>
              <a:srgbClr val="0099CC"/>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ea typeface="宋体" charset="-122"/>
                <a:cs typeface="+mn-cs"/>
              </a:endParaRPr>
            </a:p>
          </p:txBody>
        </p:sp>
        <p:sp>
          <p:nvSpPr>
            <p:cNvPr id="1478757" name="Rectangle 101"/>
            <p:cNvSpPr>
              <a:spLocks noChangeArrowheads="1"/>
            </p:cNvSpPr>
            <p:nvPr/>
          </p:nvSpPr>
          <p:spPr bwMode="auto">
            <a:xfrm flipV="1">
              <a:off x="7052" y="4266"/>
              <a:ext cx="132" cy="121"/>
            </a:xfrm>
            <a:prstGeom prst="rect">
              <a:avLst/>
            </a:prstGeom>
            <a:solidFill>
              <a:srgbClr val="006699"/>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ea typeface="宋体" charset="-122"/>
                <a:cs typeface="+mn-cs"/>
              </a:endParaRPr>
            </a:p>
          </p:txBody>
        </p:sp>
        <p:sp>
          <p:nvSpPr>
            <p:cNvPr id="1478758" name="Rectangle 102"/>
            <p:cNvSpPr>
              <a:spLocks noChangeArrowheads="1"/>
            </p:cNvSpPr>
            <p:nvPr/>
          </p:nvSpPr>
          <p:spPr bwMode="auto">
            <a:xfrm flipV="1">
              <a:off x="6657" y="4266"/>
              <a:ext cx="132" cy="121"/>
            </a:xfrm>
            <a:prstGeom prst="rect">
              <a:avLst/>
            </a:prstGeom>
            <a:solidFill>
              <a:srgbClr val="CCFF99"/>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ea typeface="宋体" charset="-122"/>
                <a:cs typeface="+mn-cs"/>
              </a:endParaRPr>
            </a:p>
          </p:txBody>
        </p:sp>
      </p:grpSp>
      <p:grpSp>
        <p:nvGrpSpPr>
          <p:cNvPr id="25612" name="Group 103"/>
          <p:cNvGrpSpPr>
            <a:grpSpLocks/>
          </p:cNvGrpSpPr>
          <p:nvPr/>
        </p:nvGrpSpPr>
        <p:grpSpPr bwMode="auto">
          <a:xfrm>
            <a:off x="12472988" y="5527675"/>
            <a:ext cx="989012" cy="182563"/>
            <a:chOff x="6657" y="3656"/>
            <a:chExt cx="527" cy="121"/>
          </a:xfrm>
        </p:grpSpPr>
        <p:sp>
          <p:nvSpPr>
            <p:cNvPr id="1478760" name="Rectangle 104"/>
            <p:cNvSpPr>
              <a:spLocks noChangeArrowheads="1"/>
            </p:cNvSpPr>
            <p:nvPr/>
          </p:nvSpPr>
          <p:spPr bwMode="auto">
            <a:xfrm flipV="1">
              <a:off x="6657" y="3656"/>
              <a:ext cx="132" cy="121"/>
            </a:xfrm>
            <a:prstGeom prst="rect">
              <a:avLst/>
            </a:prstGeom>
            <a:solidFill>
              <a:srgbClr val="CCCCCC"/>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ea typeface="宋体" charset="-122"/>
                <a:cs typeface="+mn-cs"/>
              </a:endParaRPr>
            </a:p>
          </p:txBody>
        </p:sp>
        <p:sp>
          <p:nvSpPr>
            <p:cNvPr id="1478761" name="Rectangle 105"/>
            <p:cNvSpPr>
              <a:spLocks noChangeArrowheads="1"/>
            </p:cNvSpPr>
            <p:nvPr/>
          </p:nvSpPr>
          <p:spPr bwMode="auto">
            <a:xfrm flipV="1">
              <a:off x="6789" y="3656"/>
              <a:ext cx="132" cy="121"/>
            </a:xfrm>
            <a:prstGeom prst="rect">
              <a:avLst/>
            </a:prstGeom>
            <a:solidFill>
              <a:srgbClr val="FF9900"/>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ea typeface="宋体" charset="-122"/>
                <a:cs typeface="+mn-cs"/>
              </a:endParaRPr>
            </a:p>
          </p:txBody>
        </p:sp>
        <p:sp>
          <p:nvSpPr>
            <p:cNvPr id="1478762" name="Rectangle 106"/>
            <p:cNvSpPr>
              <a:spLocks noChangeArrowheads="1"/>
            </p:cNvSpPr>
            <p:nvPr/>
          </p:nvSpPr>
          <p:spPr bwMode="auto">
            <a:xfrm flipV="1">
              <a:off x="6921" y="3656"/>
              <a:ext cx="131" cy="121"/>
            </a:xfrm>
            <a:prstGeom prst="rect">
              <a:avLst/>
            </a:prstGeom>
            <a:solidFill>
              <a:srgbClr val="990000"/>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ea typeface="宋体" charset="-122"/>
                <a:cs typeface="+mn-cs"/>
              </a:endParaRPr>
            </a:p>
          </p:txBody>
        </p:sp>
        <p:sp>
          <p:nvSpPr>
            <p:cNvPr id="1478763" name="Rectangle 107"/>
            <p:cNvSpPr>
              <a:spLocks noChangeArrowheads="1"/>
            </p:cNvSpPr>
            <p:nvPr/>
          </p:nvSpPr>
          <p:spPr bwMode="auto">
            <a:xfrm flipV="1">
              <a:off x="7052" y="3656"/>
              <a:ext cx="132" cy="121"/>
            </a:xfrm>
            <a:prstGeom prst="rect">
              <a:avLst/>
            </a:prstGeom>
            <a:solidFill>
              <a:srgbClr val="080808"/>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ea typeface="宋体" charset="-122"/>
                <a:cs typeface="+mn-cs"/>
              </a:endParaRPr>
            </a:p>
          </p:txBody>
        </p:sp>
      </p:grpSp>
      <p:grpSp>
        <p:nvGrpSpPr>
          <p:cNvPr id="25613" name="Group 108"/>
          <p:cNvGrpSpPr>
            <a:grpSpLocks/>
          </p:cNvGrpSpPr>
          <p:nvPr/>
        </p:nvGrpSpPr>
        <p:grpSpPr bwMode="auto">
          <a:xfrm>
            <a:off x="12472988" y="5957888"/>
            <a:ext cx="989012" cy="182562"/>
            <a:chOff x="6657" y="3941"/>
            <a:chExt cx="527" cy="121"/>
          </a:xfrm>
        </p:grpSpPr>
        <p:sp>
          <p:nvSpPr>
            <p:cNvPr id="1478765" name="Rectangle 109"/>
            <p:cNvSpPr>
              <a:spLocks noChangeArrowheads="1"/>
            </p:cNvSpPr>
            <p:nvPr/>
          </p:nvSpPr>
          <p:spPr bwMode="auto">
            <a:xfrm flipV="1">
              <a:off x="6789" y="3941"/>
              <a:ext cx="132" cy="121"/>
            </a:xfrm>
            <a:prstGeom prst="rect">
              <a:avLst/>
            </a:prstGeom>
            <a:solidFill>
              <a:srgbClr val="CCFF99"/>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ea typeface="宋体" charset="-122"/>
                <a:cs typeface="+mn-cs"/>
              </a:endParaRPr>
            </a:p>
          </p:txBody>
        </p:sp>
        <p:sp>
          <p:nvSpPr>
            <p:cNvPr id="1478766" name="Rectangle 110"/>
            <p:cNvSpPr>
              <a:spLocks noChangeArrowheads="1"/>
            </p:cNvSpPr>
            <p:nvPr/>
          </p:nvSpPr>
          <p:spPr bwMode="auto">
            <a:xfrm flipV="1">
              <a:off x="6921" y="3941"/>
              <a:ext cx="131" cy="121"/>
            </a:xfrm>
            <a:prstGeom prst="rect">
              <a:avLst/>
            </a:prstGeom>
            <a:solidFill>
              <a:srgbClr val="669900"/>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ea typeface="宋体" charset="-122"/>
                <a:cs typeface="+mn-cs"/>
              </a:endParaRPr>
            </a:p>
          </p:txBody>
        </p:sp>
        <p:sp>
          <p:nvSpPr>
            <p:cNvPr id="1478767" name="Rectangle 111"/>
            <p:cNvSpPr>
              <a:spLocks noChangeArrowheads="1"/>
            </p:cNvSpPr>
            <p:nvPr/>
          </p:nvSpPr>
          <p:spPr bwMode="auto">
            <a:xfrm flipV="1">
              <a:off x="7052" y="3941"/>
              <a:ext cx="132" cy="121"/>
            </a:xfrm>
            <a:prstGeom prst="rect">
              <a:avLst/>
            </a:prstGeom>
            <a:solidFill>
              <a:srgbClr val="080808"/>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ea typeface="宋体" charset="-122"/>
                <a:cs typeface="+mn-cs"/>
              </a:endParaRPr>
            </a:p>
          </p:txBody>
        </p:sp>
        <p:sp>
          <p:nvSpPr>
            <p:cNvPr id="1478768" name="Rectangle 112"/>
            <p:cNvSpPr>
              <a:spLocks noChangeArrowheads="1"/>
            </p:cNvSpPr>
            <p:nvPr/>
          </p:nvSpPr>
          <p:spPr bwMode="auto">
            <a:xfrm flipV="1">
              <a:off x="6657" y="3941"/>
              <a:ext cx="132" cy="121"/>
            </a:xfrm>
            <a:prstGeom prst="rect">
              <a:avLst/>
            </a:prstGeom>
            <a:solidFill>
              <a:srgbClr val="CCCCCC"/>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ea typeface="宋体" charset="-122"/>
                <a:cs typeface="+mn-cs"/>
              </a:endParaRPr>
            </a:p>
          </p:txBody>
        </p:sp>
      </p:grpSp>
      <p:grpSp>
        <p:nvGrpSpPr>
          <p:cNvPr id="25614" name="Group 113"/>
          <p:cNvGrpSpPr>
            <a:grpSpLocks/>
          </p:cNvGrpSpPr>
          <p:nvPr/>
        </p:nvGrpSpPr>
        <p:grpSpPr bwMode="auto">
          <a:xfrm>
            <a:off x="12472988" y="6697663"/>
            <a:ext cx="989012" cy="182562"/>
            <a:chOff x="6657" y="4430"/>
            <a:chExt cx="527" cy="121"/>
          </a:xfrm>
        </p:grpSpPr>
        <p:sp>
          <p:nvSpPr>
            <p:cNvPr id="1478770" name="Rectangle 114"/>
            <p:cNvSpPr>
              <a:spLocks noChangeArrowheads="1"/>
            </p:cNvSpPr>
            <p:nvPr/>
          </p:nvSpPr>
          <p:spPr bwMode="auto">
            <a:xfrm flipV="1">
              <a:off x="6789" y="4430"/>
              <a:ext cx="132" cy="121"/>
            </a:xfrm>
            <a:prstGeom prst="rect">
              <a:avLst/>
            </a:prstGeom>
            <a:solidFill>
              <a:srgbClr val="FF9900"/>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ea typeface="宋体" charset="-122"/>
                <a:cs typeface="+mn-cs"/>
              </a:endParaRPr>
            </a:p>
          </p:txBody>
        </p:sp>
        <p:sp>
          <p:nvSpPr>
            <p:cNvPr id="1478771" name="Rectangle 115"/>
            <p:cNvSpPr>
              <a:spLocks noChangeArrowheads="1"/>
            </p:cNvSpPr>
            <p:nvPr/>
          </p:nvSpPr>
          <p:spPr bwMode="auto">
            <a:xfrm flipV="1">
              <a:off x="6921" y="4430"/>
              <a:ext cx="131" cy="121"/>
            </a:xfrm>
            <a:prstGeom prst="rect">
              <a:avLst/>
            </a:prstGeom>
            <a:solidFill>
              <a:srgbClr val="006699"/>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ea typeface="宋体" charset="-122"/>
                <a:cs typeface="+mn-cs"/>
              </a:endParaRPr>
            </a:p>
          </p:txBody>
        </p:sp>
        <p:sp>
          <p:nvSpPr>
            <p:cNvPr id="1478772" name="Rectangle 116"/>
            <p:cNvSpPr>
              <a:spLocks noChangeArrowheads="1"/>
            </p:cNvSpPr>
            <p:nvPr/>
          </p:nvSpPr>
          <p:spPr bwMode="auto">
            <a:xfrm flipV="1">
              <a:off x="7052" y="4430"/>
              <a:ext cx="132" cy="121"/>
            </a:xfrm>
            <a:prstGeom prst="rect">
              <a:avLst/>
            </a:prstGeom>
            <a:solidFill>
              <a:srgbClr val="080808"/>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ea typeface="宋体" charset="-122"/>
                <a:cs typeface="+mn-cs"/>
              </a:endParaRPr>
            </a:p>
          </p:txBody>
        </p:sp>
        <p:sp>
          <p:nvSpPr>
            <p:cNvPr id="1478773" name="Rectangle 117"/>
            <p:cNvSpPr>
              <a:spLocks noChangeArrowheads="1"/>
            </p:cNvSpPr>
            <p:nvPr/>
          </p:nvSpPr>
          <p:spPr bwMode="auto">
            <a:xfrm flipV="1">
              <a:off x="6657" y="4430"/>
              <a:ext cx="132" cy="121"/>
            </a:xfrm>
            <a:prstGeom prst="rect">
              <a:avLst/>
            </a:prstGeom>
            <a:solidFill>
              <a:srgbClr val="99CCFF"/>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ea typeface="宋体" charset="-122"/>
                <a:cs typeface="+mn-cs"/>
              </a:endParaRPr>
            </a:p>
          </p:txBody>
        </p:sp>
      </p:grpSp>
      <p:grpSp>
        <p:nvGrpSpPr>
          <p:cNvPr id="25615" name="Group 118"/>
          <p:cNvGrpSpPr>
            <a:grpSpLocks/>
          </p:cNvGrpSpPr>
          <p:nvPr/>
        </p:nvGrpSpPr>
        <p:grpSpPr bwMode="auto">
          <a:xfrm>
            <a:off x="12472988" y="5032375"/>
            <a:ext cx="989012" cy="184150"/>
            <a:chOff x="6657" y="3329"/>
            <a:chExt cx="527" cy="122"/>
          </a:xfrm>
        </p:grpSpPr>
        <p:sp>
          <p:nvSpPr>
            <p:cNvPr id="1478775" name="Rectangle 119"/>
            <p:cNvSpPr>
              <a:spLocks noChangeArrowheads="1"/>
            </p:cNvSpPr>
            <p:nvPr/>
          </p:nvSpPr>
          <p:spPr bwMode="auto">
            <a:xfrm flipV="1">
              <a:off x="6789" y="3329"/>
              <a:ext cx="132" cy="122"/>
            </a:xfrm>
            <a:prstGeom prst="rect">
              <a:avLst/>
            </a:prstGeom>
            <a:solidFill>
              <a:srgbClr val="FF9900"/>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ea typeface="宋体" charset="-122"/>
                <a:cs typeface="+mn-cs"/>
              </a:endParaRPr>
            </a:p>
          </p:txBody>
        </p:sp>
        <p:sp>
          <p:nvSpPr>
            <p:cNvPr id="1478776" name="Rectangle 120"/>
            <p:cNvSpPr>
              <a:spLocks noChangeArrowheads="1"/>
            </p:cNvSpPr>
            <p:nvPr/>
          </p:nvSpPr>
          <p:spPr bwMode="auto">
            <a:xfrm flipV="1">
              <a:off x="6921" y="3329"/>
              <a:ext cx="131" cy="122"/>
            </a:xfrm>
            <a:prstGeom prst="rect">
              <a:avLst/>
            </a:prstGeom>
            <a:solidFill>
              <a:srgbClr val="99660A"/>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ea typeface="宋体" charset="-122"/>
                <a:cs typeface="+mn-cs"/>
              </a:endParaRPr>
            </a:p>
          </p:txBody>
        </p:sp>
        <p:sp>
          <p:nvSpPr>
            <p:cNvPr id="1478777" name="Rectangle 121"/>
            <p:cNvSpPr>
              <a:spLocks noChangeArrowheads="1"/>
            </p:cNvSpPr>
            <p:nvPr/>
          </p:nvSpPr>
          <p:spPr bwMode="auto">
            <a:xfrm flipV="1">
              <a:off x="7052" y="3329"/>
              <a:ext cx="132" cy="122"/>
            </a:xfrm>
            <a:prstGeom prst="rect">
              <a:avLst/>
            </a:prstGeom>
            <a:solidFill>
              <a:srgbClr val="990000"/>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ea typeface="宋体" charset="-122"/>
                <a:cs typeface="+mn-cs"/>
              </a:endParaRPr>
            </a:p>
          </p:txBody>
        </p:sp>
        <p:sp>
          <p:nvSpPr>
            <p:cNvPr id="1478778" name="Rectangle 122"/>
            <p:cNvSpPr>
              <a:spLocks noChangeArrowheads="1"/>
            </p:cNvSpPr>
            <p:nvPr/>
          </p:nvSpPr>
          <p:spPr bwMode="auto">
            <a:xfrm flipV="1">
              <a:off x="6657" y="3329"/>
              <a:ext cx="132" cy="122"/>
            </a:xfrm>
            <a:prstGeom prst="rect">
              <a:avLst/>
            </a:prstGeom>
            <a:solidFill>
              <a:srgbClr val="FFCC99"/>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ea typeface="宋体" charset="-122"/>
                <a:cs typeface="+mn-cs"/>
              </a:endParaRPr>
            </a:p>
          </p:txBody>
        </p:sp>
      </p:grpSp>
      <p:grpSp>
        <p:nvGrpSpPr>
          <p:cNvPr id="25616" name="Group 123"/>
          <p:cNvGrpSpPr>
            <a:grpSpLocks/>
          </p:cNvGrpSpPr>
          <p:nvPr/>
        </p:nvGrpSpPr>
        <p:grpSpPr bwMode="auto">
          <a:xfrm>
            <a:off x="12472988" y="4600575"/>
            <a:ext cx="989012" cy="182563"/>
            <a:chOff x="6657" y="3043"/>
            <a:chExt cx="527" cy="121"/>
          </a:xfrm>
        </p:grpSpPr>
        <p:sp>
          <p:nvSpPr>
            <p:cNvPr id="1478780" name="Rectangle 124"/>
            <p:cNvSpPr>
              <a:spLocks noChangeArrowheads="1"/>
            </p:cNvSpPr>
            <p:nvPr/>
          </p:nvSpPr>
          <p:spPr bwMode="auto">
            <a:xfrm flipV="1">
              <a:off x="6921" y="3043"/>
              <a:ext cx="131" cy="121"/>
            </a:xfrm>
            <a:prstGeom prst="rect">
              <a:avLst/>
            </a:prstGeom>
            <a:solidFill>
              <a:srgbClr val="FF9900"/>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ea typeface="宋体" charset="-122"/>
                <a:cs typeface="+mn-cs"/>
              </a:endParaRPr>
            </a:p>
          </p:txBody>
        </p:sp>
        <p:sp>
          <p:nvSpPr>
            <p:cNvPr id="1478781" name="Rectangle 125"/>
            <p:cNvSpPr>
              <a:spLocks noChangeArrowheads="1"/>
            </p:cNvSpPr>
            <p:nvPr/>
          </p:nvSpPr>
          <p:spPr bwMode="auto">
            <a:xfrm flipV="1">
              <a:off x="7052" y="3043"/>
              <a:ext cx="132" cy="121"/>
            </a:xfrm>
            <a:prstGeom prst="rect">
              <a:avLst/>
            </a:prstGeom>
            <a:solidFill>
              <a:srgbClr val="CCCCCC"/>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ea typeface="宋体" charset="-122"/>
                <a:cs typeface="+mn-cs"/>
              </a:endParaRPr>
            </a:p>
          </p:txBody>
        </p:sp>
        <p:sp>
          <p:nvSpPr>
            <p:cNvPr id="1478782" name="Rectangle 126"/>
            <p:cNvSpPr>
              <a:spLocks noChangeArrowheads="1"/>
            </p:cNvSpPr>
            <p:nvPr/>
          </p:nvSpPr>
          <p:spPr bwMode="auto">
            <a:xfrm flipV="1">
              <a:off x="6657" y="3043"/>
              <a:ext cx="132" cy="121"/>
            </a:xfrm>
            <a:prstGeom prst="rect">
              <a:avLst/>
            </a:prstGeom>
            <a:solidFill>
              <a:srgbClr val="99CCFF"/>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ea typeface="宋体" charset="-122"/>
                <a:cs typeface="+mn-cs"/>
              </a:endParaRPr>
            </a:p>
          </p:txBody>
        </p:sp>
        <p:sp>
          <p:nvSpPr>
            <p:cNvPr id="1478783" name="Rectangle 127"/>
            <p:cNvSpPr>
              <a:spLocks noChangeArrowheads="1"/>
            </p:cNvSpPr>
            <p:nvPr/>
          </p:nvSpPr>
          <p:spPr bwMode="auto">
            <a:xfrm flipV="1">
              <a:off x="6789" y="3043"/>
              <a:ext cx="132" cy="121"/>
            </a:xfrm>
            <a:prstGeom prst="rect">
              <a:avLst/>
            </a:prstGeom>
            <a:solidFill>
              <a:srgbClr val="669900"/>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ea typeface="宋体" charset="-122"/>
                <a:cs typeface="+mn-cs"/>
              </a:endParaRPr>
            </a:p>
          </p:txBody>
        </p:sp>
      </p:grpSp>
      <p:grpSp>
        <p:nvGrpSpPr>
          <p:cNvPr id="25617" name="Group 128"/>
          <p:cNvGrpSpPr>
            <a:grpSpLocks/>
          </p:cNvGrpSpPr>
          <p:nvPr/>
        </p:nvGrpSpPr>
        <p:grpSpPr bwMode="auto">
          <a:xfrm>
            <a:off x="12472988" y="4354513"/>
            <a:ext cx="989012" cy="184150"/>
            <a:chOff x="6657" y="2881"/>
            <a:chExt cx="527" cy="121"/>
          </a:xfrm>
        </p:grpSpPr>
        <p:sp>
          <p:nvSpPr>
            <p:cNvPr id="1478785" name="Rectangle 129"/>
            <p:cNvSpPr>
              <a:spLocks noChangeArrowheads="1"/>
            </p:cNvSpPr>
            <p:nvPr/>
          </p:nvSpPr>
          <p:spPr bwMode="auto">
            <a:xfrm flipV="1">
              <a:off x="6921" y="2881"/>
              <a:ext cx="131" cy="121"/>
            </a:xfrm>
            <a:prstGeom prst="rect">
              <a:avLst/>
            </a:prstGeom>
            <a:solidFill>
              <a:srgbClr val="B2B2B2"/>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ea typeface="宋体" charset="-122"/>
                <a:cs typeface="+mn-cs"/>
              </a:endParaRPr>
            </a:p>
          </p:txBody>
        </p:sp>
        <p:sp>
          <p:nvSpPr>
            <p:cNvPr id="1478786" name="Rectangle 130"/>
            <p:cNvSpPr>
              <a:spLocks noChangeArrowheads="1"/>
            </p:cNvSpPr>
            <p:nvPr/>
          </p:nvSpPr>
          <p:spPr bwMode="auto">
            <a:xfrm flipV="1">
              <a:off x="7052" y="2881"/>
              <a:ext cx="132" cy="121"/>
            </a:xfrm>
            <a:prstGeom prst="rect">
              <a:avLst/>
            </a:prstGeom>
            <a:solidFill>
              <a:srgbClr val="EAEAEA"/>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ea typeface="宋体" charset="-122"/>
                <a:cs typeface="+mn-cs"/>
              </a:endParaRPr>
            </a:p>
          </p:txBody>
        </p:sp>
        <p:sp>
          <p:nvSpPr>
            <p:cNvPr id="1478787" name="Rectangle 131"/>
            <p:cNvSpPr>
              <a:spLocks noChangeArrowheads="1"/>
            </p:cNvSpPr>
            <p:nvPr/>
          </p:nvSpPr>
          <p:spPr bwMode="auto">
            <a:xfrm flipV="1">
              <a:off x="6657" y="2881"/>
              <a:ext cx="132" cy="121"/>
            </a:xfrm>
            <a:prstGeom prst="rect">
              <a:avLst/>
            </a:prstGeom>
            <a:solidFill>
              <a:srgbClr val="990000"/>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ea typeface="宋体" charset="-122"/>
                <a:cs typeface="+mn-cs"/>
              </a:endParaRPr>
            </a:p>
          </p:txBody>
        </p:sp>
        <p:sp>
          <p:nvSpPr>
            <p:cNvPr id="1478788" name="Rectangle 132"/>
            <p:cNvSpPr>
              <a:spLocks noChangeArrowheads="1"/>
            </p:cNvSpPr>
            <p:nvPr/>
          </p:nvSpPr>
          <p:spPr bwMode="auto">
            <a:xfrm flipV="1">
              <a:off x="6789" y="2881"/>
              <a:ext cx="132" cy="121"/>
            </a:xfrm>
            <a:prstGeom prst="rect">
              <a:avLst/>
            </a:prstGeom>
            <a:solidFill>
              <a:srgbClr val="080808"/>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ea typeface="宋体" charset="-122"/>
                <a:cs typeface="+mn-cs"/>
              </a:endParaRPr>
            </a:p>
          </p:txBody>
        </p:sp>
      </p:grpSp>
      <p:sp>
        <p:nvSpPr>
          <p:cNvPr id="1478789" name="Rectangle 133"/>
          <p:cNvSpPr>
            <a:spLocks noChangeArrowheads="1"/>
          </p:cNvSpPr>
          <p:nvPr/>
        </p:nvSpPr>
        <p:spPr bwMode="auto">
          <a:xfrm>
            <a:off x="12269788" y="2263775"/>
            <a:ext cx="1401762" cy="2654300"/>
          </a:xfrm>
          <a:prstGeom prst="rect">
            <a:avLst/>
          </a:prstGeom>
          <a:noFill/>
          <a:ln w="9525">
            <a:noFill/>
            <a:miter lim="800000"/>
            <a:headEnd/>
            <a:tailEnd/>
          </a:ln>
          <a:effectLst/>
        </p:spPr>
        <p:txBody>
          <a:bodyPr lIns="87798" tIns="43900" rIns="87798" bIns="43900"/>
          <a:lstStyle/>
          <a:p>
            <a:pPr marL="342900" indent="-342900">
              <a:lnSpc>
                <a:spcPct val="120000"/>
              </a:lnSpc>
              <a:spcBef>
                <a:spcPct val="20000"/>
              </a:spcBef>
              <a:buClr>
                <a:schemeClr val="tx2"/>
              </a:buClr>
              <a:defRPr/>
            </a:pPr>
            <a:r>
              <a:rPr lang="zh-CN" altLang="en-US" sz="1200" b="0">
                <a:solidFill>
                  <a:srgbClr val="F8F8F8"/>
                </a:solidFill>
                <a:latin typeface="华文细黑" pitchFamily="2" charset="-122"/>
                <a:ea typeface="华文细黑" pitchFamily="2" charset="-122"/>
                <a:cs typeface="+mn-cs"/>
              </a:rPr>
              <a:t>配色参考方案：</a:t>
            </a:r>
          </a:p>
          <a:p>
            <a:pPr marL="342900" indent="-342900">
              <a:lnSpc>
                <a:spcPct val="120000"/>
              </a:lnSpc>
              <a:spcBef>
                <a:spcPct val="20000"/>
              </a:spcBef>
              <a:buClr>
                <a:schemeClr val="tx2"/>
              </a:buClr>
              <a:defRPr/>
            </a:pPr>
            <a:r>
              <a:rPr lang="zh-CN" altLang="en-US" sz="1200" b="0">
                <a:solidFill>
                  <a:srgbClr val="F8F8F8"/>
                </a:solidFill>
                <a:latin typeface="华文细黑" pitchFamily="2" charset="-122"/>
                <a:ea typeface="华文细黑" pitchFamily="2" charset="-122"/>
                <a:cs typeface="+mn-cs"/>
              </a:rPr>
              <a:t>建议同一页面内不超过四种颜色，以下是９组配色方案，同一页面内只选择一组使用。</a:t>
            </a:r>
          </a:p>
          <a:p>
            <a:pPr marL="342900" indent="-342900">
              <a:lnSpc>
                <a:spcPct val="120000"/>
              </a:lnSpc>
              <a:spcBef>
                <a:spcPct val="20000"/>
              </a:spcBef>
              <a:buClr>
                <a:schemeClr val="tx2"/>
              </a:buClr>
              <a:defRPr/>
            </a:pPr>
            <a:r>
              <a:rPr lang="zh-CN" altLang="en-US" sz="1200" b="0">
                <a:solidFill>
                  <a:srgbClr val="F8F8F8"/>
                </a:solidFill>
                <a:latin typeface="华文细黑" pitchFamily="2" charset="-122"/>
                <a:ea typeface="华文细黑" pitchFamily="2" charset="-122"/>
                <a:cs typeface="+mn-cs"/>
              </a:rPr>
              <a:t>（仅供参考）</a:t>
            </a:r>
          </a:p>
        </p:txBody>
      </p:sp>
      <p:sp>
        <p:nvSpPr>
          <p:cNvPr id="1478790" name="Rectangle 134"/>
          <p:cNvSpPr>
            <a:spLocks noChangeArrowheads="1"/>
          </p:cNvSpPr>
          <p:nvPr/>
        </p:nvSpPr>
        <p:spPr bwMode="auto">
          <a:xfrm>
            <a:off x="12269788" y="-61913"/>
            <a:ext cx="1401762" cy="838201"/>
          </a:xfrm>
          <a:prstGeom prst="rect">
            <a:avLst/>
          </a:prstGeom>
          <a:noFill/>
          <a:ln w="9525">
            <a:noFill/>
            <a:miter lim="800000"/>
            <a:headEnd/>
            <a:tailEnd/>
          </a:ln>
          <a:effectLst/>
        </p:spPr>
        <p:txBody>
          <a:bodyPr lIns="87798" tIns="43900" rIns="87798" bIns="43900"/>
          <a:lstStyle/>
          <a:p>
            <a:pPr marL="342900" indent="-342900">
              <a:lnSpc>
                <a:spcPct val="120000"/>
              </a:lnSpc>
              <a:spcBef>
                <a:spcPct val="20000"/>
              </a:spcBef>
              <a:buClr>
                <a:schemeClr val="tx2"/>
              </a:buClr>
              <a:defRPr/>
            </a:pPr>
            <a:r>
              <a:rPr lang="zh-CN" altLang="en-US" sz="1200" b="0">
                <a:solidFill>
                  <a:srgbClr val="F8F8F8"/>
                </a:solidFill>
                <a:latin typeface="华文细黑" pitchFamily="2" charset="-122"/>
                <a:ea typeface="华文细黑" pitchFamily="2" charset="-122"/>
                <a:cs typeface="+mn-cs"/>
              </a:rPr>
              <a:t>客户或者合作伙伴的标志放在右上角</a:t>
            </a:r>
            <a:r>
              <a:rPr lang="en-US" altLang="zh-CN" sz="1200" b="0">
                <a:solidFill>
                  <a:srgbClr val="F8F8F8"/>
                </a:solidFill>
                <a:latin typeface="华文细黑" pitchFamily="2" charset="-122"/>
                <a:ea typeface="华文细黑" pitchFamily="2" charset="-122"/>
                <a:cs typeface="+mn-cs"/>
              </a:rPr>
              <a:t>.</a:t>
            </a:r>
          </a:p>
        </p:txBody>
      </p:sp>
    </p:spTree>
  </p:cSld>
  <p:clrMap bg1="lt1" tx1="dk1" bg2="lt2" tx2="dk2" accent1="accent1" accent2="accent2" accent3="accent3" accent4="accent4" accent5="accent5" accent6="accent6" hlink="hlink" folHlink="folHlink"/>
  <p:sldLayoutIdLst>
    <p:sldLayoutId id="2147486628" r:id="rId1"/>
    <p:sldLayoutId id="2147486627" r:id="rId2"/>
    <p:sldLayoutId id="2147486626" r:id="rId3"/>
    <p:sldLayoutId id="2147486625" r:id="rId4"/>
    <p:sldLayoutId id="2147486624" r:id="rId5"/>
    <p:sldLayoutId id="2147486623" r:id="rId6"/>
    <p:sldLayoutId id="2147486622" r:id="rId7"/>
    <p:sldLayoutId id="2147486621" r:id="rId8"/>
    <p:sldLayoutId id="2147486620" r:id="rId9"/>
    <p:sldLayoutId id="2147486619" r:id="rId10"/>
    <p:sldLayoutId id="2147486618" r:id="rId11"/>
  </p:sldLayoutIdLst>
  <p:txStyles>
    <p:titleStyle>
      <a:lvl1pPr algn="l" rtl="0" eaLnBrk="0" fontAlgn="base" hangingPunct="0">
        <a:spcBef>
          <a:spcPct val="0"/>
        </a:spcBef>
        <a:spcAft>
          <a:spcPct val="0"/>
        </a:spcAft>
        <a:defRPr sz="4800" b="1">
          <a:solidFill>
            <a:srgbClr val="990000"/>
          </a:solidFill>
          <a:latin typeface="+mj-lt"/>
          <a:ea typeface="+mj-ea"/>
          <a:cs typeface="宋体" charset="-122"/>
        </a:defRPr>
      </a:lvl1pPr>
      <a:lvl2pPr algn="l" rtl="0" eaLnBrk="0" fontAlgn="base" hangingPunct="0">
        <a:spcBef>
          <a:spcPct val="0"/>
        </a:spcBef>
        <a:spcAft>
          <a:spcPct val="0"/>
        </a:spcAft>
        <a:defRPr sz="4800" b="1">
          <a:solidFill>
            <a:srgbClr val="990000"/>
          </a:solidFill>
          <a:latin typeface="FrutigerNext LT Medium" pitchFamily="34" charset="0"/>
          <a:ea typeface="华文细黑" pitchFamily="2" charset="-122"/>
          <a:cs typeface="宋体" charset="-122"/>
        </a:defRPr>
      </a:lvl2pPr>
      <a:lvl3pPr algn="l" rtl="0" eaLnBrk="0" fontAlgn="base" hangingPunct="0">
        <a:spcBef>
          <a:spcPct val="0"/>
        </a:spcBef>
        <a:spcAft>
          <a:spcPct val="0"/>
        </a:spcAft>
        <a:defRPr sz="4800" b="1">
          <a:solidFill>
            <a:srgbClr val="990000"/>
          </a:solidFill>
          <a:latin typeface="FrutigerNext LT Medium" pitchFamily="34" charset="0"/>
          <a:ea typeface="华文细黑" pitchFamily="2" charset="-122"/>
          <a:cs typeface="宋体" charset="-122"/>
        </a:defRPr>
      </a:lvl3pPr>
      <a:lvl4pPr algn="l" rtl="0" eaLnBrk="0" fontAlgn="base" hangingPunct="0">
        <a:spcBef>
          <a:spcPct val="0"/>
        </a:spcBef>
        <a:spcAft>
          <a:spcPct val="0"/>
        </a:spcAft>
        <a:defRPr sz="4800" b="1">
          <a:solidFill>
            <a:srgbClr val="990000"/>
          </a:solidFill>
          <a:latin typeface="FrutigerNext LT Medium" pitchFamily="34" charset="0"/>
          <a:ea typeface="华文细黑" pitchFamily="2" charset="-122"/>
          <a:cs typeface="宋体" charset="-122"/>
        </a:defRPr>
      </a:lvl4pPr>
      <a:lvl5pPr algn="l" rtl="0" eaLnBrk="0" fontAlgn="base" hangingPunct="0">
        <a:spcBef>
          <a:spcPct val="0"/>
        </a:spcBef>
        <a:spcAft>
          <a:spcPct val="0"/>
        </a:spcAft>
        <a:defRPr sz="4800" b="1">
          <a:solidFill>
            <a:srgbClr val="990000"/>
          </a:solidFill>
          <a:latin typeface="FrutigerNext LT Medium" pitchFamily="34" charset="0"/>
          <a:ea typeface="华文细黑" pitchFamily="2" charset="-122"/>
          <a:cs typeface="宋体" charset="-122"/>
        </a:defRPr>
      </a:lvl5pPr>
      <a:lvl6pPr marL="457200" algn="l" rtl="0" fontAlgn="base">
        <a:spcBef>
          <a:spcPct val="0"/>
        </a:spcBef>
        <a:spcAft>
          <a:spcPct val="0"/>
        </a:spcAft>
        <a:defRPr sz="4800" b="1">
          <a:solidFill>
            <a:srgbClr val="990000"/>
          </a:solidFill>
          <a:latin typeface="FrutigerNext LT Medium" pitchFamily="34" charset="0"/>
          <a:ea typeface="华文细黑" pitchFamily="2" charset="-122"/>
          <a:cs typeface="SimSun" pitchFamily="2" charset="-122"/>
        </a:defRPr>
      </a:lvl6pPr>
      <a:lvl7pPr marL="914400" algn="l" rtl="0" fontAlgn="base">
        <a:spcBef>
          <a:spcPct val="0"/>
        </a:spcBef>
        <a:spcAft>
          <a:spcPct val="0"/>
        </a:spcAft>
        <a:defRPr sz="4800" b="1">
          <a:solidFill>
            <a:srgbClr val="990000"/>
          </a:solidFill>
          <a:latin typeface="FrutigerNext LT Medium" pitchFamily="34" charset="0"/>
          <a:ea typeface="华文细黑" pitchFamily="2" charset="-122"/>
          <a:cs typeface="SimSun" pitchFamily="2" charset="-122"/>
        </a:defRPr>
      </a:lvl7pPr>
      <a:lvl8pPr marL="1371600" algn="l" rtl="0" fontAlgn="base">
        <a:spcBef>
          <a:spcPct val="0"/>
        </a:spcBef>
        <a:spcAft>
          <a:spcPct val="0"/>
        </a:spcAft>
        <a:defRPr sz="4800" b="1">
          <a:solidFill>
            <a:srgbClr val="990000"/>
          </a:solidFill>
          <a:latin typeface="FrutigerNext LT Medium" pitchFamily="34" charset="0"/>
          <a:ea typeface="华文细黑" pitchFamily="2" charset="-122"/>
          <a:cs typeface="SimSun" pitchFamily="2" charset="-122"/>
        </a:defRPr>
      </a:lvl8pPr>
      <a:lvl9pPr marL="1828800" algn="l" rtl="0" fontAlgn="base">
        <a:spcBef>
          <a:spcPct val="0"/>
        </a:spcBef>
        <a:spcAft>
          <a:spcPct val="0"/>
        </a:spcAft>
        <a:defRPr sz="4800" b="1">
          <a:solidFill>
            <a:srgbClr val="990000"/>
          </a:solidFill>
          <a:latin typeface="FrutigerNext LT Medium" pitchFamily="34" charset="0"/>
          <a:ea typeface="华文细黑" pitchFamily="2" charset="-122"/>
          <a:cs typeface="SimSun" pitchFamily="2" charset="-122"/>
        </a:defRPr>
      </a:lvl9pPr>
    </p:titleStyle>
    <p:bodyStyle>
      <a:lvl1pPr marL="342900" indent="-342900" algn="l" rtl="0" eaLnBrk="0" fontAlgn="base" hangingPunct="0">
        <a:lnSpc>
          <a:spcPct val="125000"/>
        </a:lnSpc>
        <a:spcBef>
          <a:spcPct val="20000"/>
        </a:spcBef>
        <a:spcAft>
          <a:spcPct val="0"/>
        </a:spcAft>
        <a:buClr>
          <a:schemeClr val="tx2"/>
        </a:buClr>
        <a:buChar char="•"/>
        <a:defRPr sz="3200" b="1">
          <a:solidFill>
            <a:srgbClr val="808080"/>
          </a:solidFill>
          <a:latin typeface="+mn-lt"/>
          <a:ea typeface="+mn-ea"/>
          <a:cs typeface="宋体" charset="-122"/>
        </a:defRPr>
      </a:lvl1pPr>
      <a:lvl2pPr marL="742950" indent="-285750" algn="l" rtl="0" eaLnBrk="0" fontAlgn="base" hangingPunct="0">
        <a:lnSpc>
          <a:spcPct val="125000"/>
        </a:lnSpc>
        <a:spcBef>
          <a:spcPct val="20000"/>
        </a:spcBef>
        <a:spcAft>
          <a:spcPct val="0"/>
        </a:spcAft>
        <a:buFont typeface="Arial" charset="0"/>
        <a:buChar char="›"/>
        <a:defRPr sz="2800">
          <a:solidFill>
            <a:srgbClr val="808080"/>
          </a:solidFill>
          <a:latin typeface="+mn-lt"/>
          <a:ea typeface="+mn-ea"/>
          <a:cs typeface="宋体" charset="-122"/>
        </a:defRPr>
      </a:lvl2pPr>
      <a:lvl3pPr marL="1143000" indent="-228600" algn="l" rtl="0" eaLnBrk="0" fontAlgn="base" hangingPunct="0">
        <a:lnSpc>
          <a:spcPct val="125000"/>
        </a:lnSpc>
        <a:spcBef>
          <a:spcPct val="20000"/>
        </a:spcBef>
        <a:spcAft>
          <a:spcPct val="0"/>
        </a:spcAft>
        <a:buFont typeface="FrutigerNext LT Medium" pitchFamily="34" charset="0"/>
        <a:buChar char="»"/>
        <a:defRPr sz="2400">
          <a:solidFill>
            <a:srgbClr val="808080"/>
          </a:solidFill>
          <a:latin typeface="+mn-lt"/>
          <a:ea typeface="+mn-ea"/>
          <a:cs typeface="宋体" charset="-122"/>
        </a:defRPr>
      </a:lvl3pPr>
      <a:lvl4pPr marL="1600200" indent="-228600" algn="l" rtl="0" eaLnBrk="0" fontAlgn="base" hangingPunct="0">
        <a:lnSpc>
          <a:spcPct val="125000"/>
        </a:lnSpc>
        <a:spcBef>
          <a:spcPct val="20000"/>
        </a:spcBef>
        <a:spcAft>
          <a:spcPct val="0"/>
        </a:spcAft>
        <a:buChar char="–"/>
        <a:defRPr sz="2000">
          <a:solidFill>
            <a:srgbClr val="808080"/>
          </a:solidFill>
          <a:latin typeface="+mn-lt"/>
          <a:ea typeface="+mn-ea"/>
          <a:cs typeface="宋体" charset="-122"/>
        </a:defRPr>
      </a:lvl4pPr>
      <a:lvl5pPr marL="2057400" indent="-228600" algn="l" rtl="0" eaLnBrk="0" fontAlgn="base" hangingPunct="0">
        <a:lnSpc>
          <a:spcPct val="125000"/>
        </a:lnSpc>
        <a:spcBef>
          <a:spcPct val="20000"/>
        </a:spcBef>
        <a:spcAft>
          <a:spcPct val="0"/>
        </a:spcAft>
        <a:buFont typeface="Arial" charset="0"/>
        <a:buChar char="~"/>
        <a:defRPr sz="2000">
          <a:solidFill>
            <a:srgbClr val="808080"/>
          </a:solidFill>
          <a:latin typeface="+mn-lt"/>
          <a:ea typeface="+mn-ea"/>
          <a:cs typeface="宋体" charset="-122"/>
        </a:defRPr>
      </a:lvl5pPr>
      <a:lvl6pPr marL="2514600" indent="-228600" algn="l" rtl="0" fontAlgn="base">
        <a:lnSpc>
          <a:spcPct val="125000"/>
        </a:lnSpc>
        <a:spcBef>
          <a:spcPct val="20000"/>
        </a:spcBef>
        <a:spcAft>
          <a:spcPct val="0"/>
        </a:spcAft>
        <a:buFont typeface="Arial" charset="0"/>
        <a:buChar char="~"/>
        <a:defRPr sz="2000">
          <a:solidFill>
            <a:srgbClr val="808080"/>
          </a:solidFill>
          <a:latin typeface="+mn-lt"/>
          <a:ea typeface="+mn-ea"/>
          <a:cs typeface="+mn-cs"/>
        </a:defRPr>
      </a:lvl6pPr>
      <a:lvl7pPr marL="2971800" indent="-228600" algn="l" rtl="0" fontAlgn="base">
        <a:lnSpc>
          <a:spcPct val="125000"/>
        </a:lnSpc>
        <a:spcBef>
          <a:spcPct val="20000"/>
        </a:spcBef>
        <a:spcAft>
          <a:spcPct val="0"/>
        </a:spcAft>
        <a:buFont typeface="Arial" charset="0"/>
        <a:buChar char="~"/>
        <a:defRPr sz="2000">
          <a:solidFill>
            <a:srgbClr val="808080"/>
          </a:solidFill>
          <a:latin typeface="+mn-lt"/>
          <a:ea typeface="+mn-ea"/>
          <a:cs typeface="+mn-cs"/>
        </a:defRPr>
      </a:lvl7pPr>
      <a:lvl8pPr marL="3429000" indent="-228600" algn="l" rtl="0" fontAlgn="base">
        <a:lnSpc>
          <a:spcPct val="125000"/>
        </a:lnSpc>
        <a:spcBef>
          <a:spcPct val="20000"/>
        </a:spcBef>
        <a:spcAft>
          <a:spcPct val="0"/>
        </a:spcAft>
        <a:buFont typeface="Arial" charset="0"/>
        <a:buChar char="~"/>
        <a:defRPr sz="2000">
          <a:solidFill>
            <a:srgbClr val="808080"/>
          </a:solidFill>
          <a:latin typeface="+mn-lt"/>
          <a:ea typeface="+mn-ea"/>
          <a:cs typeface="+mn-cs"/>
        </a:defRPr>
      </a:lvl8pPr>
      <a:lvl9pPr marL="3886200" indent="-228600" algn="l" rtl="0" fontAlgn="base">
        <a:lnSpc>
          <a:spcPct val="125000"/>
        </a:lnSpc>
        <a:spcBef>
          <a:spcPct val="20000"/>
        </a:spcBef>
        <a:spcAft>
          <a:spcPct val="0"/>
        </a:spcAft>
        <a:buFont typeface="Arial" charset="0"/>
        <a:buChar char="~"/>
        <a:defRPr sz="2000">
          <a:solidFill>
            <a:srgbClr val="808080"/>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37890" name="Picture 3" descr="内页元素3-1"/>
          <p:cNvPicPr>
            <a:picLocks noChangeAspect="1" noChangeArrowheads="1"/>
          </p:cNvPicPr>
          <p:nvPr/>
        </p:nvPicPr>
        <p:blipFill>
          <a:blip r:embed="rId13" cstate="print"/>
          <a:srcRect/>
          <a:stretch>
            <a:fillRect/>
          </a:stretch>
        </p:blipFill>
        <p:spPr bwMode="auto">
          <a:xfrm>
            <a:off x="0" y="0"/>
            <a:ext cx="12193588" cy="6492875"/>
          </a:xfrm>
          <a:prstGeom prst="rect">
            <a:avLst/>
          </a:prstGeom>
          <a:noFill/>
          <a:ln w="9525">
            <a:noFill/>
            <a:miter lim="800000"/>
            <a:headEnd/>
            <a:tailEnd/>
          </a:ln>
        </p:spPr>
      </p:pic>
      <p:pic>
        <p:nvPicPr>
          <p:cNvPr id="37891" name="Picture 15" descr="5"/>
          <p:cNvPicPr>
            <a:picLocks noChangeAspect="1" noChangeArrowheads="1"/>
          </p:cNvPicPr>
          <p:nvPr/>
        </p:nvPicPr>
        <p:blipFill>
          <a:blip r:embed="rId14" cstate="print"/>
          <a:srcRect/>
          <a:stretch>
            <a:fillRect/>
          </a:stretch>
        </p:blipFill>
        <p:spPr bwMode="auto">
          <a:xfrm>
            <a:off x="0" y="5616575"/>
            <a:ext cx="12195175" cy="1241425"/>
          </a:xfrm>
          <a:prstGeom prst="rect">
            <a:avLst/>
          </a:prstGeom>
          <a:noFill/>
          <a:ln w="9525">
            <a:noFill/>
            <a:miter lim="800000"/>
            <a:headEnd/>
            <a:tailEnd/>
          </a:ln>
        </p:spPr>
      </p:pic>
      <p:sp>
        <p:nvSpPr>
          <p:cNvPr id="1487888" name="Text Box 16"/>
          <p:cNvSpPr txBox="1">
            <a:spLocks noChangeArrowheads="1"/>
          </p:cNvSpPr>
          <p:nvPr/>
        </p:nvSpPr>
        <p:spPr bwMode="auto">
          <a:xfrm>
            <a:off x="4579938" y="2616200"/>
            <a:ext cx="2968625" cy="823913"/>
          </a:xfrm>
          <a:prstGeom prst="rect">
            <a:avLst/>
          </a:prstGeom>
          <a:noFill/>
          <a:ln w="9525">
            <a:noFill/>
            <a:miter lim="800000"/>
            <a:headEnd/>
            <a:tailEnd/>
          </a:ln>
        </p:spPr>
        <p:txBody>
          <a:bodyPr wrap="none">
            <a:spAutoFit/>
          </a:bodyPr>
          <a:lstStyle/>
          <a:p>
            <a:pPr eaLnBrk="0" hangingPunct="0">
              <a:defRPr/>
            </a:pPr>
            <a:r>
              <a:rPr lang="en-US" altLang="zh-CN" sz="4800" b="0">
                <a:solidFill>
                  <a:srgbClr val="990000"/>
                </a:solidFill>
                <a:latin typeface="FrutigerNext LT Medium" pitchFamily="34" charset="0"/>
                <a:ea typeface="MS PGothic" pitchFamily="34" charset="-128"/>
                <a:cs typeface="+mn-cs"/>
              </a:rPr>
              <a:t>Thank you</a:t>
            </a:r>
          </a:p>
        </p:txBody>
      </p:sp>
      <p:sp>
        <p:nvSpPr>
          <p:cNvPr id="1487889" name="Text Box 17"/>
          <p:cNvSpPr txBox="1">
            <a:spLocks noChangeArrowheads="1"/>
          </p:cNvSpPr>
          <p:nvPr/>
        </p:nvSpPr>
        <p:spPr bwMode="auto">
          <a:xfrm>
            <a:off x="4627563" y="3409950"/>
            <a:ext cx="2927350" cy="519113"/>
          </a:xfrm>
          <a:prstGeom prst="rect">
            <a:avLst/>
          </a:prstGeom>
          <a:noFill/>
          <a:ln w="9525">
            <a:noFill/>
            <a:miter lim="800000"/>
            <a:headEnd/>
            <a:tailEnd/>
          </a:ln>
        </p:spPr>
        <p:txBody>
          <a:bodyPr wrap="none">
            <a:spAutoFit/>
          </a:bodyPr>
          <a:lstStyle/>
          <a:p>
            <a:pPr eaLnBrk="0" hangingPunct="0"/>
            <a:r>
              <a:rPr lang="en-US" altLang="zh-CN" sz="2800" b="0">
                <a:solidFill>
                  <a:srgbClr val="666666"/>
                </a:solidFill>
                <a:latin typeface="FrutigerNext LT Regular" pitchFamily="34" charset="0"/>
                <a:ea typeface="MS PGothic" pitchFamily="34" charset="-128"/>
              </a:rPr>
              <a:t>www.huawei.com</a:t>
            </a:r>
            <a:endParaRPr lang="en-US" altLang="zh-CN" sz="2300" b="0">
              <a:solidFill>
                <a:srgbClr val="990000"/>
              </a:solidFill>
              <a:latin typeface="FrutigerNext LT Regular" pitchFamily="34" charset="0"/>
              <a:ea typeface="MS PGothic" pitchFamily="34" charset="-128"/>
            </a:endParaRPr>
          </a:p>
        </p:txBody>
      </p:sp>
      <p:sp>
        <p:nvSpPr>
          <p:cNvPr id="1487938" name="Rectangle 66"/>
          <p:cNvSpPr>
            <a:spLocks noChangeArrowheads="1"/>
          </p:cNvSpPr>
          <p:nvPr/>
        </p:nvSpPr>
        <p:spPr bwMode="auto">
          <a:xfrm>
            <a:off x="-2460625" y="528638"/>
            <a:ext cx="2460625" cy="5307012"/>
          </a:xfrm>
          <a:prstGeom prst="rect">
            <a:avLst/>
          </a:prstGeom>
          <a:noFill/>
          <a:ln w="9525">
            <a:noFill/>
            <a:miter lim="800000"/>
            <a:headEnd/>
            <a:tailEnd/>
          </a:ln>
          <a:effectLst/>
        </p:spPr>
        <p:txBody>
          <a:bodyPr lIns="87798" tIns="43900" rIns="87798" bIns="43900"/>
          <a:lstStyle/>
          <a:p>
            <a:pPr marL="342900" indent="-342900" algn="r">
              <a:lnSpc>
                <a:spcPct val="125000"/>
              </a:lnSpc>
              <a:spcBef>
                <a:spcPct val="20000"/>
              </a:spcBef>
              <a:buClr>
                <a:srgbClr val="990000"/>
              </a:buClr>
              <a:defRPr/>
            </a:pPr>
            <a:r>
              <a:rPr lang="zh-CN" altLang="en-US" sz="1200" b="0">
                <a:solidFill>
                  <a:srgbClr val="F8F8F8"/>
                </a:solidFill>
                <a:ea typeface="宋体" charset="-122"/>
                <a:cs typeface="+mn-cs"/>
              </a:rPr>
              <a:t>英文标题</a:t>
            </a:r>
            <a:r>
              <a:rPr lang="en-US" altLang="zh-CN" sz="1200" b="0">
                <a:solidFill>
                  <a:srgbClr val="F8F8F8"/>
                </a:solidFill>
                <a:ea typeface="宋体" charset="-122"/>
                <a:cs typeface="+mn-cs"/>
              </a:rPr>
              <a:t>:32-35pt  </a:t>
            </a:r>
          </a:p>
          <a:p>
            <a:pPr marL="342900" indent="-342900" algn="r">
              <a:lnSpc>
                <a:spcPct val="125000"/>
              </a:lnSpc>
              <a:spcBef>
                <a:spcPct val="20000"/>
              </a:spcBef>
              <a:buClr>
                <a:srgbClr val="990000"/>
              </a:buClr>
              <a:defRPr/>
            </a:pPr>
            <a:r>
              <a:rPr lang="zh-CN" altLang="en-US" sz="1200" b="0">
                <a:solidFill>
                  <a:srgbClr val="F8F8F8"/>
                </a:solidFill>
                <a:ea typeface="宋体" charset="-122"/>
                <a:cs typeface="+mn-cs"/>
              </a:rPr>
              <a:t>颜色</a:t>
            </a:r>
            <a:r>
              <a:rPr lang="en-US" altLang="zh-CN" sz="1200" b="0">
                <a:solidFill>
                  <a:srgbClr val="F8F8F8"/>
                </a:solidFill>
                <a:ea typeface="宋体" charset="-122"/>
                <a:cs typeface="+mn-cs"/>
              </a:rPr>
              <a:t>: R153 G0 B0</a:t>
            </a:r>
          </a:p>
          <a:p>
            <a:pPr marL="342900" indent="-342900" algn="r">
              <a:lnSpc>
                <a:spcPct val="125000"/>
              </a:lnSpc>
              <a:spcBef>
                <a:spcPct val="20000"/>
              </a:spcBef>
              <a:buClr>
                <a:srgbClr val="990000"/>
              </a:buClr>
              <a:defRPr/>
            </a:pPr>
            <a:r>
              <a:rPr lang="zh-CN" altLang="en-US" sz="1200" b="0">
                <a:solidFill>
                  <a:srgbClr val="F8F8F8"/>
                </a:solidFill>
                <a:latin typeface="FrutigerNext LT Medium" pitchFamily="34" charset="0"/>
                <a:ea typeface="宋体" charset="-122"/>
                <a:cs typeface="+mn-cs"/>
              </a:rPr>
              <a:t>内部使用字体 </a:t>
            </a:r>
            <a:r>
              <a:rPr lang="en-US" altLang="zh-CN" sz="1200" b="0">
                <a:solidFill>
                  <a:srgbClr val="F8F8F8"/>
                </a:solidFill>
                <a:latin typeface="FrutigerNext LT Medium" pitchFamily="34" charset="0"/>
                <a:ea typeface="宋体" charset="-122"/>
                <a:cs typeface="+mn-cs"/>
              </a:rPr>
              <a:t>:</a:t>
            </a:r>
          </a:p>
          <a:p>
            <a:pPr marL="342900" indent="-342900" algn="r">
              <a:lnSpc>
                <a:spcPct val="125000"/>
              </a:lnSpc>
              <a:spcBef>
                <a:spcPct val="20000"/>
              </a:spcBef>
              <a:buClr>
                <a:srgbClr val="990000"/>
              </a:buClr>
              <a:defRPr/>
            </a:pPr>
            <a:r>
              <a:rPr lang="en-US" altLang="zh-CN" sz="1200" b="0">
                <a:solidFill>
                  <a:srgbClr val="F8F8F8"/>
                </a:solidFill>
                <a:latin typeface="FrutigerNext LT Medium" pitchFamily="34" charset="0"/>
                <a:ea typeface="宋体" charset="-122"/>
                <a:cs typeface="+mn-cs"/>
              </a:rPr>
              <a:t>FrutigerNext LT Medium</a:t>
            </a:r>
          </a:p>
          <a:p>
            <a:pPr marL="342900" indent="-342900" algn="r">
              <a:lnSpc>
                <a:spcPct val="125000"/>
              </a:lnSpc>
              <a:spcBef>
                <a:spcPct val="20000"/>
              </a:spcBef>
              <a:buClr>
                <a:srgbClr val="990000"/>
              </a:buClr>
              <a:defRPr/>
            </a:pPr>
            <a:r>
              <a:rPr lang="zh-CN" altLang="en-US" sz="1200" b="0">
                <a:solidFill>
                  <a:srgbClr val="F8F8F8"/>
                </a:solidFill>
                <a:latin typeface="FrutigerNext LT Medium" pitchFamily="34" charset="0"/>
                <a:ea typeface="宋体" charset="-122"/>
                <a:cs typeface="+mn-cs"/>
              </a:rPr>
              <a:t>外部使用字体 </a:t>
            </a:r>
            <a:r>
              <a:rPr lang="en-US" altLang="zh-CN" sz="1200" b="0">
                <a:solidFill>
                  <a:srgbClr val="F8F8F8"/>
                </a:solidFill>
                <a:latin typeface="FrutigerNext LT Medium" pitchFamily="34" charset="0"/>
                <a:ea typeface="宋体" charset="-122"/>
                <a:cs typeface="+mn-cs"/>
              </a:rPr>
              <a:t>: Arial</a:t>
            </a:r>
          </a:p>
          <a:p>
            <a:pPr marL="342900" indent="-342900" algn="r">
              <a:lnSpc>
                <a:spcPct val="75000"/>
              </a:lnSpc>
              <a:spcBef>
                <a:spcPct val="20000"/>
              </a:spcBef>
              <a:buClr>
                <a:srgbClr val="990000"/>
              </a:buClr>
              <a:defRPr/>
            </a:pPr>
            <a:endParaRPr lang="en-US" altLang="zh-CN" sz="1200" b="0">
              <a:solidFill>
                <a:srgbClr val="F8F8F8"/>
              </a:solidFill>
              <a:ea typeface="宋体" charset="-122"/>
              <a:cs typeface="+mn-cs"/>
            </a:endParaRPr>
          </a:p>
          <a:p>
            <a:pPr marL="342900" indent="-342900" algn="r">
              <a:lnSpc>
                <a:spcPct val="125000"/>
              </a:lnSpc>
              <a:spcBef>
                <a:spcPct val="20000"/>
              </a:spcBef>
              <a:buClr>
                <a:srgbClr val="990000"/>
              </a:buClr>
              <a:defRPr/>
            </a:pPr>
            <a:r>
              <a:rPr lang="zh-CN" altLang="en-US" sz="1200" b="0">
                <a:solidFill>
                  <a:srgbClr val="F8F8F8"/>
                </a:solidFill>
                <a:ea typeface="宋体" charset="-122"/>
                <a:cs typeface="+mn-cs"/>
              </a:rPr>
              <a:t>中文标题</a:t>
            </a:r>
            <a:r>
              <a:rPr lang="en-US" altLang="zh-CN" sz="1200" b="0">
                <a:solidFill>
                  <a:srgbClr val="F8F8F8"/>
                </a:solidFill>
                <a:ea typeface="宋体" charset="-122"/>
                <a:cs typeface="+mn-cs"/>
              </a:rPr>
              <a:t>:30-32pt  </a:t>
            </a:r>
          </a:p>
          <a:p>
            <a:pPr marL="342900" indent="-342900" algn="r">
              <a:lnSpc>
                <a:spcPct val="125000"/>
              </a:lnSpc>
              <a:spcBef>
                <a:spcPct val="20000"/>
              </a:spcBef>
              <a:buClr>
                <a:srgbClr val="990000"/>
              </a:buClr>
              <a:defRPr/>
            </a:pPr>
            <a:r>
              <a:rPr lang="zh-CN" altLang="en-US" sz="1200" b="0">
                <a:solidFill>
                  <a:srgbClr val="F8F8F8"/>
                </a:solidFill>
                <a:ea typeface="宋体" charset="-122"/>
                <a:cs typeface="+mn-cs"/>
              </a:rPr>
              <a:t>颜色</a:t>
            </a:r>
            <a:r>
              <a:rPr lang="en-US" altLang="zh-CN" sz="1200" b="0">
                <a:solidFill>
                  <a:srgbClr val="F8F8F8"/>
                </a:solidFill>
                <a:ea typeface="宋体" charset="-122"/>
                <a:cs typeface="+mn-cs"/>
              </a:rPr>
              <a:t>: R153 G0 B0</a:t>
            </a:r>
          </a:p>
          <a:p>
            <a:pPr marL="342900" indent="-342900" algn="r">
              <a:lnSpc>
                <a:spcPct val="125000"/>
              </a:lnSpc>
              <a:spcBef>
                <a:spcPct val="20000"/>
              </a:spcBef>
              <a:buClr>
                <a:srgbClr val="990000"/>
              </a:buClr>
              <a:defRPr/>
            </a:pPr>
            <a:r>
              <a:rPr lang="zh-CN" altLang="en-US" sz="1200" b="0">
                <a:solidFill>
                  <a:srgbClr val="F8F8F8"/>
                </a:solidFill>
                <a:ea typeface="宋体" charset="-122"/>
                <a:cs typeface="+mn-cs"/>
              </a:rPr>
              <a:t>字体</a:t>
            </a:r>
            <a:r>
              <a:rPr lang="en-US" altLang="zh-CN" sz="1200" b="0">
                <a:solidFill>
                  <a:srgbClr val="F8F8F8"/>
                </a:solidFill>
                <a:ea typeface="宋体" charset="-122"/>
                <a:cs typeface="+mn-cs"/>
              </a:rPr>
              <a:t>:</a:t>
            </a:r>
            <a:r>
              <a:rPr lang="zh-CN" altLang="en-US" sz="1200" b="0">
                <a:solidFill>
                  <a:srgbClr val="F8F8F8"/>
                </a:solidFill>
                <a:ea typeface="宋体" charset="-122"/>
                <a:cs typeface="+mn-cs"/>
              </a:rPr>
              <a:t>黑体</a:t>
            </a:r>
          </a:p>
          <a:p>
            <a:pPr marL="342900" indent="-342900" algn="r">
              <a:lnSpc>
                <a:spcPct val="125000"/>
              </a:lnSpc>
              <a:spcBef>
                <a:spcPct val="20000"/>
              </a:spcBef>
              <a:buClr>
                <a:srgbClr val="990000"/>
              </a:buClr>
              <a:defRPr/>
            </a:pPr>
            <a:endParaRPr lang="zh-CN" altLang="en-US" sz="1200" b="0">
              <a:solidFill>
                <a:srgbClr val="F8F8F8"/>
              </a:solidFill>
              <a:ea typeface="宋体" charset="-122"/>
              <a:cs typeface="+mn-cs"/>
            </a:endParaRPr>
          </a:p>
          <a:p>
            <a:pPr marL="342900" indent="-342900" algn="r">
              <a:lnSpc>
                <a:spcPct val="125000"/>
              </a:lnSpc>
              <a:spcBef>
                <a:spcPct val="20000"/>
              </a:spcBef>
              <a:buClr>
                <a:srgbClr val="990000"/>
              </a:buClr>
              <a:defRPr/>
            </a:pPr>
            <a:endParaRPr lang="zh-CN" altLang="en-US" sz="1200" b="0">
              <a:solidFill>
                <a:srgbClr val="F8F8F8"/>
              </a:solidFill>
              <a:ea typeface="宋体" charset="-122"/>
              <a:cs typeface="+mn-cs"/>
            </a:endParaRPr>
          </a:p>
          <a:p>
            <a:pPr marL="342900" indent="-342900" algn="r">
              <a:lnSpc>
                <a:spcPct val="125000"/>
              </a:lnSpc>
              <a:spcBef>
                <a:spcPct val="20000"/>
              </a:spcBef>
              <a:buClr>
                <a:srgbClr val="990000"/>
              </a:buClr>
              <a:defRPr/>
            </a:pPr>
            <a:endParaRPr lang="zh-CN" altLang="en-US" sz="1200" b="0">
              <a:solidFill>
                <a:srgbClr val="F8F8F8"/>
              </a:solidFill>
              <a:ea typeface="宋体" charset="-122"/>
              <a:cs typeface="+mn-cs"/>
            </a:endParaRPr>
          </a:p>
          <a:p>
            <a:pPr marL="342900" indent="-342900" algn="r">
              <a:lnSpc>
                <a:spcPct val="125000"/>
              </a:lnSpc>
              <a:spcBef>
                <a:spcPct val="20000"/>
              </a:spcBef>
              <a:buClr>
                <a:srgbClr val="990000"/>
              </a:buClr>
              <a:defRPr/>
            </a:pPr>
            <a:r>
              <a:rPr lang="zh-CN" altLang="en-US" sz="1200" b="0">
                <a:solidFill>
                  <a:srgbClr val="F8F8F8"/>
                </a:solidFill>
                <a:ea typeface="宋体" charset="-122"/>
                <a:cs typeface="+mn-cs"/>
              </a:rPr>
              <a:t>英文正文</a:t>
            </a:r>
            <a:r>
              <a:rPr lang="en-US" altLang="zh-CN" sz="1200" b="0">
                <a:solidFill>
                  <a:srgbClr val="F8F8F8"/>
                </a:solidFill>
                <a:ea typeface="宋体" charset="-122"/>
                <a:cs typeface="+mn-cs"/>
              </a:rPr>
              <a:t>:20-22pt</a:t>
            </a:r>
          </a:p>
          <a:p>
            <a:pPr marL="342900" indent="-342900" algn="r">
              <a:lnSpc>
                <a:spcPct val="125000"/>
              </a:lnSpc>
              <a:spcBef>
                <a:spcPct val="20000"/>
              </a:spcBef>
              <a:buClr>
                <a:srgbClr val="990000"/>
              </a:buClr>
              <a:defRPr/>
            </a:pPr>
            <a:r>
              <a:rPr lang="zh-CN" altLang="en-US" sz="1200" b="0">
                <a:solidFill>
                  <a:srgbClr val="F8F8F8"/>
                </a:solidFill>
                <a:ea typeface="宋体" charset="-122"/>
                <a:cs typeface="+mn-cs"/>
              </a:rPr>
              <a:t>子目录 </a:t>
            </a:r>
            <a:r>
              <a:rPr lang="en-US" altLang="zh-CN" sz="1200" b="0">
                <a:solidFill>
                  <a:srgbClr val="F8F8F8"/>
                </a:solidFill>
                <a:ea typeface="宋体" charset="-122"/>
                <a:cs typeface="+mn-cs"/>
              </a:rPr>
              <a:t>(2-5</a:t>
            </a:r>
            <a:r>
              <a:rPr lang="zh-CN" altLang="en-US" sz="1200" b="0">
                <a:solidFill>
                  <a:srgbClr val="F8F8F8"/>
                </a:solidFill>
                <a:ea typeface="宋体" charset="-122"/>
                <a:cs typeface="+mn-cs"/>
              </a:rPr>
              <a:t>级</a:t>
            </a:r>
            <a:r>
              <a:rPr lang="en-US" altLang="zh-CN" sz="1200" b="0">
                <a:solidFill>
                  <a:srgbClr val="F8F8F8"/>
                </a:solidFill>
                <a:ea typeface="宋体" charset="-122"/>
                <a:cs typeface="+mn-cs"/>
              </a:rPr>
              <a:t>) :18pt  </a:t>
            </a:r>
          </a:p>
          <a:p>
            <a:pPr marL="342900" indent="-342900" algn="r">
              <a:lnSpc>
                <a:spcPct val="125000"/>
              </a:lnSpc>
              <a:spcBef>
                <a:spcPct val="20000"/>
              </a:spcBef>
              <a:buClr>
                <a:srgbClr val="990000"/>
              </a:buClr>
              <a:defRPr/>
            </a:pPr>
            <a:r>
              <a:rPr lang="zh-CN" altLang="en-US" sz="1200" b="0">
                <a:solidFill>
                  <a:srgbClr val="F8F8F8"/>
                </a:solidFill>
                <a:ea typeface="宋体" charset="-122"/>
                <a:cs typeface="+mn-cs"/>
              </a:rPr>
              <a:t>颜色</a:t>
            </a:r>
            <a:r>
              <a:rPr lang="en-US" altLang="zh-CN" sz="1200" b="0">
                <a:solidFill>
                  <a:srgbClr val="F8F8F8"/>
                </a:solidFill>
                <a:ea typeface="宋体" charset="-122"/>
                <a:cs typeface="+mn-cs"/>
              </a:rPr>
              <a:t>:</a:t>
            </a:r>
            <a:r>
              <a:rPr lang="zh-CN" altLang="en-US" sz="1200" b="0">
                <a:solidFill>
                  <a:srgbClr val="F8F8F8"/>
                </a:solidFill>
                <a:ea typeface="宋体" charset="-122"/>
                <a:cs typeface="+mn-cs"/>
              </a:rPr>
              <a:t>黑色</a:t>
            </a:r>
          </a:p>
          <a:p>
            <a:pPr marL="342900" indent="-342900" algn="r">
              <a:lnSpc>
                <a:spcPct val="125000"/>
              </a:lnSpc>
              <a:spcBef>
                <a:spcPct val="20000"/>
              </a:spcBef>
              <a:buClr>
                <a:srgbClr val="990000"/>
              </a:buClr>
              <a:defRPr/>
            </a:pPr>
            <a:r>
              <a:rPr lang="zh-CN" altLang="en-US" sz="1200" b="0">
                <a:solidFill>
                  <a:srgbClr val="F8F8F8"/>
                </a:solidFill>
                <a:latin typeface="FrutigerNext LT Medium" pitchFamily="34" charset="0"/>
                <a:ea typeface="宋体" charset="-122"/>
                <a:cs typeface="+mn-cs"/>
              </a:rPr>
              <a:t>内部使用字体 </a:t>
            </a:r>
            <a:r>
              <a:rPr lang="en-US" altLang="zh-CN" sz="1200" b="0">
                <a:solidFill>
                  <a:srgbClr val="F8F8F8"/>
                </a:solidFill>
                <a:latin typeface="FrutigerNext LT Medium" pitchFamily="34" charset="0"/>
                <a:ea typeface="宋体" charset="-122"/>
                <a:cs typeface="+mn-cs"/>
              </a:rPr>
              <a:t>:</a:t>
            </a:r>
          </a:p>
          <a:p>
            <a:pPr marL="342900" indent="-342900" algn="r">
              <a:lnSpc>
                <a:spcPct val="125000"/>
              </a:lnSpc>
              <a:spcBef>
                <a:spcPct val="20000"/>
              </a:spcBef>
              <a:buClr>
                <a:srgbClr val="990000"/>
              </a:buClr>
              <a:defRPr/>
            </a:pPr>
            <a:r>
              <a:rPr lang="en-US" altLang="zh-CN" sz="1200" b="0">
                <a:solidFill>
                  <a:srgbClr val="F8F8F8"/>
                </a:solidFill>
                <a:latin typeface="FrutigerNext LT Medium" pitchFamily="34" charset="0"/>
                <a:ea typeface="宋体" charset="-122"/>
                <a:cs typeface="+mn-cs"/>
              </a:rPr>
              <a:t>FrutigerNext LT Regular</a:t>
            </a:r>
          </a:p>
          <a:p>
            <a:pPr marL="342900" indent="-342900" algn="r">
              <a:lnSpc>
                <a:spcPct val="125000"/>
              </a:lnSpc>
              <a:spcBef>
                <a:spcPct val="20000"/>
              </a:spcBef>
              <a:buClr>
                <a:srgbClr val="990000"/>
              </a:buClr>
              <a:defRPr/>
            </a:pPr>
            <a:r>
              <a:rPr lang="zh-CN" altLang="en-US" sz="1200" b="0">
                <a:solidFill>
                  <a:srgbClr val="F8F8F8"/>
                </a:solidFill>
                <a:latin typeface="FrutigerNext LT Medium" pitchFamily="34" charset="0"/>
                <a:ea typeface="宋体" charset="-122"/>
                <a:cs typeface="+mn-cs"/>
              </a:rPr>
              <a:t>外部使用字体 </a:t>
            </a:r>
            <a:r>
              <a:rPr lang="en-US" altLang="zh-CN" sz="1200" b="0">
                <a:solidFill>
                  <a:srgbClr val="F8F8F8"/>
                </a:solidFill>
                <a:latin typeface="FrutigerNext LT Medium" pitchFamily="34" charset="0"/>
                <a:ea typeface="宋体" charset="-122"/>
                <a:cs typeface="+mn-cs"/>
              </a:rPr>
              <a:t>: Arial</a:t>
            </a:r>
          </a:p>
          <a:p>
            <a:pPr marL="342900" indent="-342900" algn="r">
              <a:lnSpc>
                <a:spcPct val="75000"/>
              </a:lnSpc>
              <a:spcBef>
                <a:spcPct val="20000"/>
              </a:spcBef>
              <a:buClr>
                <a:srgbClr val="990000"/>
              </a:buClr>
              <a:defRPr/>
            </a:pPr>
            <a:endParaRPr lang="en-US" altLang="zh-CN" sz="1200" b="0">
              <a:solidFill>
                <a:srgbClr val="F8F8F8"/>
              </a:solidFill>
              <a:ea typeface="宋体" charset="-122"/>
              <a:cs typeface="+mn-cs"/>
            </a:endParaRPr>
          </a:p>
          <a:p>
            <a:pPr marL="342900" indent="-342900" algn="r">
              <a:lnSpc>
                <a:spcPct val="125000"/>
              </a:lnSpc>
              <a:spcBef>
                <a:spcPct val="20000"/>
              </a:spcBef>
              <a:buClr>
                <a:srgbClr val="990000"/>
              </a:buClr>
              <a:defRPr/>
            </a:pPr>
            <a:r>
              <a:rPr lang="zh-CN" altLang="en-US" sz="1200" b="0">
                <a:solidFill>
                  <a:srgbClr val="F8F8F8"/>
                </a:solidFill>
                <a:ea typeface="宋体" charset="-122"/>
                <a:cs typeface="+mn-cs"/>
              </a:rPr>
              <a:t>中文正文</a:t>
            </a:r>
            <a:r>
              <a:rPr lang="en-US" altLang="zh-CN" sz="1200" b="0">
                <a:solidFill>
                  <a:srgbClr val="F8F8F8"/>
                </a:solidFill>
                <a:ea typeface="宋体" charset="-122"/>
                <a:cs typeface="+mn-cs"/>
              </a:rPr>
              <a:t>:18-20pt</a:t>
            </a:r>
          </a:p>
          <a:p>
            <a:pPr marL="342900" indent="-342900" algn="r">
              <a:lnSpc>
                <a:spcPct val="125000"/>
              </a:lnSpc>
              <a:spcBef>
                <a:spcPct val="20000"/>
              </a:spcBef>
              <a:buClr>
                <a:srgbClr val="990000"/>
              </a:buClr>
              <a:defRPr/>
            </a:pPr>
            <a:r>
              <a:rPr lang="zh-CN" altLang="en-US" sz="1200" b="0">
                <a:solidFill>
                  <a:srgbClr val="F8F8F8"/>
                </a:solidFill>
                <a:ea typeface="宋体" charset="-122"/>
                <a:cs typeface="+mn-cs"/>
              </a:rPr>
              <a:t>子目录</a:t>
            </a:r>
            <a:r>
              <a:rPr lang="en-US" altLang="zh-CN" sz="1200" b="0">
                <a:solidFill>
                  <a:srgbClr val="F8F8F8"/>
                </a:solidFill>
                <a:ea typeface="宋体" charset="-122"/>
                <a:cs typeface="+mn-cs"/>
              </a:rPr>
              <a:t>(2-5</a:t>
            </a:r>
            <a:r>
              <a:rPr lang="zh-CN" altLang="en-US" sz="1200" b="0">
                <a:solidFill>
                  <a:srgbClr val="F8F8F8"/>
                </a:solidFill>
                <a:ea typeface="宋体" charset="-122"/>
                <a:cs typeface="+mn-cs"/>
              </a:rPr>
              <a:t>级</a:t>
            </a:r>
            <a:r>
              <a:rPr lang="en-US" altLang="zh-CN" sz="1200" b="0">
                <a:solidFill>
                  <a:srgbClr val="F8F8F8"/>
                </a:solidFill>
                <a:ea typeface="宋体" charset="-122"/>
                <a:cs typeface="+mn-cs"/>
              </a:rPr>
              <a:t>):18pt </a:t>
            </a:r>
          </a:p>
          <a:p>
            <a:pPr marL="342900" indent="-342900" algn="r">
              <a:lnSpc>
                <a:spcPct val="125000"/>
              </a:lnSpc>
              <a:spcBef>
                <a:spcPct val="20000"/>
              </a:spcBef>
              <a:buClr>
                <a:srgbClr val="990000"/>
              </a:buClr>
              <a:defRPr/>
            </a:pPr>
            <a:r>
              <a:rPr lang="zh-CN" altLang="en-US" sz="1200" b="0">
                <a:solidFill>
                  <a:srgbClr val="F8F8F8"/>
                </a:solidFill>
                <a:ea typeface="宋体" charset="-122"/>
                <a:cs typeface="+mn-cs"/>
              </a:rPr>
              <a:t>颜色</a:t>
            </a:r>
            <a:r>
              <a:rPr lang="en-US" altLang="zh-CN" sz="1200" b="0">
                <a:solidFill>
                  <a:srgbClr val="F8F8F8"/>
                </a:solidFill>
                <a:ea typeface="宋体" charset="-122"/>
                <a:cs typeface="+mn-cs"/>
              </a:rPr>
              <a:t>:</a:t>
            </a:r>
            <a:r>
              <a:rPr lang="zh-CN" altLang="en-US" sz="1200" b="0">
                <a:solidFill>
                  <a:srgbClr val="F8F8F8"/>
                </a:solidFill>
                <a:ea typeface="宋体" charset="-122"/>
                <a:cs typeface="+mn-cs"/>
              </a:rPr>
              <a:t>黑色</a:t>
            </a:r>
          </a:p>
          <a:p>
            <a:pPr marL="342900" indent="-342900" algn="r">
              <a:lnSpc>
                <a:spcPct val="125000"/>
              </a:lnSpc>
              <a:spcBef>
                <a:spcPct val="20000"/>
              </a:spcBef>
              <a:buClr>
                <a:srgbClr val="990000"/>
              </a:buClr>
              <a:defRPr/>
            </a:pPr>
            <a:r>
              <a:rPr lang="zh-CN" altLang="en-US" sz="1200" b="0">
                <a:solidFill>
                  <a:srgbClr val="F8F8F8"/>
                </a:solidFill>
                <a:ea typeface="宋体" charset="-122"/>
                <a:cs typeface="+mn-cs"/>
              </a:rPr>
              <a:t>字体</a:t>
            </a:r>
            <a:r>
              <a:rPr lang="en-US" altLang="zh-CN" sz="1200" b="0">
                <a:solidFill>
                  <a:srgbClr val="F8F8F8"/>
                </a:solidFill>
                <a:ea typeface="宋体" charset="-122"/>
                <a:cs typeface="+mn-cs"/>
              </a:rPr>
              <a:t>:</a:t>
            </a:r>
            <a:r>
              <a:rPr lang="zh-CN" altLang="en-US" sz="1200" b="0">
                <a:solidFill>
                  <a:srgbClr val="F8F8F8"/>
                </a:solidFill>
                <a:ea typeface="宋体" charset="-122"/>
                <a:cs typeface="+mn-cs"/>
              </a:rPr>
              <a:t>细黑体 </a:t>
            </a:r>
          </a:p>
          <a:p>
            <a:pPr marL="342900" indent="-342900" algn="r">
              <a:lnSpc>
                <a:spcPct val="125000"/>
              </a:lnSpc>
              <a:spcBef>
                <a:spcPct val="20000"/>
              </a:spcBef>
              <a:buClr>
                <a:srgbClr val="990000"/>
              </a:buClr>
              <a:defRPr/>
            </a:pPr>
            <a:endParaRPr lang="en-US" altLang="zh-CN" sz="1200" b="0">
              <a:solidFill>
                <a:srgbClr val="080808"/>
              </a:solidFill>
              <a:ea typeface="宋体" charset="-122"/>
              <a:cs typeface="+mn-cs"/>
            </a:endParaRPr>
          </a:p>
        </p:txBody>
      </p:sp>
      <p:sp>
        <p:nvSpPr>
          <p:cNvPr id="1487939" name="Rectangle 67"/>
          <p:cNvSpPr>
            <a:spLocks noChangeArrowheads="1"/>
          </p:cNvSpPr>
          <p:nvPr/>
        </p:nvSpPr>
        <p:spPr bwMode="auto">
          <a:xfrm>
            <a:off x="12361863" y="4292600"/>
            <a:ext cx="1227137" cy="2627313"/>
          </a:xfrm>
          <a:prstGeom prst="rect">
            <a:avLst/>
          </a:prstGeom>
          <a:solidFill>
            <a:srgbClr val="F8F8F8"/>
          </a:solidFill>
          <a:ln w="9525" algn="ctr">
            <a:noFill/>
            <a:miter lim="800000"/>
            <a:headEnd/>
            <a:tailEnd/>
          </a:ln>
          <a:effectLst/>
        </p:spPr>
        <p:txBody>
          <a:bodyPr lIns="91425" tIns="45712" rIns="91425" bIns="45712" anchor="ctr">
            <a:spAutoFit/>
          </a:bodyPr>
          <a:lstStyle/>
          <a:p>
            <a:pPr algn="ctr" defTabSz="877888" eaLnBrk="0" hangingPunct="0"/>
            <a:endParaRPr lang="zh-CN" altLang="zh-CN" sz="1500" b="0">
              <a:latin typeface="FrutigerNext LT Regular" pitchFamily="34" charset="0"/>
              <a:ea typeface="MS PGothic" pitchFamily="34" charset="-128"/>
            </a:endParaRPr>
          </a:p>
        </p:txBody>
      </p:sp>
      <p:grpSp>
        <p:nvGrpSpPr>
          <p:cNvPr id="37896" name="Group 68"/>
          <p:cNvGrpSpPr>
            <a:grpSpLocks/>
          </p:cNvGrpSpPr>
          <p:nvPr/>
        </p:nvGrpSpPr>
        <p:grpSpPr bwMode="auto">
          <a:xfrm>
            <a:off x="12472988" y="5278438"/>
            <a:ext cx="989012" cy="184150"/>
            <a:chOff x="6657" y="3492"/>
            <a:chExt cx="527" cy="121"/>
          </a:xfrm>
        </p:grpSpPr>
        <p:sp>
          <p:nvSpPr>
            <p:cNvPr id="1487941" name="Rectangle 69"/>
            <p:cNvSpPr>
              <a:spLocks noChangeArrowheads="1"/>
            </p:cNvSpPr>
            <p:nvPr/>
          </p:nvSpPr>
          <p:spPr bwMode="auto">
            <a:xfrm flipV="1">
              <a:off x="6789" y="3492"/>
              <a:ext cx="132" cy="121"/>
            </a:xfrm>
            <a:prstGeom prst="rect">
              <a:avLst/>
            </a:prstGeom>
            <a:solidFill>
              <a:srgbClr val="FFCC66"/>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ea typeface="宋体" charset="-122"/>
                <a:cs typeface="+mn-cs"/>
              </a:endParaRPr>
            </a:p>
          </p:txBody>
        </p:sp>
        <p:sp>
          <p:nvSpPr>
            <p:cNvPr id="1487942" name="Rectangle 70"/>
            <p:cNvSpPr>
              <a:spLocks noChangeArrowheads="1"/>
            </p:cNvSpPr>
            <p:nvPr/>
          </p:nvSpPr>
          <p:spPr bwMode="auto">
            <a:xfrm flipV="1">
              <a:off x="6921" y="3492"/>
              <a:ext cx="131" cy="121"/>
            </a:xfrm>
            <a:prstGeom prst="rect">
              <a:avLst/>
            </a:prstGeom>
            <a:solidFill>
              <a:srgbClr val="FF9900"/>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ea typeface="宋体" charset="-122"/>
                <a:cs typeface="+mn-cs"/>
              </a:endParaRPr>
            </a:p>
          </p:txBody>
        </p:sp>
        <p:sp>
          <p:nvSpPr>
            <p:cNvPr id="1487943" name="Rectangle 71"/>
            <p:cNvSpPr>
              <a:spLocks noChangeArrowheads="1"/>
            </p:cNvSpPr>
            <p:nvPr/>
          </p:nvSpPr>
          <p:spPr bwMode="auto">
            <a:xfrm flipV="1">
              <a:off x="7052" y="3492"/>
              <a:ext cx="132" cy="121"/>
            </a:xfrm>
            <a:prstGeom prst="rect">
              <a:avLst/>
            </a:prstGeom>
            <a:solidFill>
              <a:srgbClr val="99660A"/>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ea typeface="宋体" charset="-122"/>
                <a:cs typeface="+mn-cs"/>
              </a:endParaRPr>
            </a:p>
          </p:txBody>
        </p:sp>
        <p:sp>
          <p:nvSpPr>
            <p:cNvPr id="1487944" name="Rectangle 72"/>
            <p:cNvSpPr>
              <a:spLocks noChangeArrowheads="1"/>
            </p:cNvSpPr>
            <p:nvPr/>
          </p:nvSpPr>
          <p:spPr bwMode="auto">
            <a:xfrm flipV="1">
              <a:off x="6657" y="3492"/>
              <a:ext cx="132" cy="121"/>
            </a:xfrm>
            <a:prstGeom prst="rect">
              <a:avLst/>
            </a:prstGeom>
            <a:solidFill>
              <a:srgbClr val="FFCC99"/>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ea typeface="宋体" charset="-122"/>
                <a:cs typeface="+mn-cs"/>
              </a:endParaRPr>
            </a:p>
          </p:txBody>
        </p:sp>
      </p:grpSp>
      <p:grpSp>
        <p:nvGrpSpPr>
          <p:cNvPr id="37897" name="Group 73"/>
          <p:cNvGrpSpPr>
            <a:grpSpLocks/>
          </p:cNvGrpSpPr>
          <p:nvPr/>
        </p:nvGrpSpPr>
        <p:grpSpPr bwMode="auto">
          <a:xfrm>
            <a:off x="12472988" y="6203950"/>
            <a:ext cx="989012" cy="182563"/>
            <a:chOff x="6657" y="4103"/>
            <a:chExt cx="527" cy="121"/>
          </a:xfrm>
        </p:grpSpPr>
        <p:sp>
          <p:nvSpPr>
            <p:cNvPr id="1487946" name="Rectangle 74"/>
            <p:cNvSpPr>
              <a:spLocks noChangeArrowheads="1"/>
            </p:cNvSpPr>
            <p:nvPr/>
          </p:nvSpPr>
          <p:spPr bwMode="auto">
            <a:xfrm flipV="1">
              <a:off x="6789" y="4103"/>
              <a:ext cx="132" cy="121"/>
            </a:xfrm>
            <a:prstGeom prst="rect">
              <a:avLst/>
            </a:prstGeom>
            <a:solidFill>
              <a:srgbClr val="99CCFF"/>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ea typeface="宋体" charset="-122"/>
                <a:cs typeface="+mn-cs"/>
              </a:endParaRPr>
            </a:p>
          </p:txBody>
        </p:sp>
        <p:sp>
          <p:nvSpPr>
            <p:cNvPr id="1487947" name="Rectangle 75"/>
            <p:cNvSpPr>
              <a:spLocks noChangeArrowheads="1"/>
            </p:cNvSpPr>
            <p:nvPr/>
          </p:nvSpPr>
          <p:spPr bwMode="auto">
            <a:xfrm flipV="1">
              <a:off x="6921" y="4103"/>
              <a:ext cx="131" cy="121"/>
            </a:xfrm>
            <a:prstGeom prst="rect">
              <a:avLst/>
            </a:prstGeom>
            <a:solidFill>
              <a:srgbClr val="99CCCC"/>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ea typeface="宋体" charset="-122"/>
                <a:cs typeface="+mn-cs"/>
              </a:endParaRPr>
            </a:p>
          </p:txBody>
        </p:sp>
        <p:sp>
          <p:nvSpPr>
            <p:cNvPr id="1487948" name="Rectangle 76"/>
            <p:cNvSpPr>
              <a:spLocks noChangeArrowheads="1"/>
            </p:cNvSpPr>
            <p:nvPr/>
          </p:nvSpPr>
          <p:spPr bwMode="auto">
            <a:xfrm flipV="1">
              <a:off x="7052" y="4103"/>
              <a:ext cx="132" cy="121"/>
            </a:xfrm>
            <a:prstGeom prst="rect">
              <a:avLst/>
            </a:prstGeom>
            <a:solidFill>
              <a:srgbClr val="009999"/>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ea typeface="宋体" charset="-122"/>
                <a:cs typeface="+mn-cs"/>
              </a:endParaRPr>
            </a:p>
          </p:txBody>
        </p:sp>
        <p:sp>
          <p:nvSpPr>
            <p:cNvPr id="1487949" name="Rectangle 77"/>
            <p:cNvSpPr>
              <a:spLocks noChangeArrowheads="1"/>
            </p:cNvSpPr>
            <p:nvPr/>
          </p:nvSpPr>
          <p:spPr bwMode="auto">
            <a:xfrm flipV="1">
              <a:off x="6657" y="4103"/>
              <a:ext cx="132" cy="121"/>
            </a:xfrm>
            <a:prstGeom prst="rect">
              <a:avLst/>
            </a:prstGeom>
            <a:solidFill>
              <a:srgbClr val="CCCCFF"/>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ea typeface="宋体" charset="-122"/>
                <a:cs typeface="+mn-cs"/>
              </a:endParaRPr>
            </a:p>
          </p:txBody>
        </p:sp>
      </p:grpSp>
      <p:grpSp>
        <p:nvGrpSpPr>
          <p:cNvPr id="37898" name="Group 78"/>
          <p:cNvGrpSpPr>
            <a:grpSpLocks/>
          </p:cNvGrpSpPr>
          <p:nvPr/>
        </p:nvGrpSpPr>
        <p:grpSpPr bwMode="auto">
          <a:xfrm>
            <a:off x="12472988" y="6450013"/>
            <a:ext cx="989012" cy="182562"/>
            <a:chOff x="6657" y="4266"/>
            <a:chExt cx="527" cy="121"/>
          </a:xfrm>
        </p:grpSpPr>
        <p:sp>
          <p:nvSpPr>
            <p:cNvPr id="1487951" name="Rectangle 79"/>
            <p:cNvSpPr>
              <a:spLocks noChangeArrowheads="1"/>
            </p:cNvSpPr>
            <p:nvPr/>
          </p:nvSpPr>
          <p:spPr bwMode="auto">
            <a:xfrm flipV="1">
              <a:off x="6789" y="4266"/>
              <a:ext cx="132" cy="121"/>
            </a:xfrm>
            <a:prstGeom prst="rect">
              <a:avLst/>
            </a:prstGeom>
            <a:solidFill>
              <a:srgbClr val="99CCCC"/>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ea typeface="宋体" charset="-122"/>
                <a:cs typeface="+mn-cs"/>
              </a:endParaRPr>
            </a:p>
          </p:txBody>
        </p:sp>
        <p:sp>
          <p:nvSpPr>
            <p:cNvPr id="1487952" name="Rectangle 80"/>
            <p:cNvSpPr>
              <a:spLocks noChangeArrowheads="1"/>
            </p:cNvSpPr>
            <p:nvPr/>
          </p:nvSpPr>
          <p:spPr bwMode="auto">
            <a:xfrm flipV="1">
              <a:off x="6921" y="4266"/>
              <a:ext cx="131" cy="121"/>
            </a:xfrm>
            <a:prstGeom prst="rect">
              <a:avLst/>
            </a:prstGeom>
            <a:solidFill>
              <a:srgbClr val="0099CC"/>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ea typeface="宋体" charset="-122"/>
                <a:cs typeface="+mn-cs"/>
              </a:endParaRPr>
            </a:p>
          </p:txBody>
        </p:sp>
        <p:sp>
          <p:nvSpPr>
            <p:cNvPr id="1487953" name="Rectangle 81"/>
            <p:cNvSpPr>
              <a:spLocks noChangeArrowheads="1"/>
            </p:cNvSpPr>
            <p:nvPr/>
          </p:nvSpPr>
          <p:spPr bwMode="auto">
            <a:xfrm flipV="1">
              <a:off x="7052" y="4266"/>
              <a:ext cx="132" cy="121"/>
            </a:xfrm>
            <a:prstGeom prst="rect">
              <a:avLst/>
            </a:prstGeom>
            <a:solidFill>
              <a:srgbClr val="006699"/>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ea typeface="宋体" charset="-122"/>
                <a:cs typeface="+mn-cs"/>
              </a:endParaRPr>
            </a:p>
          </p:txBody>
        </p:sp>
        <p:sp>
          <p:nvSpPr>
            <p:cNvPr id="1487954" name="Rectangle 82"/>
            <p:cNvSpPr>
              <a:spLocks noChangeArrowheads="1"/>
            </p:cNvSpPr>
            <p:nvPr/>
          </p:nvSpPr>
          <p:spPr bwMode="auto">
            <a:xfrm flipV="1">
              <a:off x="6657" y="4266"/>
              <a:ext cx="132" cy="121"/>
            </a:xfrm>
            <a:prstGeom prst="rect">
              <a:avLst/>
            </a:prstGeom>
            <a:solidFill>
              <a:srgbClr val="CCFF99"/>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ea typeface="宋体" charset="-122"/>
                <a:cs typeface="+mn-cs"/>
              </a:endParaRPr>
            </a:p>
          </p:txBody>
        </p:sp>
      </p:grpSp>
      <p:grpSp>
        <p:nvGrpSpPr>
          <p:cNvPr id="37899" name="Group 83"/>
          <p:cNvGrpSpPr>
            <a:grpSpLocks/>
          </p:cNvGrpSpPr>
          <p:nvPr/>
        </p:nvGrpSpPr>
        <p:grpSpPr bwMode="auto">
          <a:xfrm>
            <a:off x="12472988" y="5527675"/>
            <a:ext cx="989012" cy="182563"/>
            <a:chOff x="6657" y="3656"/>
            <a:chExt cx="527" cy="121"/>
          </a:xfrm>
        </p:grpSpPr>
        <p:sp>
          <p:nvSpPr>
            <p:cNvPr id="1487956" name="Rectangle 84"/>
            <p:cNvSpPr>
              <a:spLocks noChangeArrowheads="1"/>
            </p:cNvSpPr>
            <p:nvPr/>
          </p:nvSpPr>
          <p:spPr bwMode="auto">
            <a:xfrm flipV="1">
              <a:off x="6657" y="3656"/>
              <a:ext cx="132" cy="121"/>
            </a:xfrm>
            <a:prstGeom prst="rect">
              <a:avLst/>
            </a:prstGeom>
            <a:solidFill>
              <a:srgbClr val="CCCCCC"/>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ea typeface="宋体" charset="-122"/>
                <a:cs typeface="+mn-cs"/>
              </a:endParaRPr>
            </a:p>
          </p:txBody>
        </p:sp>
        <p:sp>
          <p:nvSpPr>
            <p:cNvPr id="1487957" name="Rectangle 85"/>
            <p:cNvSpPr>
              <a:spLocks noChangeArrowheads="1"/>
            </p:cNvSpPr>
            <p:nvPr/>
          </p:nvSpPr>
          <p:spPr bwMode="auto">
            <a:xfrm flipV="1">
              <a:off x="6789" y="3656"/>
              <a:ext cx="132" cy="121"/>
            </a:xfrm>
            <a:prstGeom prst="rect">
              <a:avLst/>
            </a:prstGeom>
            <a:solidFill>
              <a:srgbClr val="FF9900"/>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ea typeface="宋体" charset="-122"/>
                <a:cs typeface="+mn-cs"/>
              </a:endParaRPr>
            </a:p>
          </p:txBody>
        </p:sp>
        <p:sp>
          <p:nvSpPr>
            <p:cNvPr id="1487958" name="Rectangle 86"/>
            <p:cNvSpPr>
              <a:spLocks noChangeArrowheads="1"/>
            </p:cNvSpPr>
            <p:nvPr/>
          </p:nvSpPr>
          <p:spPr bwMode="auto">
            <a:xfrm flipV="1">
              <a:off x="6921" y="3656"/>
              <a:ext cx="131" cy="121"/>
            </a:xfrm>
            <a:prstGeom prst="rect">
              <a:avLst/>
            </a:prstGeom>
            <a:solidFill>
              <a:srgbClr val="990000"/>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ea typeface="宋体" charset="-122"/>
                <a:cs typeface="+mn-cs"/>
              </a:endParaRPr>
            </a:p>
          </p:txBody>
        </p:sp>
        <p:sp>
          <p:nvSpPr>
            <p:cNvPr id="1487959" name="Rectangle 87"/>
            <p:cNvSpPr>
              <a:spLocks noChangeArrowheads="1"/>
            </p:cNvSpPr>
            <p:nvPr/>
          </p:nvSpPr>
          <p:spPr bwMode="auto">
            <a:xfrm flipV="1">
              <a:off x="7052" y="3656"/>
              <a:ext cx="132" cy="121"/>
            </a:xfrm>
            <a:prstGeom prst="rect">
              <a:avLst/>
            </a:prstGeom>
            <a:solidFill>
              <a:srgbClr val="080808"/>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ea typeface="宋体" charset="-122"/>
                <a:cs typeface="+mn-cs"/>
              </a:endParaRPr>
            </a:p>
          </p:txBody>
        </p:sp>
      </p:grpSp>
      <p:grpSp>
        <p:nvGrpSpPr>
          <p:cNvPr id="37900" name="Group 88"/>
          <p:cNvGrpSpPr>
            <a:grpSpLocks/>
          </p:cNvGrpSpPr>
          <p:nvPr/>
        </p:nvGrpSpPr>
        <p:grpSpPr bwMode="auto">
          <a:xfrm>
            <a:off x="12472988" y="5957888"/>
            <a:ext cx="989012" cy="182562"/>
            <a:chOff x="6657" y="3941"/>
            <a:chExt cx="527" cy="121"/>
          </a:xfrm>
        </p:grpSpPr>
        <p:sp>
          <p:nvSpPr>
            <p:cNvPr id="1487961" name="Rectangle 89"/>
            <p:cNvSpPr>
              <a:spLocks noChangeArrowheads="1"/>
            </p:cNvSpPr>
            <p:nvPr/>
          </p:nvSpPr>
          <p:spPr bwMode="auto">
            <a:xfrm flipV="1">
              <a:off x="6789" y="3941"/>
              <a:ext cx="132" cy="121"/>
            </a:xfrm>
            <a:prstGeom prst="rect">
              <a:avLst/>
            </a:prstGeom>
            <a:solidFill>
              <a:srgbClr val="CCFF99"/>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ea typeface="宋体" charset="-122"/>
                <a:cs typeface="+mn-cs"/>
              </a:endParaRPr>
            </a:p>
          </p:txBody>
        </p:sp>
        <p:sp>
          <p:nvSpPr>
            <p:cNvPr id="1487962" name="Rectangle 90"/>
            <p:cNvSpPr>
              <a:spLocks noChangeArrowheads="1"/>
            </p:cNvSpPr>
            <p:nvPr/>
          </p:nvSpPr>
          <p:spPr bwMode="auto">
            <a:xfrm flipV="1">
              <a:off x="6921" y="3941"/>
              <a:ext cx="131" cy="121"/>
            </a:xfrm>
            <a:prstGeom prst="rect">
              <a:avLst/>
            </a:prstGeom>
            <a:solidFill>
              <a:srgbClr val="669900"/>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ea typeface="宋体" charset="-122"/>
                <a:cs typeface="+mn-cs"/>
              </a:endParaRPr>
            </a:p>
          </p:txBody>
        </p:sp>
        <p:sp>
          <p:nvSpPr>
            <p:cNvPr id="1487963" name="Rectangle 91"/>
            <p:cNvSpPr>
              <a:spLocks noChangeArrowheads="1"/>
            </p:cNvSpPr>
            <p:nvPr/>
          </p:nvSpPr>
          <p:spPr bwMode="auto">
            <a:xfrm flipV="1">
              <a:off x="7052" y="3941"/>
              <a:ext cx="132" cy="121"/>
            </a:xfrm>
            <a:prstGeom prst="rect">
              <a:avLst/>
            </a:prstGeom>
            <a:solidFill>
              <a:srgbClr val="080808"/>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ea typeface="宋体" charset="-122"/>
                <a:cs typeface="+mn-cs"/>
              </a:endParaRPr>
            </a:p>
          </p:txBody>
        </p:sp>
        <p:sp>
          <p:nvSpPr>
            <p:cNvPr id="1487964" name="Rectangle 92"/>
            <p:cNvSpPr>
              <a:spLocks noChangeArrowheads="1"/>
            </p:cNvSpPr>
            <p:nvPr/>
          </p:nvSpPr>
          <p:spPr bwMode="auto">
            <a:xfrm flipV="1">
              <a:off x="6657" y="3941"/>
              <a:ext cx="132" cy="121"/>
            </a:xfrm>
            <a:prstGeom prst="rect">
              <a:avLst/>
            </a:prstGeom>
            <a:solidFill>
              <a:srgbClr val="CCCCCC"/>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ea typeface="宋体" charset="-122"/>
                <a:cs typeface="+mn-cs"/>
              </a:endParaRPr>
            </a:p>
          </p:txBody>
        </p:sp>
      </p:grpSp>
      <p:grpSp>
        <p:nvGrpSpPr>
          <p:cNvPr id="37901" name="Group 93"/>
          <p:cNvGrpSpPr>
            <a:grpSpLocks/>
          </p:cNvGrpSpPr>
          <p:nvPr/>
        </p:nvGrpSpPr>
        <p:grpSpPr bwMode="auto">
          <a:xfrm>
            <a:off x="12472988" y="6697663"/>
            <a:ext cx="989012" cy="182562"/>
            <a:chOff x="6657" y="4430"/>
            <a:chExt cx="527" cy="121"/>
          </a:xfrm>
        </p:grpSpPr>
        <p:sp>
          <p:nvSpPr>
            <p:cNvPr id="1487966" name="Rectangle 94"/>
            <p:cNvSpPr>
              <a:spLocks noChangeArrowheads="1"/>
            </p:cNvSpPr>
            <p:nvPr/>
          </p:nvSpPr>
          <p:spPr bwMode="auto">
            <a:xfrm flipV="1">
              <a:off x="6789" y="4430"/>
              <a:ext cx="132" cy="121"/>
            </a:xfrm>
            <a:prstGeom prst="rect">
              <a:avLst/>
            </a:prstGeom>
            <a:solidFill>
              <a:srgbClr val="FF9900"/>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ea typeface="宋体" charset="-122"/>
                <a:cs typeface="+mn-cs"/>
              </a:endParaRPr>
            </a:p>
          </p:txBody>
        </p:sp>
        <p:sp>
          <p:nvSpPr>
            <p:cNvPr id="1487967" name="Rectangle 95"/>
            <p:cNvSpPr>
              <a:spLocks noChangeArrowheads="1"/>
            </p:cNvSpPr>
            <p:nvPr/>
          </p:nvSpPr>
          <p:spPr bwMode="auto">
            <a:xfrm flipV="1">
              <a:off x="6921" y="4430"/>
              <a:ext cx="131" cy="121"/>
            </a:xfrm>
            <a:prstGeom prst="rect">
              <a:avLst/>
            </a:prstGeom>
            <a:solidFill>
              <a:srgbClr val="006699"/>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ea typeface="宋体" charset="-122"/>
                <a:cs typeface="+mn-cs"/>
              </a:endParaRPr>
            </a:p>
          </p:txBody>
        </p:sp>
        <p:sp>
          <p:nvSpPr>
            <p:cNvPr id="1487968" name="Rectangle 96"/>
            <p:cNvSpPr>
              <a:spLocks noChangeArrowheads="1"/>
            </p:cNvSpPr>
            <p:nvPr/>
          </p:nvSpPr>
          <p:spPr bwMode="auto">
            <a:xfrm flipV="1">
              <a:off x="7052" y="4430"/>
              <a:ext cx="132" cy="121"/>
            </a:xfrm>
            <a:prstGeom prst="rect">
              <a:avLst/>
            </a:prstGeom>
            <a:solidFill>
              <a:srgbClr val="080808"/>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ea typeface="宋体" charset="-122"/>
                <a:cs typeface="+mn-cs"/>
              </a:endParaRPr>
            </a:p>
          </p:txBody>
        </p:sp>
        <p:sp>
          <p:nvSpPr>
            <p:cNvPr id="1487969" name="Rectangle 97"/>
            <p:cNvSpPr>
              <a:spLocks noChangeArrowheads="1"/>
            </p:cNvSpPr>
            <p:nvPr/>
          </p:nvSpPr>
          <p:spPr bwMode="auto">
            <a:xfrm flipV="1">
              <a:off x="6657" y="4430"/>
              <a:ext cx="132" cy="121"/>
            </a:xfrm>
            <a:prstGeom prst="rect">
              <a:avLst/>
            </a:prstGeom>
            <a:solidFill>
              <a:srgbClr val="99CCFF"/>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ea typeface="宋体" charset="-122"/>
                <a:cs typeface="+mn-cs"/>
              </a:endParaRPr>
            </a:p>
          </p:txBody>
        </p:sp>
      </p:grpSp>
      <p:grpSp>
        <p:nvGrpSpPr>
          <p:cNvPr id="37902" name="Group 98"/>
          <p:cNvGrpSpPr>
            <a:grpSpLocks/>
          </p:cNvGrpSpPr>
          <p:nvPr/>
        </p:nvGrpSpPr>
        <p:grpSpPr bwMode="auto">
          <a:xfrm>
            <a:off x="12472988" y="5032375"/>
            <a:ext cx="989012" cy="184150"/>
            <a:chOff x="6657" y="3329"/>
            <a:chExt cx="527" cy="122"/>
          </a:xfrm>
        </p:grpSpPr>
        <p:sp>
          <p:nvSpPr>
            <p:cNvPr id="1487971" name="Rectangle 99"/>
            <p:cNvSpPr>
              <a:spLocks noChangeArrowheads="1"/>
            </p:cNvSpPr>
            <p:nvPr/>
          </p:nvSpPr>
          <p:spPr bwMode="auto">
            <a:xfrm flipV="1">
              <a:off x="6789" y="3329"/>
              <a:ext cx="132" cy="122"/>
            </a:xfrm>
            <a:prstGeom prst="rect">
              <a:avLst/>
            </a:prstGeom>
            <a:solidFill>
              <a:srgbClr val="FF9900"/>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ea typeface="宋体" charset="-122"/>
                <a:cs typeface="+mn-cs"/>
              </a:endParaRPr>
            </a:p>
          </p:txBody>
        </p:sp>
        <p:sp>
          <p:nvSpPr>
            <p:cNvPr id="1487972" name="Rectangle 100"/>
            <p:cNvSpPr>
              <a:spLocks noChangeArrowheads="1"/>
            </p:cNvSpPr>
            <p:nvPr/>
          </p:nvSpPr>
          <p:spPr bwMode="auto">
            <a:xfrm flipV="1">
              <a:off x="6921" y="3329"/>
              <a:ext cx="131" cy="122"/>
            </a:xfrm>
            <a:prstGeom prst="rect">
              <a:avLst/>
            </a:prstGeom>
            <a:solidFill>
              <a:srgbClr val="99660A"/>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ea typeface="宋体" charset="-122"/>
                <a:cs typeface="+mn-cs"/>
              </a:endParaRPr>
            </a:p>
          </p:txBody>
        </p:sp>
        <p:sp>
          <p:nvSpPr>
            <p:cNvPr id="1487973" name="Rectangle 101"/>
            <p:cNvSpPr>
              <a:spLocks noChangeArrowheads="1"/>
            </p:cNvSpPr>
            <p:nvPr/>
          </p:nvSpPr>
          <p:spPr bwMode="auto">
            <a:xfrm flipV="1">
              <a:off x="7052" y="3329"/>
              <a:ext cx="132" cy="122"/>
            </a:xfrm>
            <a:prstGeom prst="rect">
              <a:avLst/>
            </a:prstGeom>
            <a:solidFill>
              <a:srgbClr val="990000"/>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ea typeface="宋体" charset="-122"/>
                <a:cs typeface="+mn-cs"/>
              </a:endParaRPr>
            </a:p>
          </p:txBody>
        </p:sp>
        <p:sp>
          <p:nvSpPr>
            <p:cNvPr id="1487974" name="Rectangle 102"/>
            <p:cNvSpPr>
              <a:spLocks noChangeArrowheads="1"/>
            </p:cNvSpPr>
            <p:nvPr/>
          </p:nvSpPr>
          <p:spPr bwMode="auto">
            <a:xfrm flipV="1">
              <a:off x="6657" y="3329"/>
              <a:ext cx="132" cy="122"/>
            </a:xfrm>
            <a:prstGeom prst="rect">
              <a:avLst/>
            </a:prstGeom>
            <a:solidFill>
              <a:srgbClr val="FFCC99"/>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ea typeface="宋体" charset="-122"/>
                <a:cs typeface="+mn-cs"/>
              </a:endParaRPr>
            </a:p>
          </p:txBody>
        </p:sp>
      </p:grpSp>
      <p:grpSp>
        <p:nvGrpSpPr>
          <p:cNvPr id="37903" name="Group 103"/>
          <p:cNvGrpSpPr>
            <a:grpSpLocks/>
          </p:cNvGrpSpPr>
          <p:nvPr/>
        </p:nvGrpSpPr>
        <p:grpSpPr bwMode="auto">
          <a:xfrm>
            <a:off x="12472988" y="4600575"/>
            <a:ext cx="989012" cy="182563"/>
            <a:chOff x="6657" y="3043"/>
            <a:chExt cx="527" cy="121"/>
          </a:xfrm>
        </p:grpSpPr>
        <p:sp>
          <p:nvSpPr>
            <p:cNvPr id="1487976" name="Rectangle 104"/>
            <p:cNvSpPr>
              <a:spLocks noChangeArrowheads="1"/>
            </p:cNvSpPr>
            <p:nvPr/>
          </p:nvSpPr>
          <p:spPr bwMode="auto">
            <a:xfrm flipV="1">
              <a:off x="6921" y="3043"/>
              <a:ext cx="131" cy="121"/>
            </a:xfrm>
            <a:prstGeom prst="rect">
              <a:avLst/>
            </a:prstGeom>
            <a:solidFill>
              <a:srgbClr val="FF9900"/>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ea typeface="宋体" charset="-122"/>
                <a:cs typeface="+mn-cs"/>
              </a:endParaRPr>
            </a:p>
          </p:txBody>
        </p:sp>
        <p:sp>
          <p:nvSpPr>
            <p:cNvPr id="1487977" name="Rectangle 105"/>
            <p:cNvSpPr>
              <a:spLocks noChangeArrowheads="1"/>
            </p:cNvSpPr>
            <p:nvPr/>
          </p:nvSpPr>
          <p:spPr bwMode="auto">
            <a:xfrm flipV="1">
              <a:off x="7052" y="3043"/>
              <a:ext cx="132" cy="121"/>
            </a:xfrm>
            <a:prstGeom prst="rect">
              <a:avLst/>
            </a:prstGeom>
            <a:solidFill>
              <a:srgbClr val="CCCCCC"/>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ea typeface="宋体" charset="-122"/>
                <a:cs typeface="+mn-cs"/>
              </a:endParaRPr>
            </a:p>
          </p:txBody>
        </p:sp>
        <p:sp>
          <p:nvSpPr>
            <p:cNvPr id="1487978" name="Rectangle 106"/>
            <p:cNvSpPr>
              <a:spLocks noChangeArrowheads="1"/>
            </p:cNvSpPr>
            <p:nvPr/>
          </p:nvSpPr>
          <p:spPr bwMode="auto">
            <a:xfrm flipV="1">
              <a:off x="6657" y="3043"/>
              <a:ext cx="132" cy="121"/>
            </a:xfrm>
            <a:prstGeom prst="rect">
              <a:avLst/>
            </a:prstGeom>
            <a:solidFill>
              <a:srgbClr val="99CCFF"/>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ea typeface="宋体" charset="-122"/>
                <a:cs typeface="+mn-cs"/>
              </a:endParaRPr>
            </a:p>
          </p:txBody>
        </p:sp>
        <p:sp>
          <p:nvSpPr>
            <p:cNvPr id="1487979" name="Rectangle 107"/>
            <p:cNvSpPr>
              <a:spLocks noChangeArrowheads="1"/>
            </p:cNvSpPr>
            <p:nvPr/>
          </p:nvSpPr>
          <p:spPr bwMode="auto">
            <a:xfrm flipV="1">
              <a:off x="6789" y="3043"/>
              <a:ext cx="132" cy="121"/>
            </a:xfrm>
            <a:prstGeom prst="rect">
              <a:avLst/>
            </a:prstGeom>
            <a:solidFill>
              <a:srgbClr val="669900"/>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ea typeface="宋体" charset="-122"/>
                <a:cs typeface="+mn-cs"/>
              </a:endParaRPr>
            </a:p>
          </p:txBody>
        </p:sp>
      </p:grpSp>
      <p:grpSp>
        <p:nvGrpSpPr>
          <p:cNvPr id="37904" name="Group 108"/>
          <p:cNvGrpSpPr>
            <a:grpSpLocks/>
          </p:cNvGrpSpPr>
          <p:nvPr/>
        </p:nvGrpSpPr>
        <p:grpSpPr bwMode="auto">
          <a:xfrm>
            <a:off x="12472988" y="4354513"/>
            <a:ext cx="989012" cy="184150"/>
            <a:chOff x="6657" y="2881"/>
            <a:chExt cx="527" cy="121"/>
          </a:xfrm>
        </p:grpSpPr>
        <p:sp>
          <p:nvSpPr>
            <p:cNvPr id="1487981" name="Rectangle 109"/>
            <p:cNvSpPr>
              <a:spLocks noChangeArrowheads="1"/>
            </p:cNvSpPr>
            <p:nvPr/>
          </p:nvSpPr>
          <p:spPr bwMode="auto">
            <a:xfrm flipV="1">
              <a:off x="6921" y="2881"/>
              <a:ext cx="131" cy="121"/>
            </a:xfrm>
            <a:prstGeom prst="rect">
              <a:avLst/>
            </a:prstGeom>
            <a:solidFill>
              <a:srgbClr val="B2B2B2"/>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ea typeface="宋体" charset="-122"/>
                <a:cs typeface="+mn-cs"/>
              </a:endParaRPr>
            </a:p>
          </p:txBody>
        </p:sp>
        <p:sp>
          <p:nvSpPr>
            <p:cNvPr id="1487982" name="Rectangle 110"/>
            <p:cNvSpPr>
              <a:spLocks noChangeArrowheads="1"/>
            </p:cNvSpPr>
            <p:nvPr/>
          </p:nvSpPr>
          <p:spPr bwMode="auto">
            <a:xfrm flipV="1">
              <a:off x="7052" y="2881"/>
              <a:ext cx="132" cy="121"/>
            </a:xfrm>
            <a:prstGeom prst="rect">
              <a:avLst/>
            </a:prstGeom>
            <a:solidFill>
              <a:srgbClr val="EAEAEA"/>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ea typeface="宋体" charset="-122"/>
                <a:cs typeface="+mn-cs"/>
              </a:endParaRPr>
            </a:p>
          </p:txBody>
        </p:sp>
        <p:sp>
          <p:nvSpPr>
            <p:cNvPr id="1487983" name="Rectangle 111"/>
            <p:cNvSpPr>
              <a:spLocks noChangeArrowheads="1"/>
            </p:cNvSpPr>
            <p:nvPr/>
          </p:nvSpPr>
          <p:spPr bwMode="auto">
            <a:xfrm flipV="1">
              <a:off x="6657" y="2881"/>
              <a:ext cx="132" cy="121"/>
            </a:xfrm>
            <a:prstGeom prst="rect">
              <a:avLst/>
            </a:prstGeom>
            <a:solidFill>
              <a:srgbClr val="990000"/>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ea typeface="宋体" charset="-122"/>
                <a:cs typeface="+mn-cs"/>
              </a:endParaRPr>
            </a:p>
          </p:txBody>
        </p:sp>
        <p:sp>
          <p:nvSpPr>
            <p:cNvPr id="1487984" name="Rectangle 112"/>
            <p:cNvSpPr>
              <a:spLocks noChangeArrowheads="1"/>
            </p:cNvSpPr>
            <p:nvPr/>
          </p:nvSpPr>
          <p:spPr bwMode="auto">
            <a:xfrm flipV="1">
              <a:off x="6789" y="2881"/>
              <a:ext cx="132" cy="121"/>
            </a:xfrm>
            <a:prstGeom prst="rect">
              <a:avLst/>
            </a:prstGeom>
            <a:solidFill>
              <a:srgbClr val="080808"/>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ea typeface="宋体" charset="-122"/>
                <a:cs typeface="+mn-cs"/>
              </a:endParaRPr>
            </a:p>
          </p:txBody>
        </p:sp>
      </p:grpSp>
      <p:sp>
        <p:nvSpPr>
          <p:cNvPr id="1487985" name="Rectangle 113"/>
          <p:cNvSpPr>
            <a:spLocks noChangeArrowheads="1"/>
          </p:cNvSpPr>
          <p:nvPr/>
        </p:nvSpPr>
        <p:spPr bwMode="auto">
          <a:xfrm>
            <a:off x="12269788" y="2263775"/>
            <a:ext cx="1401762" cy="2654300"/>
          </a:xfrm>
          <a:prstGeom prst="rect">
            <a:avLst/>
          </a:prstGeom>
          <a:noFill/>
          <a:ln w="9525">
            <a:noFill/>
            <a:miter lim="800000"/>
            <a:headEnd/>
            <a:tailEnd/>
          </a:ln>
          <a:effectLst/>
        </p:spPr>
        <p:txBody>
          <a:bodyPr lIns="87798" tIns="43900" rIns="87798" bIns="43900"/>
          <a:lstStyle/>
          <a:p>
            <a:pPr marL="342900" indent="-342900">
              <a:lnSpc>
                <a:spcPct val="120000"/>
              </a:lnSpc>
              <a:spcBef>
                <a:spcPct val="20000"/>
              </a:spcBef>
              <a:buClr>
                <a:srgbClr val="990000"/>
              </a:buClr>
              <a:defRPr/>
            </a:pPr>
            <a:r>
              <a:rPr lang="zh-CN" altLang="en-US" sz="1200" b="0">
                <a:solidFill>
                  <a:srgbClr val="F8F8F8"/>
                </a:solidFill>
                <a:latin typeface="华文细黑" pitchFamily="2" charset="-122"/>
                <a:ea typeface="宋体" charset="-122"/>
                <a:cs typeface="+mn-cs"/>
              </a:rPr>
              <a:t>配色参考方案：</a:t>
            </a:r>
          </a:p>
          <a:p>
            <a:pPr marL="342900" indent="-342900">
              <a:lnSpc>
                <a:spcPct val="120000"/>
              </a:lnSpc>
              <a:spcBef>
                <a:spcPct val="20000"/>
              </a:spcBef>
              <a:buClr>
                <a:srgbClr val="990000"/>
              </a:buClr>
              <a:defRPr/>
            </a:pPr>
            <a:r>
              <a:rPr lang="zh-CN" altLang="en-US" sz="1200" b="0">
                <a:solidFill>
                  <a:srgbClr val="F8F8F8"/>
                </a:solidFill>
                <a:latin typeface="华文细黑" pitchFamily="2" charset="-122"/>
                <a:ea typeface="宋体" charset="-122"/>
                <a:cs typeface="+mn-cs"/>
              </a:rPr>
              <a:t>建议同一页面内不超过四种颜色，以下是９组配色方案，同一页面内只选择一组使用。</a:t>
            </a:r>
          </a:p>
          <a:p>
            <a:pPr marL="342900" indent="-342900">
              <a:lnSpc>
                <a:spcPct val="120000"/>
              </a:lnSpc>
              <a:spcBef>
                <a:spcPct val="20000"/>
              </a:spcBef>
              <a:buClr>
                <a:srgbClr val="990000"/>
              </a:buClr>
              <a:defRPr/>
            </a:pPr>
            <a:r>
              <a:rPr lang="zh-CN" altLang="en-US" sz="1200" b="0">
                <a:solidFill>
                  <a:srgbClr val="F8F8F8"/>
                </a:solidFill>
                <a:latin typeface="华文细黑" pitchFamily="2" charset="-122"/>
                <a:ea typeface="宋体" charset="-122"/>
                <a:cs typeface="+mn-cs"/>
              </a:rPr>
              <a:t>（仅供参考）</a:t>
            </a:r>
          </a:p>
        </p:txBody>
      </p:sp>
      <p:sp>
        <p:nvSpPr>
          <p:cNvPr id="1487986" name="Rectangle 114"/>
          <p:cNvSpPr>
            <a:spLocks noChangeArrowheads="1"/>
          </p:cNvSpPr>
          <p:nvPr/>
        </p:nvSpPr>
        <p:spPr bwMode="auto">
          <a:xfrm>
            <a:off x="12269788" y="-61913"/>
            <a:ext cx="1401762" cy="838201"/>
          </a:xfrm>
          <a:prstGeom prst="rect">
            <a:avLst/>
          </a:prstGeom>
          <a:noFill/>
          <a:ln w="9525">
            <a:noFill/>
            <a:miter lim="800000"/>
            <a:headEnd/>
            <a:tailEnd/>
          </a:ln>
          <a:effectLst/>
        </p:spPr>
        <p:txBody>
          <a:bodyPr lIns="87798" tIns="43900" rIns="87798" bIns="43900"/>
          <a:lstStyle/>
          <a:p>
            <a:pPr marL="342900" indent="-342900">
              <a:lnSpc>
                <a:spcPct val="120000"/>
              </a:lnSpc>
              <a:spcBef>
                <a:spcPct val="20000"/>
              </a:spcBef>
              <a:buClr>
                <a:srgbClr val="990000"/>
              </a:buClr>
              <a:defRPr/>
            </a:pPr>
            <a:r>
              <a:rPr lang="zh-CN" altLang="en-US" sz="1200" b="0">
                <a:solidFill>
                  <a:srgbClr val="F8F8F8"/>
                </a:solidFill>
                <a:latin typeface="华文细黑" pitchFamily="2" charset="-122"/>
                <a:ea typeface="宋体" charset="-122"/>
                <a:cs typeface="+mn-cs"/>
              </a:rPr>
              <a:t>客户或者合作伙伴的标志放在右上角</a:t>
            </a:r>
            <a:r>
              <a:rPr lang="en-US" altLang="zh-CN" sz="1200" b="0">
                <a:solidFill>
                  <a:srgbClr val="F8F8F8"/>
                </a:solidFill>
                <a:latin typeface="华文细黑" pitchFamily="2" charset="-122"/>
                <a:ea typeface="宋体" charset="-122"/>
                <a:cs typeface="+mn-cs"/>
              </a:rPr>
              <a:t>.</a:t>
            </a:r>
          </a:p>
        </p:txBody>
      </p:sp>
    </p:spTree>
  </p:cSld>
  <p:clrMap bg1="lt1" tx1="dk1" bg2="lt2" tx2="dk2" accent1="accent1" accent2="accent2" accent3="accent3" accent4="accent4" accent5="accent5" accent6="accent6" hlink="hlink" folHlink="folHlink"/>
  <p:sldLayoutIdLst>
    <p:sldLayoutId id="2147486639" r:id="rId1"/>
    <p:sldLayoutId id="2147486638" r:id="rId2"/>
    <p:sldLayoutId id="2147486637" r:id="rId3"/>
    <p:sldLayoutId id="2147486636" r:id="rId4"/>
    <p:sldLayoutId id="2147486635" r:id="rId5"/>
    <p:sldLayoutId id="2147486634" r:id="rId6"/>
    <p:sldLayoutId id="2147486633" r:id="rId7"/>
    <p:sldLayoutId id="2147486632" r:id="rId8"/>
    <p:sldLayoutId id="2147486631" r:id="rId9"/>
    <p:sldLayoutId id="2147486630" r:id="rId10"/>
    <p:sldLayoutId id="2147486629" r:id="rId11"/>
  </p:sldLayoutIdLst>
  <p:txStyles>
    <p:titleStyle>
      <a:lvl1pPr algn="l" rtl="0" eaLnBrk="0" fontAlgn="base" hangingPunct="0">
        <a:spcBef>
          <a:spcPct val="0"/>
        </a:spcBef>
        <a:spcAft>
          <a:spcPct val="0"/>
        </a:spcAft>
        <a:defRPr sz="3200" b="1">
          <a:solidFill>
            <a:srgbClr val="990000"/>
          </a:solidFill>
          <a:latin typeface="+mj-lt"/>
          <a:ea typeface="宋体" charset="-122"/>
          <a:cs typeface="+mj-cs"/>
        </a:defRPr>
      </a:lvl1pPr>
      <a:lvl2pPr algn="l" rtl="0" eaLnBrk="0" fontAlgn="base" hangingPunct="0">
        <a:spcBef>
          <a:spcPct val="0"/>
        </a:spcBef>
        <a:spcAft>
          <a:spcPct val="0"/>
        </a:spcAft>
        <a:defRPr sz="3200" b="1">
          <a:solidFill>
            <a:srgbClr val="990000"/>
          </a:solidFill>
          <a:latin typeface="FrutigerNext LT Medium" pitchFamily="34" charset="0"/>
          <a:ea typeface="宋体" charset="-122"/>
        </a:defRPr>
      </a:lvl2pPr>
      <a:lvl3pPr algn="l" rtl="0" eaLnBrk="0" fontAlgn="base" hangingPunct="0">
        <a:spcBef>
          <a:spcPct val="0"/>
        </a:spcBef>
        <a:spcAft>
          <a:spcPct val="0"/>
        </a:spcAft>
        <a:defRPr sz="3200" b="1">
          <a:solidFill>
            <a:srgbClr val="990000"/>
          </a:solidFill>
          <a:latin typeface="FrutigerNext LT Medium" pitchFamily="34" charset="0"/>
          <a:ea typeface="宋体" charset="-122"/>
        </a:defRPr>
      </a:lvl3pPr>
      <a:lvl4pPr algn="l" rtl="0" eaLnBrk="0" fontAlgn="base" hangingPunct="0">
        <a:spcBef>
          <a:spcPct val="0"/>
        </a:spcBef>
        <a:spcAft>
          <a:spcPct val="0"/>
        </a:spcAft>
        <a:defRPr sz="3200" b="1">
          <a:solidFill>
            <a:srgbClr val="990000"/>
          </a:solidFill>
          <a:latin typeface="FrutigerNext LT Medium" pitchFamily="34" charset="0"/>
          <a:ea typeface="宋体" charset="-122"/>
        </a:defRPr>
      </a:lvl4pPr>
      <a:lvl5pPr algn="l" rtl="0" eaLnBrk="0" fontAlgn="base" hangingPunct="0">
        <a:spcBef>
          <a:spcPct val="0"/>
        </a:spcBef>
        <a:spcAft>
          <a:spcPct val="0"/>
        </a:spcAft>
        <a:defRPr sz="3200" b="1">
          <a:solidFill>
            <a:srgbClr val="990000"/>
          </a:solidFill>
          <a:latin typeface="FrutigerNext LT Medium" pitchFamily="34" charset="0"/>
          <a:ea typeface="宋体" charset="-122"/>
        </a:defRPr>
      </a:lvl5pPr>
      <a:lvl6pPr marL="457200" algn="l" rtl="0" fontAlgn="base">
        <a:spcBef>
          <a:spcPct val="0"/>
        </a:spcBef>
        <a:spcAft>
          <a:spcPct val="0"/>
        </a:spcAft>
        <a:defRPr sz="3200" b="1">
          <a:solidFill>
            <a:srgbClr val="990000"/>
          </a:solidFill>
          <a:latin typeface="FrutigerNext LT Medium" pitchFamily="34" charset="0"/>
          <a:ea typeface="SimSun" pitchFamily="2" charset="-122"/>
        </a:defRPr>
      </a:lvl6pPr>
      <a:lvl7pPr marL="914400" algn="l" rtl="0" fontAlgn="base">
        <a:spcBef>
          <a:spcPct val="0"/>
        </a:spcBef>
        <a:spcAft>
          <a:spcPct val="0"/>
        </a:spcAft>
        <a:defRPr sz="3200" b="1">
          <a:solidFill>
            <a:srgbClr val="990000"/>
          </a:solidFill>
          <a:latin typeface="FrutigerNext LT Medium" pitchFamily="34" charset="0"/>
          <a:ea typeface="SimSun" pitchFamily="2" charset="-122"/>
        </a:defRPr>
      </a:lvl7pPr>
      <a:lvl8pPr marL="1371600" algn="l" rtl="0" fontAlgn="base">
        <a:spcBef>
          <a:spcPct val="0"/>
        </a:spcBef>
        <a:spcAft>
          <a:spcPct val="0"/>
        </a:spcAft>
        <a:defRPr sz="3200" b="1">
          <a:solidFill>
            <a:srgbClr val="990000"/>
          </a:solidFill>
          <a:latin typeface="FrutigerNext LT Medium" pitchFamily="34" charset="0"/>
          <a:ea typeface="SimSun" pitchFamily="2" charset="-122"/>
        </a:defRPr>
      </a:lvl8pPr>
      <a:lvl9pPr marL="1828800" algn="l" rtl="0" fontAlgn="base">
        <a:spcBef>
          <a:spcPct val="0"/>
        </a:spcBef>
        <a:spcAft>
          <a:spcPct val="0"/>
        </a:spcAft>
        <a:defRPr sz="3200" b="1">
          <a:solidFill>
            <a:srgbClr val="990000"/>
          </a:solidFill>
          <a:latin typeface="FrutigerNext LT Medium" pitchFamily="34" charset="0"/>
          <a:ea typeface="SimSun" pitchFamily="2" charset="-122"/>
        </a:defRPr>
      </a:lvl9pPr>
    </p:titleStyle>
    <p:bodyStyle>
      <a:lvl1pPr marL="342900" indent="-342900" algn="l" rtl="0" eaLnBrk="0" fontAlgn="base" hangingPunct="0">
        <a:spcBef>
          <a:spcPct val="20000"/>
        </a:spcBef>
        <a:spcAft>
          <a:spcPct val="0"/>
        </a:spcAft>
        <a:buClr>
          <a:srgbClr val="990000"/>
        </a:buClr>
        <a:buChar char="•"/>
        <a:defRPr sz="2400" b="1">
          <a:solidFill>
            <a:schemeClr val="tx1"/>
          </a:solidFill>
          <a:latin typeface="+mn-lt"/>
          <a:ea typeface="宋体" charset="-122"/>
          <a:cs typeface="+mn-cs"/>
        </a:defRPr>
      </a:lvl1pPr>
      <a:lvl2pPr marL="742950" indent="-285750" algn="l" rtl="0" eaLnBrk="0" fontAlgn="base" hangingPunct="0">
        <a:spcBef>
          <a:spcPct val="20000"/>
        </a:spcBef>
        <a:spcAft>
          <a:spcPct val="0"/>
        </a:spcAft>
        <a:buFont typeface="Arial" charset="0"/>
        <a:buChar char="›"/>
        <a:defRPr sz="2000">
          <a:solidFill>
            <a:schemeClr val="tx1"/>
          </a:solidFill>
          <a:latin typeface="+mn-lt"/>
          <a:ea typeface="宋体" charset="-122"/>
        </a:defRPr>
      </a:lvl2pPr>
      <a:lvl3pPr marL="1143000" indent="-228600" algn="l" rtl="0" eaLnBrk="0" fontAlgn="base" hangingPunct="0">
        <a:spcBef>
          <a:spcPct val="20000"/>
        </a:spcBef>
        <a:spcAft>
          <a:spcPct val="0"/>
        </a:spcAft>
        <a:buFont typeface="FrutigerNext LT Medium" pitchFamily="34" charset="0"/>
        <a:buChar char="»"/>
        <a:defRPr sz="2400">
          <a:solidFill>
            <a:schemeClr val="tx1"/>
          </a:solidFill>
          <a:latin typeface="+mn-lt"/>
          <a:ea typeface="宋体" charset="-122"/>
        </a:defRPr>
      </a:lvl3pPr>
      <a:lvl4pPr marL="1600200" indent="-228600" algn="l" rtl="0" eaLnBrk="0" fontAlgn="base" hangingPunct="0">
        <a:spcBef>
          <a:spcPct val="20000"/>
        </a:spcBef>
        <a:spcAft>
          <a:spcPct val="0"/>
        </a:spcAft>
        <a:buChar char="–"/>
        <a:defRPr sz="1600">
          <a:solidFill>
            <a:schemeClr val="tx1"/>
          </a:solidFill>
          <a:latin typeface="+mn-lt"/>
          <a:ea typeface="宋体" charset="-122"/>
        </a:defRPr>
      </a:lvl4pPr>
      <a:lvl5pPr marL="2057400" indent="-228600" algn="l" rtl="0" eaLnBrk="0" fontAlgn="base" hangingPunct="0">
        <a:spcBef>
          <a:spcPct val="20000"/>
        </a:spcBef>
        <a:spcAft>
          <a:spcPct val="0"/>
        </a:spcAft>
        <a:buFont typeface="Arial" charset="0"/>
        <a:buChar char="~"/>
        <a:defRPr sz="1600">
          <a:solidFill>
            <a:schemeClr val="tx1"/>
          </a:solidFill>
          <a:latin typeface="+mn-lt"/>
          <a:ea typeface="宋体" charset="-122"/>
        </a:defRPr>
      </a:lvl5pPr>
      <a:lvl6pPr marL="2514600" indent="-228600" algn="l" rtl="0" fontAlgn="base">
        <a:spcBef>
          <a:spcPct val="20000"/>
        </a:spcBef>
        <a:spcAft>
          <a:spcPct val="0"/>
        </a:spcAft>
        <a:buFont typeface="Arial" charset="0"/>
        <a:buChar char="~"/>
        <a:defRPr sz="1600">
          <a:solidFill>
            <a:schemeClr val="tx1"/>
          </a:solidFill>
          <a:latin typeface="+mn-lt"/>
          <a:ea typeface="+mn-ea"/>
        </a:defRPr>
      </a:lvl6pPr>
      <a:lvl7pPr marL="2971800" indent="-228600" algn="l" rtl="0" fontAlgn="base">
        <a:spcBef>
          <a:spcPct val="20000"/>
        </a:spcBef>
        <a:spcAft>
          <a:spcPct val="0"/>
        </a:spcAft>
        <a:buFont typeface="Arial" charset="0"/>
        <a:buChar char="~"/>
        <a:defRPr sz="1600">
          <a:solidFill>
            <a:schemeClr val="tx1"/>
          </a:solidFill>
          <a:latin typeface="+mn-lt"/>
          <a:ea typeface="+mn-ea"/>
        </a:defRPr>
      </a:lvl7pPr>
      <a:lvl8pPr marL="3429000" indent="-228600" algn="l" rtl="0" fontAlgn="base">
        <a:spcBef>
          <a:spcPct val="20000"/>
        </a:spcBef>
        <a:spcAft>
          <a:spcPct val="0"/>
        </a:spcAft>
        <a:buFont typeface="Arial" charset="0"/>
        <a:buChar char="~"/>
        <a:defRPr sz="1600">
          <a:solidFill>
            <a:schemeClr val="tx1"/>
          </a:solidFill>
          <a:latin typeface="+mn-lt"/>
          <a:ea typeface="+mn-ea"/>
        </a:defRPr>
      </a:lvl8pPr>
      <a:lvl9pPr marL="3886200" indent="-228600" algn="l" rtl="0" fontAlgn="base">
        <a:spcBef>
          <a:spcPct val="20000"/>
        </a:spcBef>
        <a:spcAft>
          <a:spcPct val="0"/>
        </a:spcAft>
        <a:buFont typeface="Arial" charset="0"/>
        <a:buChar char="~"/>
        <a:defRPr sz="16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50178" name="Picture 78" descr="内页元素3-1"/>
          <p:cNvPicPr>
            <a:picLocks noChangeAspect="1" noChangeArrowheads="1"/>
          </p:cNvPicPr>
          <p:nvPr/>
        </p:nvPicPr>
        <p:blipFill>
          <a:blip r:embed="rId13" cstate="print"/>
          <a:srcRect/>
          <a:stretch>
            <a:fillRect/>
          </a:stretch>
        </p:blipFill>
        <p:spPr bwMode="auto">
          <a:xfrm>
            <a:off x="0" y="0"/>
            <a:ext cx="12193588" cy="6492875"/>
          </a:xfrm>
          <a:prstGeom prst="rect">
            <a:avLst/>
          </a:prstGeom>
          <a:noFill/>
          <a:ln w="9525">
            <a:noFill/>
            <a:miter lim="800000"/>
            <a:headEnd/>
            <a:tailEnd/>
          </a:ln>
        </p:spPr>
      </p:pic>
      <p:sp>
        <p:nvSpPr>
          <p:cNvPr id="1470543" name="Text Box 79"/>
          <p:cNvSpPr txBox="1">
            <a:spLocks noChangeArrowheads="1"/>
          </p:cNvSpPr>
          <p:nvPr/>
        </p:nvSpPr>
        <p:spPr bwMode="auto">
          <a:xfrm>
            <a:off x="869950" y="6467475"/>
            <a:ext cx="2198688" cy="261938"/>
          </a:xfrm>
          <a:prstGeom prst="rect">
            <a:avLst/>
          </a:prstGeom>
          <a:noFill/>
          <a:ln w="9525">
            <a:noFill/>
            <a:miter lim="800000"/>
            <a:headEnd/>
            <a:tailEnd/>
          </a:ln>
        </p:spPr>
        <p:txBody>
          <a:bodyPr wrap="none" lIns="78360" tIns="39180" rIns="78360" bIns="39180">
            <a:spAutoFit/>
          </a:bodyPr>
          <a:lstStyle/>
          <a:p>
            <a:pPr defTabSz="784225" eaLnBrk="0" hangingPunct="0">
              <a:defRPr/>
            </a:pPr>
            <a:r>
              <a:rPr lang="en-US" altLang="zh-CN" sz="1200" b="0">
                <a:solidFill>
                  <a:srgbClr val="000000"/>
                </a:solidFill>
                <a:latin typeface="FrutigerNext LT Bold" pitchFamily="20" charset="0"/>
                <a:ea typeface="MS PGothic" pitchFamily="34" charset="-128"/>
                <a:cs typeface="+mn-cs"/>
              </a:rPr>
              <a:t>HISILICON SEMICONDUCTOR</a:t>
            </a:r>
          </a:p>
        </p:txBody>
      </p:sp>
      <p:sp>
        <p:nvSpPr>
          <p:cNvPr id="1470544" name="Rectangle 80"/>
          <p:cNvSpPr>
            <a:spLocks noGrp="1" noChangeArrowheads="1"/>
          </p:cNvSpPr>
          <p:nvPr>
            <p:ph type="dt" sz="half" idx="2"/>
          </p:nvPr>
        </p:nvSpPr>
        <p:spPr bwMode="auto">
          <a:xfrm>
            <a:off x="7910513" y="6402388"/>
            <a:ext cx="1409700" cy="1101725"/>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lvl1pPr eaLnBrk="0" hangingPunct="0">
              <a:lnSpc>
                <a:spcPct val="85000"/>
              </a:lnSpc>
              <a:defRPr sz="1000" b="0">
                <a:solidFill>
                  <a:srgbClr val="000000"/>
                </a:solidFill>
                <a:latin typeface="FrutigerNext LT Medium" pitchFamily="34" charset="0"/>
                <a:ea typeface="MS PGothic" pitchFamily="34" charset="-128"/>
              </a:defRPr>
            </a:lvl1pPr>
          </a:lstStyle>
          <a:p>
            <a:endParaRPr lang="de-DE" altLang="zh-CN"/>
          </a:p>
          <a:p>
            <a:r>
              <a:rPr lang="de-DE" altLang="zh-CN"/>
              <a:t>Page </a:t>
            </a:r>
            <a:fld id="{50EC20A8-1220-4032-AB6C-9B1207C6D923}" type="slidenum">
              <a:rPr lang="de-DE" altLang="zh-CN"/>
              <a:pPr/>
              <a:t>‹#›</a:t>
            </a:fld>
            <a:endParaRPr lang="en-GB" altLang="zh-CN"/>
          </a:p>
        </p:txBody>
      </p:sp>
      <p:grpSp>
        <p:nvGrpSpPr>
          <p:cNvPr id="50181" name="Group 81"/>
          <p:cNvGrpSpPr>
            <a:grpSpLocks/>
          </p:cNvGrpSpPr>
          <p:nvPr/>
        </p:nvGrpSpPr>
        <p:grpSpPr bwMode="auto">
          <a:xfrm>
            <a:off x="0" y="6216650"/>
            <a:ext cx="12195175" cy="635000"/>
            <a:chOff x="0" y="3920"/>
            <a:chExt cx="7682" cy="400"/>
          </a:xfrm>
        </p:grpSpPr>
        <p:pic>
          <p:nvPicPr>
            <p:cNvPr id="50236" name="Picture 82" descr="图片1"/>
            <p:cNvPicPr>
              <a:picLocks noChangeAspect="1" noChangeArrowheads="1"/>
            </p:cNvPicPr>
            <p:nvPr userDrawn="1"/>
          </p:nvPicPr>
          <p:blipFill>
            <a:blip r:embed="rId14" cstate="print"/>
            <a:srcRect/>
            <a:stretch>
              <a:fillRect/>
            </a:stretch>
          </p:blipFill>
          <p:spPr bwMode="auto">
            <a:xfrm>
              <a:off x="0" y="3920"/>
              <a:ext cx="5760" cy="400"/>
            </a:xfrm>
            <a:prstGeom prst="rect">
              <a:avLst/>
            </a:prstGeom>
            <a:noFill/>
            <a:ln w="9525">
              <a:noFill/>
              <a:miter lim="800000"/>
              <a:headEnd/>
              <a:tailEnd/>
            </a:ln>
          </p:spPr>
        </p:pic>
        <p:pic>
          <p:nvPicPr>
            <p:cNvPr id="50237" name="Picture 83" descr="图片1"/>
            <p:cNvPicPr>
              <a:picLocks noChangeAspect="1" noChangeArrowheads="1"/>
            </p:cNvPicPr>
            <p:nvPr userDrawn="1"/>
          </p:nvPicPr>
          <p:blipFill>
            <a:blip r:embed="rId14" cstate="print"/>
            <a:srcRect/>
            <a:stretch>
              <a:fillRect/>
            </a:stretch>
          </p:blipFill>
          <p:spPr bwMode="auto">
            <a:xfrm>
              <a:off x="1539" y="3920"/>
              <a:ext cx="5760" cy="400"/>
            </a:xfrm>
            <a:prstGeom prst="rect">
              <a:avLst/>
            </a:prstGeom>
            <a:noFill/>
            <a:ln w="9525">
              <a:noFill/>
              <a:miter lim="800000"/>
              <a:headEnd/>
              <a:tailEnd/>
            </a:ln>
          </p:spPr>
        </p:pic>
        <p:pic>
          <p:nvPicPr>
            <p:cNvPr id="50238" name="Picture 84" descr="图片1"/>
            <p:cNvPicPr>
              <a:picLocks noChangeAspect="1" noChangeArrowheads="1"/>
            </p:cNvPicPr>
            <p:nvPr userDrawn="1"/>
          </p:nvPicPr>
          <p:blipFill>
            <a:blip r:embed="rId14" cstate="print"/>
            <a:srcRect/>
            <a:stretch>
              <a:fillRect/>
            </a:stretch>
          </p:blipFill>
          <p:spPr bwMode="auto">
            <a:xfrm rot="10800000">
              <a:off x="6619" y="3920"/>
              <a:ext cx="1063" cy="400"/>
            </a:xfrm>
            <a:prstGeom prst="rect">
              <a:avLst/>
            </a:prstGeom>
            <a:noFill/>
            <a:ln w="9525">
              <a:noFill/>
              <a:miter lim="800000"/>
              <a:headEnd/>
              <a:tailEnd/>
            </a:ln>
          </p:spPr>
        </p:pic>
      </p:grpSp>
      <p:sp>
        <p:nvSpPr>
          <p:cNvPr id="1470549" name="Text Box 85"/>
          <p:cNvSpPr txBox="1">
            <a:spLocks noChangeArrowheads="1"/>
          </p:cNvSpPr>
          <p:nvPr/>
        </p:nvSpPr>
        <p:spPr bwMode="auto">
          <a:xfrm>
            <a:off x="869950" y="6457950"/>
            <a:ext cx="2776538" cy="261938"/>
          </a:xfrm>
          <a:prstGeom prst="rect">
            <a:avLst/>
          </a:prstGeom>
          <a:noFill/>
          <a:ln w="9525">
            <a:noFill/>
            <a:miter lim="800000"/>
            <a:headEnd/>
            <a:tailEnd/>
          </a:ln>
        </p:spPr>
        <p:txBody>
          <a:bodyPr wrap="none" lIns="78360" tIns="39180" rIns="78360" bIns="39180">
            <a:spAutoFit/>
          </a:bodyPr>
          <a:lstStyle/>
          <a:p>
            <a:pPr defTabSz="784225" eaLnBrk="0" hangingPunct="0">
              <a:defRPr/>
            </a:pPr>
            <a:r>
              <a:rPr lang="en-US" altLang="zh-CN" sz="1200">
                <a:solidFill>
                  <a:srgbClr val="000000"/>
                </a:solidFill>
                <a:ea typeface="MS PGothic" pitchFamily="34" charset="-128"/>
                <a:cs typeface="+mn-cs"/>
              </a:rPr>
              <a:t>HUAWEI TECHNOLOGIES CO., LTD.</a:t>
            </a:r>
          </a:p>
        </p:txBody>
      </p:sp>
      <p:sp>
        <p:nvSpPr>
          <p:cNvPr id="1470550" name="Rectangle 86"/>
          <p:cNvSpPr>
            <a:spLocks noChangeArrowheads="1"/>
          </p:cNvSpPr>
          <p:nvPr/>
        </p:nvSpPr>
        <p:spPr bwMode="auto">
          <a:xfrm>
            <a:off x="7910513" y="6396038"/>
            <a:ext cx="1409700" cy="1101725"/>
          </a:xfrm>
          <a:prstGeom prst="rect">
            <a:avLst/>
          </a:prstGeom>
          <a:noFill/>
          <a:ln w="9525">
            <a:noFill/>
            <a:miter lim="800000"/>
            <a:headEnd/>
            <a:tailEnd/>
          </a:ln>
          <a:effectLst/>
        </p:spPr>
        <p:txBody>
          <a:bodyPr lIns="0" tIns="0" rIns="0" bIns="0"/>
          <a:lstStyle/>
          <a:p>
            <a:pPr defTabSz="784225" eaLnBrk="0" hangingPunct="0">
              <a:lnSpc>
                <a:spcPct val="85000"/>
              </a:lnSpc>
            </a:pPr>
            <a:endParaRPr lang="de-DE" altLang="zh-CN" sz="1000" b="0">
              <a:solidFill>
                <a:srgbClr val="000000"/>
              </a:solidFill>
              <a:ea typeface="MS PGothic" pitchFamily="34" charset="-128"/>
            </a:endParaRPr>
          </a:p>
          <a:p>
            <a:pPr defTabSz="784225" eaLnBrk="0" hangingPunct="0">
              <a:lnSpc>
                <a:spcPct val="85000"/>
              </a:lnSpc>
            </a:pPr>
            <a:r>
              <a:rPr lang="de-DE" altLang="zh-CN" sz="1000" b="0">
                <a:solidFill>
                  <a:srgbClr val="000000"/>
                </a:solidFill>
                <a:ea typeface="MS PGothic" pitchFamily="34" charset="-128"/>
              </a:rPr>
              <a:t>Page </a:t>
            </a:r>
            <a:fld id="{E7D8A64A-3B88-4FB8-93E4-E0D3F3D22462}" type="slidenum">
              <a:rPr lang="de-DE" altLang="zh-CN" sz="1000" b="0">
                <a:solidFill>
                  <a:srgbClr val="000000"/>
                </a:solidFill>
                <a:ea typeface="MS PGothic" pitchFamily="34" charset="-128"/>
              </a:rPr>
              <a:pPr defTabSz="784225" eaLnBrk="0" hangingPunct="0">
                <a:lnSpc>
                  <a:spcPct val="85000"/>
                </a:lnSpc>
              </a:pPr>
              <a:t>‹#›</a:t>
            </a:fld>
            <a:endParaRPr lang="en-GB" altLang="zh-CN" sz="1000" b="0">
              <a:solidFill>
                <a:srgbClr val="000000"/>
              </a:solidFill>
              <a:ea typeface="MS PGothic" pitchFamily="34" charset="-128"/>
            </a:endParaRPr>
          </a:p>
        </p:txBody>
      </p:sp>
      <p:pic>
        <p:nvPicPr>
          <p:cNvPr id="50184" name="Picture 87" descr="图片3副本"/>
          <p:cNvPicPr>
            <a:picLocks noChangeAspect="1" noChangeArrowheads="1"/>
          </p:cNvPicPr>
          <p:nvPr/>
        </p:nvPicPr>
        <p:blipFill>
          <a:blip r:embed="rId15" cstate="print"/>
          <a:srcRect/>
          <a:stretch>
            <a:fillRect/>
          </a:stretch>
        </p:blipFill>
        <p:spPr bwMode="auto">
          <a:xfrm>
            <a:off x="10182225" y="6386513"/>
            <a:ext cx="1295400" cy="307975"/>
          </a:xfrm>
          <a:prstGeom prst="rect">
            <a:avLst/>
          </a:prstGeom>
          <a:noFill/>
          <a:ln w="9525">
            <a:noFill/>
            <a:miter lim="800000"/>
            <a:headEnd/>
            <a:tailEnd/>
          </a:ln>
        </p:spPr>
      </p:pic>
      <p:sp>
        <p:nvSpPr>
          <p:cNvPr id="50185" name="Rectangle 88"/>
          <p:cNvSpPr>
            <a:spLocks noGrp="1" noChangeArrowheads="1"/>
          </p:cNvSpPr>
          <p:nvPr>
            <p:ph type="title"/>
          </p:nvPr>
        </p:nvSpPr>
        <p:spPr bwMode="auto">
          <a:xfrm>
            <a:off x="781050" y="274638"/>
            <a:ext cx="10975975" cy="1143000"/>
          </a:xfrm>
          <a:prstGeom prst="rect">
            <a:avLst/>
          </a:prstGeom>
          <a:noFill/>
          <a:ln w="9525" algn="ctr">
            <a:noFill/>
            <a:miter lim="800000"/>
            <a:headEnd/>
            <a:tailEnd/>
          </a:ln>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50186" name="Rectangle 89"/>
          <p:cNvSpPr>
            <a:spLocks noGrp="1" noChangeArrowheads="1"/>
          </p:cNvSpPr>
          <p:nvPr>
            <p:ph type="body" idx="1"/>
          </p:nvPr>
        </p:nvSpPr>
        <p:spPr bwMode="auto">
          <a:xfrm>
            <a:off x="781050" y="1600200"/>
            <a:ext cx="10975975" cy="4525963"/>
          </a:xfrm>
          <a:prstGeom prst="rect">
            <a:avLst/>
          </a:prstGeom>
          <a:noFill/>
          <a:ln w="9525" algn="ctr">
            <a:noFill/>
            <a:miter lim="800000"/>
            <a:headEnd/>
            <a:tailEnd/>
          </a:ln>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470602" name="Rectangle 138"/>
          <p:cNvSpPr>
            <a:spLocks noChangeArrowheads="1"/>
          </p:cNvSpPr>
          <p:nvPr/>
        </p:nvSpPr>
        <p:spPr bwMode="auto">
          <a:xfrm>
            <a:off x="-2460625" y="528638"/>
            <a:ext cx="2460625" cy="5307012"/>
          </a:xfrm>
          <a:prstGeom prst="rect">
            <a:avLst/>
          </a:prstGeom>
          <a:noFill/>
          <a:ln w="9525">
            <a:noFill/>
            <a:miter lim="800000"/>
            <a:headEnd/>
            <a:tailEnd/>
          </a:ln>
          <a:effectLst/>
        </p:spPr>
        <p:txBody>
          <a:bodyPr lIns="87798" tIns="43900" rIns="87798" bIns="43900"/>
          <a:lstStyle/>
          <a:p>
            <a:pPr marL="342900" indent="-342900" algn="r">
              <a:lnSpc>
                <a:spcPct val="125000"/>
              </a:lnSpc>
              <a:spcBef>
                <a:spcPct val="20000"/>
              </a:spcBef>
              <a:buClr>
                <a:srgbClr val="990000"/>
              </a:buClr>
              <a:defRPr/>
            </a:pPr>
            <a:r>
              <a:rPr lang="zh-CN" altLang="en-US" sz="1200" b="0">
                <a:solidFill>
                  <a:srgbClr val="F8F8F8"/>
                </a:solidFill>
                <a:ea typeface="华文细黑" pitchFamily="2" charset="-122"/>
                <a:cs typeface="+mn-cs"/>
              </a:rPr>
              <a:t>英文标题</a:t>
            </a:r>
            <a:r>
              <a:rPr lang="en-US" altLang="zh-CN" sz="1200" b="0">
                <a:solidFill>
                  <a:srgbClr val="F8F8F8"/>
                </a:solidFill>
                <a:ea typeface="华文细黑" pitchFamily="2" charset="-122"/>
                <a:cs typeface="+mn-cs"/>
              </a:rPr>
              <a:t>:32-35pt  </a:t>
            </a:r>
          </a:p>
          <a:p>
            <a:pPr marL="342900" indent="-342900" algn="r">
              <a:lnSpc>
                <a:spcPct val="125000"/>
              </a:lnSpc>
              <a:spcBef>
                <a:spcPct val="20000"/>
              </a:spcBef>
              <a:buClr>
                <a:srgbClr val="990000"/>
              </a:buClr>
              <a:defRPr/>
            </a:pPr>
            <a:r>
              <a:rPr lang="zh-CN" altLang="en-US" sz="1200" b="0">
                <a:solidFill>
                  <a:srgbClr val="F8F8F8"/>
                </a:solidFill>
                <a:ea typeface="华文细黑" pitchFamily="2" charset="-122"/>
                <a:cs typeface="+mn-cs"/>
              </a:rPr>
              <a:t>颜色</a:t>
            </a:r>
            <a:r>
              <a:rPr lang="en-US" altLang="zh-CN" sz="1200" b="0">
                <a:solidFill>
                  <a:srgbClr val="F8F8F8"/>
                </a:solidFill>
                <a:ea typeface="华文细黑" pitchFamily="2" charset="-122"/>
                <a:cs typeface="+mn-cs"/>
              </a:rPr>
              <a:t>: R153 G0 B0</a:t>
            </a:r>
          </a:p>
          <a:p>
            <a:pPr marL="342900" indent="-342900" algn="r">
              <a:lnSpc>
                <a:spcPct val="125000"/>
              </a:lnSpc>
              <a:spcBef>
                <a:spcPct val="20000"/>
              </a:spcBef>
              <a:buClr>
                <a:srgbClr val="990000"/>
              </a:buClr>
              <a:defRPr/>
            </a:pPr>
            <a:r>
              <a:rPr lang="zh-CN" altLang="en-US" sz="1200" b="0">
                <a:solidFill>
                  <a:srgbClr val="F8F8F8"/>
                </a:solidFill>
                <a:latin typeface="FrutigerNext LT Medium" pitchFamily="34" charset="0"/>
                <a:ea typeface="华文细黑" pitchFamily="2" charset="-122"/>
                <a:cs typeface="+mn-cs"/>
              </a:rPr>
              <a:t>内部使用字体 </a:t>
            </a:r>
            <a:r>
              <a:rPr lang="en-US" altLang="zh-CN" sz="1200" b="0">
                <a:solidFill>
                  <a:srgbClr val="F8F8F8"/>
                </a:solidFill>
                <a:latin typeface="FrutigerNext LT Medium" pitchFamily="34" charset="0"/>
                <a:ea typeface="华文细黑" pitchFamily="2" charset="-122"/>
                <a:cs typeface="+mn-cs"/>
              </a:rPr>
              <a:t>:</a:t>
            </a:r>
          </a:p>
          <a:p>
            <a:pPr marL="342900" indent="-342900" algn="r">
              <a:lnSpc>
                <a:spcPct val="125000"/>
              </a:lnSpc>
              <a:spcBef>
                <a:spcPct val="20000"/>
              </a:spcBef>
              <a:buClr>
                <a:srgbClr val="990000"/>
              </a:buClr>
              <a:defRPr/>
            </a:pPr>
            <a:r>
              <a:rPr lang="en-US" altLang="zh-CN" sz="1200" b="0">
                <a:solidFill>
                  <a:srgbClr val="F8F8F8"/>
                </a:solidFill>
                <a:latin typeface="FrutigerNext LT Medium" pitchFamily="34" charset="0"/>
                <a:ea typeface="华文细黑" pitchFamily="2" charset="-122"/>
                <a:cs typeface="+mn-cs"/>
              </a:rPr>
              <a:t>FrutigerNext LT Medium</a:t>
            </a:r>
          </a:p>
          <a:p>
            <a:pPr marL="342900" indent="-342900" algn="r">
              <a:lnSpc>
                <a:spcPct val="125000"/>
              </a:lnSpc>
              <a:spcBef>
                <a:spcPct val="20000"/>
              </a:spcBef>
              <a:buClr>
                <a:srgbClr val="990000"/>
              </a:buClr>
              <a:defRPr/>
            </a:pPr>
            <a:r>
              <a:rPr lang="zh-CN" altLang="en-US" sz="1200" b="0">
                <a:solidFill>
                  <a:srgbClr val="F8F8F8"/>
                </a:solidFill>
                <a:latin typeface="FrutigerNext LT Medium" pitchFamily="34" charset="0"/>
                <a:ea typeface="华文细黑" pitchFamily="2" charset="-122"/>
                <a:cs typeface="+mn-cs"/>
              </a:rPr>
              <a:t>外部使用字体 </a:t>
            </a:r>
            <a:r>
              <a:rPr lang="en-US" altLang="zh-CN" sz="1200" b="0">
                <a:solidFill>
                  <a:srgbClr val="F8F8F8"/>
                </a:solidFill>
                <a:latin typeface="FrutigerNext LT Medium" pitchFamily="34" charset="0"/>
                <a:ea typeface="华文细黑" pitchFamily="2" charset="-122"/>
                <a:cs typeface="+mn-cs"/>
              </a:rPr>
              <a:t>: Arial</a:t>
            </a:r>
          </a:p>
          <a:p>
            <a:pPr marL="342900" indent="-342900" algn="r">
              <a:lnSpc>
                <a:spcPct val="75000"/>
              </a:lnSpc>
              <a:spcBef>
                <a:spcPct val="20000"/>
              </a:spcBef>
              <a:buClr>
                <a:srgbClr val="990000"/>
              </a:buClr>
              <a:defRPr/>
            </a:pPr>
            <a:endParaRPr lang="en-US" altLang="zh-CN" sz="1200" b="0">
              <a:solidFill>
                <a:srgbClr val="F8F8F8"/>
              </a:solidFill>
              <a:ea typeface="华文细黑" pitchFamily="2" charset="-122"/>
              <a:cs typeface="+mn-cs"/>
            </a:endParaRPr>
          </a:p>
          <a:p>
            <a:pPr marL="342900" indent="-342900" algn="r">
              <a:lnSpc>
                <a:spcPct val="125000"/>
              </a:lnSpc>
              <a:spcBef>
                <a:spcPct val="20000"/>
              </a:spcBef>
              <a:buClr>
                <a:srgbClr val="990000"/>
              </a:buClr>
              <a:defRPr/>
            </a:pPr>
            <a:r>
              <a:rPr lang="zh-CN" altLang="en-US" sz="1200" b="0">
                <a:solidFill>
                  <a:srgbClr val="F8F8F8"/>
                </a:solidFill>
                <a:ea typeface="华文细黑" pitchFamily="2" charset="-122"/>
                <a:cs typeface="+mn-cs"/>
              </a:rPr>
              <a:t>中文标题</a:t>
            </a:r>
            <a:r>
              <a:rPr lang="en-US" altLang="zh-CN" sz="1200" b="0">
                <a:solidFill>
                  <a:srgbClr val="F8F8F8"/>
                </a:solidFill>
                <a:ea typeface="华文细黑" pitchFamily="2" charset="-122"/>
                <a:cs typeface="+mn-cs"/>
              </a:rPr>
              <a:t>:30-32pt  </a:t>
            </a:r>
          </a:p>
          <a:p>
            <a:pPr marL="342900" indent="-342900" algn="r">
              <a:lnSpc>
                <a:spcPct val="125000"/>
              </a:lnSpc>
              <a:spcBef>
                <a:spcPct val="20000"/>
              </a:spcBef>
              <a:buClr>
                <a:srgbClr val="990000"/>
              </a:buClr>
              <a:defRPr/>
            </a:pPr>
            <a:r>
              <a:rPr lang="zh-CN" altLang="en-US" sz="1200" b="0">
                <a:solidFill>
                  <a:srgbClr val="F8F8F8"/>
                </a:solidFill>
                <a:ea typeface="华文细黑" pitchFamily="2" charset="-122"/>
                <a:cs typeface="+mn-cs"/>
              </a:rPr>
              <a:t>颜色</a:t>
            </a:r>
            <a:r>
              <a:rPr lang="en-US" altLang="zh-CN" sz="1200" b="0">
                <a:solidFill>
                  <a:srgbClr val="F8F8F8"/>
                </a:solidFill>
                <a:ea typeface="华文细黑" pitchFamily="2" charset="-122"/>
                <a:cs typeface="+mn-cs"/>
              </a:rPr>
              <a:t>: R153 G0 B0</a:t>
            </a:r>
          </a:p>
          <a:p>
            <a:pPr marL="342900" indent="-342900" algn="r">
              <a:lnSpc>
                <a:spcPct val="125000"/>
              </a:lnSpc>
              <a:spcBef>
                <a:spcPct val="20000"/>
              </a:spcBef>
              <a:buClr>
                <a:srgbClr val="990000"/>
              </a:buClr>
              <a:defRPr/>
            </a:pPr>
            <a:r>
              <a:rPr lang="zh-CN" altLang="en-US" sz="1200" b="0">
                <a:solidFill>
                  <a:srgbClr val="F8F8F8"/>
                </a:solidFill>
                <a:ea typeface="华文细黑" pitchFamily="2" charset="-122"/>
                <a:cs typeface="+mn-cs"/>
              </a:rPr>
              <a:t>字体</a:t>
            </a:r>
            <a:r>
              <a:rPr lang="en-US" altLang="zh-CN" sz="1200" b="0">
                <a:solidFill>
                  <a:srgbClr val="F8F8F8"/>
                </a:solidFill>
                <a:ea typeface="华文细黑" pitchFamily="2" charset="-122"/>
                <a:cs typeface="+mn-cs"/>
              </a:rPr>
              <a:t>:</a:t>
            </a:r>
            <a:r>
              <a:rPr lang="zh-CN" altLang="en-US" sz="1200" b="0">
                <a:solidFill>
                  <a:srgbClr val="F8F8F8"/>
                </a:solidFill>
                <a:ea typeface="华文细黑" pitchFamily="2" charset="-122"/>
                <a:cs typeface="+mn-cs"/>
              </a:rPr>
              <a:t>黑体</a:t>
            </a:r>
          </a:p>
          <a:p>
            <a:pPr marL="342900" indent="-342900" algn="r">
              <a:lnSpc>
                <a:spcPct val="125000"/>
              </a:lnSpc>
              <a:spcBef>
                <a:spcPct val="20000"/>
              </a:spcBef>
              <a:buClr>
                <a:srgbClr val="990000"/>
              </a:buClr>
              <a:defRPr/>
            </a:pPr>
            <a:endParaRPr lang="zh-CN" altLang="en-US" sz="1200" b="0">
              <a:solidFill>
                <a:srgbClr val="F8F8F8"/>
              </a:solidFill>
              <a:ea typeface="华文细黑" pitchFamily="2" charset="-122"/>
              <a:cs typeface="+mn-cs"/>
            </a:endParaRPr>
          </a:p>
          <a:p>
            <a:pPr marL="342900" indent="-342900" algn="r">
              <a:lnSpc>
                <a:spcPct val="125000"/>
              </a:lnSpc>
              <a:spcBef>
                <a:spcPct val="20000"/>
              </a:spcBef>
              <a:buClr>
                <a:srgbClr val="990000"/>
              </a:buClr>
              <a:defRPr/>
            </a:pPr>
            <a:endParaRPr lang="zh-CN" altLang="en-US" sz="1200" b="0">
              <a:solidFill>
                <a:srgbClr val="F8F8F8"/>
              </a:solidFill>
              <a:ea typeface="华文细黑" pitchFamily="2" charset="-122"/>
              <a:cs typeface="+mn-cs"/>
            </a:endParaRPr>
          </a:p>
          <a:p>
            <a:pPr marL="342900" indent="-342900" algn="r">
              <a:lnSpc>
                <a:spcPct val="125000"/>
              </a:lnSpc>
              <a:spcBef>
                <a:spcPct val="20000"/>
              </a:spcBef>
              <a:buClr>
                <a:srgbClr val="990000"/>
              </a:buClr>
              <a:defRPr/>
            </a:pPr>
            <a:endParaRPr lang="zh-CN" altLang="en-US" sz="1200" b="0">
              <a:solidFill>
                <a:srgbClr val="F8F8F8"/>
              </a:solidFill>
              <a:ea typeface="华文细黑" pitchFamily="2" charset="-122"/>
              <a:cs typeface="+mn-cs"/>
            </a:endParaRPr>
          </a:p>
          <a:p>
            <a:pPr marL="342900" indent="-342900" algn="r">
              <a:lnSpc>
                <a:spcPct val="125000"/>
              </a:lnSpc>
              <a:spcBef>
                <a:spcPct val="20000"/>
              </a:spcBef>
              <a:buClr>
                <a:srgbClr val="990000"/>
              </a:buClr>
              <a:defRPr/>
            </a:pPr>
            <a:r>
              <a:rPr lang="zh-CN" altLang="en-US" sz="1200" b="0">
                <a:solidFill>
                  <a:srgbClr val="F8F8F8"/>
                </a:solidFill>
                <a:ea typeface="华文细黑" pitchFamily="2" charset="-122"/>
                <a:cs typeface="+mn-cs"/>
              </a:rPr>
              <a:t>英文正文</a:t>
            </a:r>
            <a:r>
              <a:rPr lang="en-US" altLang="zh-CN" sz="1200" b="0">
                <a:solidFill>
                  <a:srgbClr val="F8F8F8"/>
                </a:solidFill>
                <a:ea typeface="华文细黑" pitchFamily="2" charset="-122"/>
                <a:cs typeface="+mn-cs"/>
              </a:rPr>
              <a:t>:20-22pt</a:t>
            </a:r>
          </a:p>
          <a:p>
            <a:pPr marL="342900" indent="-342900" algn="r">
              <a:lnSpc>
                <a:spcPct val="125000"/>
              </a:lnSpc>
              <a:spcBef>
                <a:spcPct val="20000"/>
              </a:spcBef>
              <a:buClr>
                <a:srgbClr val="990000"/>
              </a:buClr>
              <a:defRPr/>
            </a:pPr>
            <a:r>
              <a:rPr lang="zh-CN" altLang="en-US" sz="1200" b="0">
                <a:solidFill>
                  <a:srgbClr val="F8F8F8"/>
                </a:solidFill>
                <a:ea typeface="华文细黑" pitchFamily="2" charset="-122"/>
                <a:cs typeface="+mn-cs"/>
              </a:rPr>
              <a:t>子目录 </a:t>
            </a:r>
            <a:r>
              <a:rPr lang="en-US" altLang="zh-CN" sz="1200" b="0">
                <a:solidFill>
                  <a:srgbClr val="F8F8F8"/>
                </a:solidFill>
                <a:ea typeface="华文细黑" pitchFamily="2" charset="-122"/>
                <a:cs typeface="+mn-cs"/>
              </a:rPr>
              <a:t>(2-5</a:t>
            </a:r>
            <a:r>
              <a:rPr lang="zh-CN" altLang="en-US" sz="1200" b="0">
                <a:solidFill>
                  <a:srgbClr val="F8F8F8"/>
                </a:solidFill>
                <a:ea typeface="华文细黑" pitchFamily="2" charset="-122"/>
                <a:cs typeface="+mn-cs"/>
              </a:rPr>
              <a:t>级</a:t>
            </a:r>
            <a:r>
              <a:rPr lang="en-US" altLang="zh-CN" sz="1200" b="0">
                <a:solidFill>
                  <a:srgbClr val="F8F8F8"/>
                </a:solidFill>
                <a:ea typeface="华文细黑" pitchFamily="2" charset="-122"/>
                <a:cs typeface="+mn-cs"/>
              </a:rPr>
              <a:t>) :18pt  </a:t>
            </a:r>
          </a:p>
          <a:p>
            <a:pPr marL="342900" indent="-342900" algn="r">
              <a:lnSpc>
                <a:spcPct val="125000"/>
              </a:lnSpc>
              <a:spcBef>
                <a:spcPct val="20000"/>
              </a:spcBef>
              <a:buClr>
                <a:srgbClr val="990000"/>
              </a:buClr>
              <a:defRPr/>
            </a:pPr>
            <a:r>
              <a:rPr lang="zh-CN" altLang="en-US" sz="1200" b="0">
                <a:solidFill>
                  <a:srgbClr val="F8F8F8"/>
                </a:solidFill>
                <a:ea typeface="华文细黑" pitchFamily="2" charset="-122"/>
                <a:cs typeface="+mn-cs"/>
              </a:rPr>
              <a:t>颜色</a:t>
            </a:r>
            <a:r>
              <a:rPr lang="en-US" altLang="zh-CN" sz="1200" b="0">
                <a:solidFill>
                  <a:srgbClr val="F8F8F8"/>
                </a:solidFill>
                <a:ea typeface="华文细黑" pitchFamily="2" charset="-122"/>
                <a:cs typeface="+mn-cs"/>
              </a:rPr>
              <a:t>:</a:t>
            </a:r>
            <a:r>
              <a:rPr lang="zh-CN" altLang="en-US" sz="1200" b="0">
                <a:solidFill>
                  <a:srgbClr val="F8F8F8"/>
                </a:solidFill>
                <a:ea typeface="华文细黑" pitchFamily="2" charset="-122"/>
                <a:cs typeface="+mn-cs"/>
              </a:rPr>
              <a:t>黑色</a:t>
            </a:r>
          </a:p>
          <a:p>
            <a:pPr marL="342900" indent="-342900" algn="r">
              <a:lnSpc>
                <a:spcPct val="125000"/>
              </a:lnSpc>
              <a:spcBef>
                <a:spcPct val="20000"/>
              </a:spcBef>
              <a:buClr>
                <a:srgbClr val="990000"/>
              </a:buClr>
              <a:defRPr/>
            </a:pPr>
            <a:r>
              <a:rPr lang="zh-CN" altLang="en-US" sz="1200" b="0">
                <a:solidFill>
                  <a:srgbClr val="F8F8F8"/>
                </a:solidFill>
                <a:latin typeface="FrutigerNext LT Medium" pitchFamily="34" charset="0"/>
                <a:ea typeface="华文细黑" pitchFamily="2" charset="-122"/>
                <a:cs typeface="+mn-cs"/>
              </a:rPr>
              <a:t>内部使用字体 </a:t>
            </a:r>
            <a:r>
              <a:rPr lang="en-US" altLang="zh-CN" sz="1200" b="0">
                <a:solidFill>
                  <a:srgbClr val="F8F8F8"/>
                </a:solidFill>
                <a:latin typeface="FrutigerNext LT Medium" pitchFamily="34" charset="0"/>
                <a:ea typeface="华文细黑" pitchFamily="2" charset="-122"/>
                <a:cs typeface="+mn-cs"/>
              </a:rPr>
              <a:t>:</a:t>
            </a:r>
          </a:p>
          <a:p>
            <a:pPr marL="342900" indent="-342900" algn="r">
              <a:lnSpc>
                <a:spcPct val="125000"/>
              </a:lnSpc>
              <a:spcBef>
                <a:spcPct val="20000"/>
              </a:spcBef>
              <a:buClr>
                <a:srgbClr val="990000"/>
              </a:buClr>
              <a:defRPr/>
            </a:pPr>
            <a:r>
              <a:rPr lang="en-US" altLang="zh-CN" sz="1200" b="0">
                <a:solidFill>
                  <a:srgbClr val="F8F8F8"/>
                </a:solidFill>
                <a:latin typeface="FrutigerNext LT Medium" pitchFamily="34" charset="0"/>
                <a:ea typeface="华文细黑" pitchFamily="2" charset="-122"/>
                <a:cs typeface="+mn-cs"/>
              </a:rPr>
              <a:t>FrutigerNext LT Regular</a:t>
            </a:r>
          </a:p>
          <a:p>
            <a:pPr marL="342900" indent="-342900" algn="r">
              <a:lnSpc>
                <a:spcPct val="125000"/>
              </a:lnSpc>
              <a:spcBef>
                <a:spcPct val="20000"/>
              </a:spcBef>
              <a:buClr>
                <a:srgbClr val="990000"/>
              </a:buClr>
              <a:defRPr/>
            </a:pPr>
            <a:r>
              <a:rPr lang="zh-CN" altLang="en-US" sz="1200" b="0">
                <a:solidFill>
                  <a:srgbClr val="F8F8F8"/>
                </a:solidFill>
                <a:latin typeface="FrutigerNext LT Medium" pitchFamily="34" charset="0"/>
                <a:ea typeface="华文细黑" pitchFamily="2" charset="-122"/>
                <a:cs typeface="+mn-cs"/>
              </a:rPr>
              <a:t>外部使用字体 </a:t>
            </a:r>
            <a:r>
              <a:rPr lang="en-US" altLang="zh-CN" sz="1200" b="0">
                <a:solidFill>
                  <a:srgbClr val="F8F8F8"/>
                </a:solidFill>
                <a:latin typeface="FrutigerNext LT Medium" pitchFamily="34" charset="0"/>
                <a:ea typeface="华文细黑" pitchFamily="2" charset="-122"/>
                <a:cs typeface="+mn-cs"/>
              </a:rPr>
              <a:t>: Arial</a:t>
            </a:r>
          </a:p>
          <a:p>
            <a:pPr marL="342900" indent="-342900" algn="r">
              <a:lnSpc>
                <a:spcPct val="75000"/>
              </a:lnSpc>
              <a:spcBef>
                <a:spcPct val="20000"/>
              </a:spcBef>
              <a:buClr>
                <a:srgbClr val="990000"/>
              </a:buClr>
              <a:defRPr/>
            </a:pPr>
            <a:endParaRPr lang="en-US" altLang="zh-CN" sz="1200" b="0">
              <a:solidFill>
                <a:srgbClr val="F8F8F8"/>
              </a:solidFill>
              <a:ea typeface="华文细黑" pitchFamily="2" charset="-122"/>
              <a:cs typeface="+mn-cs"/>
            </a:endParaRPr>
          </a:p>
          <a:p>
            <a:pPr marL="342900" indent="-342900" algn="r">
              <a:lnSpc>
                <a:spcPct val="125000"/>
              </a:lnSpc>
              <a:spcBef>
                <a:spcPct val="20000"/>
              </a:spcBef>
              <a:buClr>
                <a:srgbClr val="990000"/>
              </a:buClr>
              <a:defRPr/>
            </a:pPr>
            <a:r>
              <a:rPr lang="zh-CN" altLang="en-US" sz="1200" b="0">
                <a:solidFill>
                  <a:srgbClr val="F8F8F8"/>
                </a:solidFill>
                <a:ea typeface="华文细黑" pitchFamily="2" charset="-122"/>
                <a:cs typeface="+mn-cs"/>
              </a:rPr>
              <a:t>中文正文</a:t>
            </a:r>
            <a:r>
              <a:rPr lang="en-US" altLang="zh-CN" sz="1200" b="0">
                <a:solidFill>
                  <a:srgbClr val="F8F8F8"/>
                </a:solidFill>
                <a:ea typeface="华文细黑" pitchFamily="2" charset="-122"/>
                <a:cs typeface="+mn-cs"/>
              </a:rPr>
              <a:t>:18-20pt</a:t>
            </a:r>
          </a:p>
          <a:p>
            <a:pPr marL="342900" indent="-342900" algn="r">
              <a:lnSpc>
                <a:spcPct val="125000"/>
              </a:lnSpc>
              <a:spcBef>
                <a:spcPct val="20000"/>
              </a:spcBef>
              <a:buClr>
                <a:srgbClr val="990000"/>
              </a:buClr>
              <a:defRPr/>
            </a:pPr>
            <a:r>
              <a:rPr lang="zh-CN" altLang="en-US" sz="1200" b="0">
                <a:solidFill>
                  <a:srgbClr val="F8F8F8"/>
                </a:solidFill>
                <a:ea typeface="华文细黑" pitchFamily="2" charset="-122"/>
                <a:cs typeface="+mn-cs"/>
              </a:rPr>
              <a:t>子目录</a:t>
            </a:r>
            <a:r>
              <a:rPr lang="en-US" altLang="zh-CN" sz="1200" b="0">
                <a:solidFill>
                  <a:srgbClr val="F8F8F8"/>
                </a:solidFill>
                <a:ea typeface="华文细黑" pitchFamily="2" charset="-122"/>
                <a:cs typeface="+mn-cs"/>
              </a:rPr>
              <a:t>(2-5</a:t>
            </a:r>
            <a:r>
              <a:rPr lang="zh-CN" altLang="en-US" sz="1200" b="0">
                <a:solidFill>
                  <a:srgbClr val="F8F8F8"/>
                </a:solidFill>
                <a:ea typeface="华文细黑" pitchFamily="2" charset="-122"/>
                <a:cs typeface="+mn-cs"/>
              </a:rPr>
              <a:t>级</a:t>
            </a:r>
            <a:r>
              <a:rPr lang="en-US" altLang="zh-CN" sz="1200" b="0">
                <a:solidFill>
                  <a:srgbClr val="F8F8F8"/>
                </a:solidFill>
                <a:ea typeface="华文细黑" pitchFamily="2" charset="-122"/>
                <a:cs typeface="+mn-cs"/>
              </a:rPr>
              <a:t>):18pt </a:t>
            </a:r>
          </a:p>
          <a:p>
            <a:pPr marL="342900" indent="-342900" algn="r">
              <a:lnSpc>
                <a:spcPct val="125000"/>
              </a:lnSpc>
              <a:spcBef>
                <a:spcPct val="20000"/>
              </a:spcBef>
              <a:buClr>
                <a:srgbClr val="990000"/>
              </a:buClr>
              <a:defRPr/>
            </a:pPr>
            <a:r>
              <a:rPr lang="zh-CN" altLang="en-US" sz="1200" b="0">
                <a:solidFill>
                  <a:srgbClr val="F8F8F8"/>
                </a:solidFill>
                <a:ea typeface="华文细黑" pitchFamily="2" charset="-122"/>
                <a:cs typeface="+mn-cs"/>
              </a:rPr>
              <a:t>颜色</a:t>
            </a:r>
            <a:r>
              <a:rPr lang="en-US" altLang="zh-CN" sz="1200" b="0">
                <a:solidFill>
                  <a:srgbClr val="F8F8F8"/>
                </a:solidFill>
                <a:ea typeface="华文细黑" pitchFamily="2" charset="-122"/>
                <a:cs typeface="+mn-cs"/>
              </a:rPr>
              <a:t>:</a:t>
            </a:r>
            <a:r>
              <a:rPr lang="zh-CN" altLang="en-US" sz="1200" b="0">
                <a:solidFill>
                  <a:srgbClr val="F8F8F8"/>
                </a:solidFill>
                <a:ea typeface="华文细黑" pitchFamily="2" charset="-122"/>
                <a:cs typeface="+mn-cs"/>
              </a:rPr>
              <a:t>黑色</a:t>
            </a:r>
          </a:p>
          <a:p>
            <a:pPr marL="342900" indent="-342900" algn="r">
              <a:lnSpc>
                <a:spcPct val="125000"/>
              </a:lnSpc>
              <a:spcBef>
                <a:spcPct val="20000"/>
              </a:spcBef>
              <a:buClr>
                <a:srgbClr val="990000"/>
              </a:buClr>
              <a:defRPr/>
            </a:pPr>
            <a:r>
              <a:rPr lang="zh-CN" altLang="en-US" sz="1200" b="0">
                <a:solidFill>
                  <a:srgbClr val="F8F8F8"/>
                </a:solidFill>
                <a:ea typeface="华文细黑" pitchFamily="2" charset="-122"/>
                <a:cs typeface="+mn-cs"/>
              </a:rPr>
              <a:t>字体</a:t>
            </a:r>
            <a:r>
              <a:rPr lang="en-US" altLang="zh-CN" sz="1200" b="0">
                <a:solidFill>
                  <a:srgbClr val="F8F8F8"/>
                </a:solidFill>
                <a:ea typeface="华文细黑" pitchFamily="2" charset="-122"/>
                <a:cs typeface="+mn-cs"/>
              </a:rPr>
              <a:t>:</a:t>
            </a:r>
            <a:r>
              <a:rPr lang="zh-CN" altLang="en-US" sz="1200" b="0">
                <a:solidFill>
                  <a:srgbClr val="F8F8F8"/>
                </a:solidFill>
                <a:ea typeface="华文细黑" pitchFamily="2" charset="-122"/>
                <a:cs typeface="+mn-cs"/>
              </a:rPr>
              <a:t>细黑体 </a:t>
            </a:r>
            <a:endParaRPr lang="zh-CN" altLang="en-US" sz="1200" b="0">
              <a:solidFill>
                <a:srgbClr val="080808"/>
              </a:solidFill>
              <a:ea typeface="华文细黑" pitchFamily="2" charset="-122"/>
              <a:cs typeface="+mn-cs"/>
            </a:endParaRPr>
          </a:p>
        </p:txBody>
      </p:sp>
      <p:sp>
        <p:nvSpPr>
          <p:cNvPr id="1470603" name="Rectangle 139"/>
          <p:cNvSpPr>
            <a:spLocks noChangeArrowheads="1"/>
          </p:cNvSpPr>
          <p:nvPr/>
        </p:nvSpPr>
        <p:spPr bwMode="auto">
          <a:xfrm>
            <a:off x="12361863" y="4292600"/>
            <a:ext cx="1227137" cy="2627313"/>
          </a:xfrm>
          <a:prstGeom prst="rect">
            <a:avLst/>
          </a:prstGeom>
          <a:solidFill>
            <a:srgbClr val="F8F8F8"/>
          </a:solidFill>
          <a:ln w="9525" algn="ctr">
            <a:noFill/>
            <a:miter lim="800000"/>
            <a:headEnd/>
            <a:tailEnd/>
          </a:ln>
          <a:effectLst/>
        </p:spPr>
        <p:txBody>
          <a:bodyPr lIns="91425" tIns="45712" rIns="91425" bIns="45712" anchor="ctr">
            <a:spAutoFit/>
          </a:bodyPr>
          <a:lstStyle/>
          <a:p>
            <a:pPr algn="ctr" defTabSz="877888" eaLnBrk="0" hangingPunct="0"/>
            <a:endParaRPr lang="zh-CN" altLang="zh-CN" sz="1500" b="0">
              <a:solidFill>
                <a:srgbClr val="000000"/>
              </a:solidFill>
              <a:latin typeface="FrutigerNext LT Regular" pitchFamily="34" charset="0"/>
              <a:ea typeface="MS PGothic" pitchFamily="34" charset="-128"/>
            </a:endParaRPr>
          </a:p>
        </p:txBody>
      </p:sp>
      <p:grpSp>
        <p:nvGrpSpPr>
          <p:cNvPr id="50189" name="Group 140"/>
          <p:cNvGrpSpPr>
            <a:grpSpLocks/>
          </p:cNvGrpSpPr>
          <p:nvPr/>
        </p:nvGrpSpPr>
        <p:grpSpPr bwMode="auto">
          <a:xfrm>
            <a:off x="12472988" y="5278438"/>
            <a:ext cx="989012" cy="184150"/>
            <a:chOff x="6657" y="3492"/>
            <a:chExt cx="527" cy="121"/>
          </a:xfrm>
        </p:grpSpPr>
        <p:sp>
          <p:nvSpPr>
            <p:cNvPr id="1470605" name="Rectangle 141"/>
            <p:cNvSpPr>
              <a:spLocks noChangeArrowheads="1"/>
            </p:cNvSpPr>
            <p:nvPr/>
          </p:nvSpPr>
          <p:spPr bwMode="auto">
            <a:xfrm flipV="1">
              <a:off x="6789" y="3492"/>
              <a:ext cx="132" cy="121"/>
            </a:xfrm>
            <a:prstGeom prst="rect">
              <a:avLst/>
            </a:prstGeom>
            <a:solidFill>
              <a:srgbClr val="FFCC66"/>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ea typeface="宋体" charset="-122"/>
                <a:cs typeface="+mn-cs"/>
              </a:endParaRPr>
            </a:p>
          </p:txBody>
        </p:sp>
        <p:sp>
          <p:nvSpPr>
            <p:cNvPr id="1470606" name="Rectangle 142"/>
            <p:cNvSpPr>
              <a:spLocks noChangeArrowheads="1"/>
            </p:cNvSpPr>
            <p:nvPr/>
          </p:nvSpPr>
          <p:spPr bwMode="auto">
            <a:xfrm flipV="1">
              <a:off x="6921" y="3492"/>
              <a:ext cx="131" cy="121"/>
            </a:xfrm>
            <a:prstGeom prst="rect">
              <a:avLst/>
            </a:prstGeom>
            <a:solidFill>
              <a:srgbClr val="FF9900"/>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ea typeface="宋体" charset="-122"/>
                <a:cs typeface="+mn-cs"/>
              </a:endParaRPr>
            </a:p>
          </p:txBody>
        </p:sp>
        <p:sp>
          <p:nvSpPr>
            <p:cNvPr id="1470607" name="Rectangle 143"/>
            <p:cNvSpPr>
              <a:spLocks noChangeArrowheads="1"/>
            </p:cNvSpPr>
            <p:nvPr/>
          </p:nvSpPr>
          <p:spPr bwMode="auto">
            <a:xfrm flipV="1">
              <a:off x="7052" y="3492"/>
              <a:ext cx="132" cy="121"/>
            </a:xfrm>
            <a:prstGeom prst="rect">
              <a:avLst/>
            </a:prstGeom>
            <a:solidFill>
              <a:srgbClr val="99660A"/>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ea typeface="宋体" charset="-122"/>
                <a:cs typeface="+mn-cs"/>
              </a:endParaRPr>
            </a:p>
          </p:txBody>
        </p:sp>
        <p:sp>
          <p:nvSpPr>
            <p:cNvPr id="1470608" name="Rectangle 144"/>
            <p:cNvSpPr>
              <a:spLocks noChangeArrowheads="1"/>
            </p:cNvSpPr>
            <p:nvPr/>
          </p:nvSpPr>
          <p:spPr bwMode="auto">
            <a:xfrm flipV="1">
              <a:off x="6657" y="3492"/>
              <a:ext cx="132" cy="121"/>
            </a:xfrm>
            <a:prstGeom prst="rect">
              <a:avLst/>
            </a:prstGeom>
            <a:solidFill>
              <a:srgbClr val="FFCC99"/>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ea typeface="宋体" charset="-122"/>
                <a:cs typeface="+mn-cs"/>
              </a:endParaRPr>
            </a:p>
          </p:txBody>
        </p:sp>
      </p:grpSp>
      <p:grpSp>
        <p:nvGrpSpPr>
          <p:cNvPr id="50190" name="Group 145"/>
          <p:cNvGrpSpPr>
            <a:grpSpLocks/>
          </p:cNvGrpSpPr>
          <p:nvPr/>
        </p:nvGrpSpPr>
        <p:grpSpPr bwMode="auto">
          <a:xfrm>
            <a:off x="12472988" y="6203950"/>
            <a:ext cx="989012" cy="182563"/>
            <a:chOff x="6657" y="4103"/>
            <a:chExt cx="527" cy="121"/>
          </a:xfrm>
        </p:grpSpPr>
        <p:sp>
          <p:nvSpPr>
            <p:cNvPr id="1470610" name="Rectangle 146"/>
            <p:cNvSpPr>
              <a:spLocks noChangeArrowheads="1"/>
            </p:cNvSpPr>
            <p:nvPr/>
          </p:nvSpPr>
          <p:spPr bwMode="auto">
            <a:xfrm flipV="1">
              <a:off x="6789" y="4103"/>
              <a:ext cx="132" cy="121"/>
            </a:xfrm>
            <a:prstGeom prst="rect">
              <a:avLst/>
            </a:prstGeom>
            <a:solidFill>
              <a:srgbClr val="99CCFF"/>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ea typeface="宋体" charset="-122"/>
                <a:cs typeface="+mn-cs"/>
              </a:endParaRPr>
            </a:p>
          </p:txBody>
        </p:sp>
        <p:sp>
          <p:nvSpPr>
            <p:cNvPr id="1470611" name="Rectangle 147"/>
            <p:cNvSpPr>
              <a:spLocks noChangeArrowheads="1"/>
            </p:cNvSpPr>
            <p:nvPr/>
          </p:nvSpPr>
          <p:spPr bwMode="auto">
            <a:xfrm flipV="1">
              <a:off x="6921" y="4103"/>
              <a:ext cx="131" cy="121"/>
            </a:xfrm>
            <a:prstGeom prst="rect">
              <a:avLst/>
            </a:prstGeom>
            <a:solidFill>
              <a:srgbClr val="99CCCC"/>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ea typeface="宋体" charset="-122"/>
                <a:cs typeface="+mn-cs"/>
              </a:endParaRPr>
            </a:p>
          </p:txBody>
        </p:sp>
        <p:sp>
          <p:nvSpPr>
            <p:cNvPr id="1470612" name="Rectangle 148"/>
            <p:cNvSpPr>
              <a:spLocks noChangeArrowheads="1"/>
            </p:cNvSpPr>
            <p:nvPr/>
          </p:nvSpPr>
          <p:spPr bwMode="auto">
            <a:xfrm flipV="1">
              <a:off x="7052" y="4103"/>
              <a:ext cx="132" cy="121"/>
            </a:xfrm>
            <a:prstGeom prst="rect">
              <a:avLst/>
            </a:prstGeom>
            <a:solidFill>
              <a:srgbClr val="009999"/>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ea typeface="宋体" charset="-122"/>
                <a:cs typeface="+mn-cs"/>
              </a:endParaRPr>
            </a:p>
          </p:txBody>
        </p:sp>
        <p:sp>
          <p:nvSpPr>
            <p:cNvPr id="1470613" name="Rectangle 149"/>
            <p:cNvSpPr>
              <a:spLocks noChangeArrowheads="1"/>
            </p:cNvSpPr>
            <p:nvPr/>
          </p:nvSpPr>
          <p:spPr bwMode="auto">
            <a:xfrm flipV="1">
              <a:off x="6657" y="4103"/>
              <a:ext cx="132" cy="121"/>
            </a:xfrm>
            <a:prstGeom prst="rect">
              <a:avLst/>
            </a:prstGeom>
            <a:solidFill>
              <a:srgbClr val="CCCCFF"/>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ea typeface="宋体" charset="-122"/>
                <a:cs typeface="+mn-cs"/>
              </a:endParaRPr>
            </a:p>
          </p:txBody>
        </p:sp>
      </p:grpSp>
      <p:grpSp>
        <p:nvGrpSpPr>
          <p:cNvPr id="50191" name="Group 150"/>
          <p:cNvGrpSpPr>
            <a:grpSpLocks/>
          </p:cNvGrpSpPr>
          <p:nvPr/>
        </p:nvGrpSpPr>
        <p:grpSpPr bwMode="auto">
          <a:xfrm>
            <a:off x="12472988" y="6450013"/>
            <a:ext cx="989012" cy="182562"/>
            <a:chOff x="6657" y="4266"/>
            <a:chExt cx="527" cy="121"/>
          </a:xfrm>
        </p:grpSpPr>
        <p:sp>
          <p:nvSpPr>
            <p:cNvPr id="1470615" name="Rectangle 151"/>
            <p:cNvSpPr>
              <a:spLocks noChangeArrowheads="1"/>
            </p:cNvSpPr>
            <p:nvPr/>
          </p:nvSpPr>
          <p:spPr bwMode="auto">
            <a:xfrm flipV="1">
              <a:off x="6789" y="4266"/>
              <a:ext cx="132" cy="121"/>
            </a:xfrm>
            <a:prstGeom prst="rect">
              <a:avLst/>
            </a:prstGeom>
            <a:solidFill>
              <a:srgbClr val="99CCCC"/>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ea typeface="宋体" charset="-122"/>
                <a:cs typeface="+mn-cs"/>
              </a:endParaRPr>
            </a:p>
          </p:txBody>
        </p:sp>
        <p:sp>
          <p:nvSpPr>
            <p:cNvPr id="1470616" name="Rectangle 152"/>
            <p:cNvSpPr>
              <a:spLocks noChangeArrowheads="1"/>
            </p:cNvSpPr>
            <p:nvPr/>
          </p:nvSpPr>
          <p:spPr bwMode="auto">
            <a:xfrm flipV="1">
              <a:off x="6921" y="4266"/>
              <a:ext cx="131" cy="121"/>
            </a:xfrm>
            <a:prstGeom prst="rect">
              <a:avLst/>
            </a:prstGeom>
            <a:solidFill>
              <a:srgbClr val="0099CC"/>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ea typeface="宋体" charset="-122"/>
                <a:cs typeface="+mn-cs"/>
              </a:endParaRPr>
            </a:p>
          </p:txBody>
        </p:sp>
        <p:sp>
          <p:nvSpPr>
            <p:cNvPr id="1470617" name="Rectangle 153"/>
            <p:cNvSpPr>
              <a:spLocks noChangeArrowheads="1"/>
            </p:cNvSpPr>
            <p:nvPr/>
          </p:nvSpPr>
          <p:spPr bwMode="auto">
            <a:xfrm flipV="1">
              <a:off x="7052" y="4266"/>
              <a:ext cx="132" cy="121"/>
            </a:xfrm>
            <a:prstGeom prst="rect">
              <a:avLst/>
            </a:prstGeom>
            <a:solidFill>
              <a:srgbClr val="006699"/>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ea typeface="宋体" charset="-122"/>
                <a:cs typeface="+mn-cs"/>
              </a:endParaRPr>
            </a:p>
          </p:txBody>
        </p:sp>
        <p:sp>
          <p:nvSpPr>
            <p:cNvPr id="1470618" name="Rectangle 154"/>
            <p:cNvSpPr>
              <a:spLocks noChangeArrowheads="1"/>
            </p:cNvSpPr>
            <p:nvPr/>
          </p:nvSpPr>
          <p:spPr bwMode="auto">
            <a:xfrm flipV="1">
              <a:off x="6657" y="4266"/>
              <a:ext cx="132" cy="121"/>
            </a:xfrm>
            <a:prstGeom prst="rect">
              <a:avLst/>
            </a:prstGeom>
            <a:solidFill>
              <a:srgbClr val="CCFF99"/>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ea typeface="宋体" charset="-122"/>
                <a:cs typeface="+mn-cs"/>
              </a:endParaRPr>
            </a:p>
          </p:txBody>
        </p:sp>
      </p:grpSp>
      <p:grpSp>
        <p:nvGrpSpPr>
          <p:cNvPr id="50192" name="Group 155"/>
          <p:cNvGrpSpPr>
            <a:grpSpLocks/>
          </p:cNvGrpSpPr>
          <p:nvPr/>
        </p:nvGrpSpPr>
        <p:grpSpPr bwMode="auto">
          <a:xfrm>
            <a:off x="12472988" y="5527675"/>
            <a:ext cx="989012" cy="182563"/>
            <a:chOff x="6657" y="3656"/>
            <a:chExt cx="527" cy="121"/>
          </a:xfrm>
        </p:grpSpPr>
        <p:sp>
          <p:nvSpPr>
            <p:cNvPr id="1470620" name="Rectangle 156"/>
            <p:cNvSpPr>
              <a:spLocks noChangeArrowheads="1"/>
            </p:cNvSpPr>
            <p:nvPr/>
          </p:nvSpPr>
          <p:spPr bwMode="auto">
            <a:xfrm flipV="1">
              <a:off x="6657" y="3656"/>
              <a:ext cx="132" cy="121"/>
            </a:xfrm>
            <a:prstGeom prst="rect">
              <a:avLst/>
            </a:prstGeom>
            <a:solidFill>
              <a:srgbClr val="CCCCCC"/>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ea typeface="宋体" charset="-122"/>
                <a:cs typeface="+mn-cs"/>
              </a:endParaRPr>
            </a:p>
          </p:txBody>
        </p:sp>
        <p:sp>
          <p:nvSpPr>
            <p:cNvPr id="1470621" name="Rectangle 157"/>
            <p:cNvSpPr>
              <a:spLocks noChangeArrowheads="1"/>
            </p:cNvSpPr>
            <p:nvPr/>
          </p:nvSpPr>
          <p:spPr bwMode="auto">
            <a:xfrm flipV="1">
              <a:off x="6789" y="3656"/>
              <a:ext cx="132" cy="121"/>
            </a:xfrm>
            <a:prstGeom prst="rect">
              <a:avLst/>
            </a:prstGeom>
            <a:solidFill>
              <a:srgbClr val="FF9900"/>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ea typeface="宋体" charset="-122"/>
                <a:cs typeface="+mn-cs"/>
              </a:endParaRPr>
            </a:p>
          </p:txBody>
        </p:sp>
        <p:sp>
          <p:nvSpPr>
            <p:cNvPr id="1470622" name="Rectangle 158"/>
            <p:cNvSpPr>
              <a:spLocks noChangeArrowheads="1"/>
            </p:cNvSpPr>
            <p:nvPr/>
          </p:nvSpPr>
          <p:spPr bwMode="auto">
            <a:xfrm flipV="1">
              <a:off x="6921" y="3656"/>
              <a:ext cx="131" cy="121"/>
            </a:xfrm>
            <a:prstGeom prst="rect">
              <a:avLst/>
            </a:prstGeom>
            <a:solidFill>
              <a:srgbClr val="990000"/>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ea typeface="宋体" charset="-122"/>
                <a:cs typeface="+mn-cs"/>
              </a:endParaRPr>
            </a:p>
          </p:txBody>
        </p:sp>
        <p:sp>
          <p:nvSpPr>
            <p:cNvPr id="1470623" name="Rectangle 159"/>
            <p:cNvSpPr>
              <a:spLocks noChangeArrowheads="1"/>
            </p:cNvSpPr>
            <p:nvPr/>
          </p:nvSpPr>
          <p:spPr bwMode="auto">
            <a:xfrm flipV="1">
              <a:off x="7052" y="3656"/>
              <a:ext cx="132" cy="121"/>
            </a:xfrm>
            <a:prstGeom prst="rect">
              <a:avLst/>
            </a:prstGeom>
            <a:solidFill>
              <a:srgbClr val="080808"/>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ea typeface="宋体" charset="-122"/>
                <a:cs typeface="+mn-cs"/>
              </a:endParaRPr>
            </a:p>
          </p:txBody>
        </p:sp>
      </p:grpSp>
      <p:grpSp>
        <p:nvGrpSpPr>
          <p:cNvPr id="50193" name="Group 160"/>
          <p:cNvGrpSpPr>
            <a:grpSpLocks/>
          </p:cNvGrpSpPr>
          <p:nvPr/>
        </p:nvGrpSpPr>
        <p:grpSpPr bwMode="auto">
          <a:xfrm>
            <a:off x="12472988" y="5957888"/>
            <a:ext cx="989012" cy="182562"/>
            <a:chOff x="6657" y="3941"/>
            <a:chExt cx="527" cy="121"/>
          </a:xfrm>
        </p:grpSpPr>
        <p:sp>
          <p:nvSpPr>
            <p:cNvPr id="1470625" name="Rectangle 161"/>
            <p:cNvSpPr>
              <a:spLocks noChangeArrowheads="1"/>
            </p:cNvSpPr>
            <p:nvPr/>
          </p:nvSpPr>
          <p:spPr bwMode="auto">
            <a:xfrm flipV="1">
              <a:off x="6789" y="3941"/>
              <a:ext cx="132" cy="121"/>
            </a:xfrm>
            <a:prstGeom prst="rect">
              <a:avLst/>
            </a:prstGeom>
            <a:solidFill>
              <a:srgbClr val="CCFF99"/>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ea typeface="宋体" charset="-122"/>
                <a:cs typeface="+mn-cs"/>
              </a:endParaRPr>
            </a:p>
          </p:txBody>
        </p:sp>
        <p:sp>
          <p:nvSpPr>
            <p:cNvPr id="1470626" name="Rectangle 162"/>
            <p:cNvSpPr>
              <a:spLocks noChangeArrowheads="1"/>
            </p:cNvSpPr>
            <p:nvPr/>
          </p:nvSpPr>
          <p:spPr bwMode="auto">
            <a:xfrm flipV="1">
              <a:off x="6921" y="3941"/>
              <a:ext cx="131" cy="121"/>
            </a:xfrm>
            <a:prstGeom prst="rect">
              <a:avLst/>
            </a:prstGeom>
            <a:solidFill>
              <a:srgbClr val="669900"/>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ea typeface="宋体" charset="-122"/>
                <a:cs typeface="+mn-cs"/>
              </a:endParaRPr>
            </a:p>
          </p:txBody>
        </p:sp>
        <p:sp>
          <p:nvSpPr>
            <p:cNvPr id="1470627" name="Rectangle 163"/>
            <p:cNvSpPr>
              <a:spLocks noChangeArrowheads="1"/>
            </p:cNvSpPr>
            <p:nvPr/>
          </p:nvSpPr>
          <p:spPr bwMode="auto">
            <a:xfrm flipV="1">
              <a:off x="7052" y="3941"/>
              <a:ext cx="132" cy="121"/>
            </a:xfrm>
            <a:prstGeom prst="rect">
              <a:avLst/>
            </a:prstGeom>
            <a:solidFill>
              <a:srgbClr val="080808"/>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ea typeface="宋体" charset="-122"/>
                <a:cs typeface="+mn-cs"/>
              </a:endParaRPr>
            </a:p>
          </p:txBody>
        </p:sp>
        <p:sp>
          <p:nvSpPr>
            <p:cNvPr id="1470628" name="Rectangle 164"/>
            <p:cNvSpPr>
              <a:spLocks noChangeArrowheads="1"/>
            </p:cNvSpPr>
            <p:nvPr/>
          </p:nvSpPr>
          <p:spPr bwMode="auto">
            <a:xfrm flipV="1">
              <a:off x="6657" y="3941"/>
              <a:ext cx="132" cy="121"/>
            </a:xfrm>
            <a:prstGeom prst="rect">
              <a:avLst/>
            </a:prstGeom>
            <a:solidFill>
              <a:srgbClr val="CCCCCC"/>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ea typeface="宋体" charset="-122"/>
                <a:cs typeface="+mn-cs"/>
              </a:endParaRPr>
            </a:p>
          </p:txBody>
        </p:sp>
      </p:grpSp>
      <p:grpSp>
        <p:nvGrpSpPr>
          <p:cNvPr id="50194" name="Group 165"/>
          <p:cNvGrpSpPr>
            <a:grpSpLocks/>
          </p:cNvGrpSpPr>
          <p:nvPr/>
        </p:nvGrpSpPr>
        <p:grpSpPr bwMode="auto">
          <a:xfrm>
            <a:off x="12472988" y="6697663"/>
            <a:ext cx="989012" cy="182562"/>
            <a:chOff x="6657" y="4430"/>
            <a:chExt cx="527" cy="121"/>
          </a:xfrm>
        </p:grpSpPr>
        <p:sp>
          <p:nvSpPr>
            <p:cNvPr id="1470630" name="Rectangle 166"/>
            <p:cNvSpPr>
              <a:spLocks noChangeArrowheads="1"/>
            </p:cNvSpPr>
            <p:nvPr/>
          </p:nvSpPr>
          <p:spPr bwMode="auto">
            <a:xfrm flipV="1">
              <a:off x="6789" y="4430"/>
              <a:ext cx="132" cy="121"/>
            </a:xfrm>
            <a:prstGeom prst="rect">
              <a:avLst/>
            </a:prstGeom>
            <a:solidFill>
              <a:srgbClr val="FF9900"/>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ea typeface="宋体" charset="-122"/>
                <a:cs typeface="+mn-cs"/>
              </a:endParaRPr>
            </a:p>
          </p:txBody>
        </p:sp>
        <p:sp>
          <p:nvSpPr>
            <p:cNvPr id="1470631" name="Rectangle 167"/>
            <p:cNvSpPr>
              <a:spLocks noChangeArrowheads="1"/>
            </p:cNvSpPr>
            <p:nvPr/>
          </p:nvSpPr>
          <p:spPr bwMode="auto">
            <a:xfrm flipV="1">
              <a:off x="6921" y="4430"/>
              <a:ext cx="131" cy="121"/>
            </a:xfrm>
            <a:prstGeom prst="rect">
              <a:avLst/>
            </a:prstGeom>
            <a:solidFill>
              <a:srgbClr val="006699"/>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ea typeface="宋体" charset="-122"/>
                <a:cs typeface="+mn-cs"/>
              </a:endParaRPr>
            </a:p>
          </p:txBody>
        </p:sp>
        <p:sp>
          <p:nvSpPr>
            <p:cNvPr id="1470632" name="Rectangle 168"/>
            <p:cNvSpPr>
              <a:spLocks noChangeArrowheads="1"/>
            </p:cNvSpPr>
            <p:nvPr/>
          </p:nvSpPr>
          <p:spPr bwMode="auto">
            <a:xfrm flipV="1">
              <a:off x="7052" y="4430"/>
              <a:ext cx="132" cy="121"/>
            </a:xfrm>
            <a:prstGeom prst="rect">
              <a:avLst/>
            </a:prstGeom>
            <a:solidFill>
              <a:srgbClr val="080808"/>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ea typeface="宋体" charset="-122"/>
                <a:cs typeface="+mn-cs"/>
              </a:endParaRPr>
            </a:p>
          </p:txBody>
        </p:sp>
        <p:sp>
          <p:nvSpPr>
            <p:cNvPr id="1470633" name="Rectangle 169"/>
            <p:cNvSpPr>
              <a:spLocks noChangeArrowheads="1"/>
            </p:cNvSpPr>
            <p:nvPr/>
          </p:nvSpPr>
          <p:spPr bwMode="auto">
            <a:xfrm flipV="1">
              <a:off x="6657" y="4430"/>
              <a:ext cx="132" cy="121"/>
            </a:xfrm>
            <a:prstGeom prst="rect">
              <a:avLst/>
            </a:prstGeom>
            <a:solidFill>
              <a:srgbClr val="99CCFF"/>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ea typeface="宋体" charset="-122"/>
                <a:cs typeface="+mn-cs"/>
              </a:endParaRPr>
            </a:p>
          </p:txBody>
        </p:sp>
      </p:grpSp>
      <p:grpSp>
        <p:nvGrpSpPr>
          <p:cNvPr id="50195" name="Group 170"/>
          <p:cNvGrpSpPr>
            <a:grpSpLocks/>
          </p:cNvGrpSpPr>
          <p:nvPr/>
        </p:nvGrpSpPr>
        <p:grpSpPr bwMode="auto">
          <a:xfrm>
            <a:off x="12472988" y="5032375"/>
            <a:ext cx="989012" cy="184150"/>
            <a:chOff x="6657" y="3329"/>
            <a:chExt cx="527" cy="122"/>
          </a:xfrm>
        </p:grpSpPr>
        <p:sp>
          <p:nvSpPr>
            <p:cNvPr id="1470635" name="Rectangle 171"/>
            <p:cNvSpPr>
              <a:spLocks noChangeArrowheads="1"/>
            </p:cNvSpPr>
            <p:nvPr/>
          </p:nvSpPr>
          <p:spPr bwMode="auto">
            <a:xfrm flipV="1">
              <a:off x="6789" y="3329"/>
              <a:ext cx="132" cy="122"/>
            </a:xfrm>
            <a:prstGeom prst="rect">
              <a:avLst/>
            </a:prstGeom>
            <a:solidFill>
              <a:srgbClr val="FF9900"/>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ea typeface="宋体" charset="-122"/>
                <a:cs typeface="+mn-cs"/>
              </a:endParaRPr>
            </a:p>
          </p:txBody>
        </p:sp>
        <p:sp>
          <p:nvSpPr>
            <p:cNvPr id="1470636" name="Rectangle 172"/>
            <p:cNvSpPr>
              <a:spLocks noChangeArrowheads="1"/>
            </p:cNvSpPr>
            <p:nvPr/>
          </p:nvSpPr>
          <p:spPr bwMode="auto">
            <a:xfrm flipV="1">
              <a:off x="6921" y="3329"/>
              <a:ext cx="131" cy="122"/>
            </a:xfrm>
            <a:prstGeom prst="rect">
              <a:avLst/>
            </a:prstGeom>
            <a:solidFill>
              <a:srgbClr val="99660A"/>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ea typeface="宋体" charset="-122"/>
                <a:cs typeface="+mn-cs"/>
              </a:endParaRPr>
            </a:p>
          </p:txBody>
        </p:sp>
        <p:sp>
          <p:nvSpPr>
            <p:cNvPr id="1470637" name="Rectangle 173"/>
            <p:cNvSpPr>
              <a:spLocks noChangeArrowheads="1"/>
            </p:cNvSpPr>
            <p:nvPr/>
          </p:nvSpPr>
          <p:spPr bwMode="auto">
            <a:xfrm flipV="1">
              <a:off x="7052" y="3329"/>
              <a:ext cx="132" cy="122"/>
            </a:xfrm>
            <a:prstGeom prst="rect">
              <a:avLst/>
            </a:prstGeom>
            <a:solidFill>
              <a:srgbClr val="990000"/>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ea typeface="宋体" charset="-122"/>
                <a:cs typeface="+mn-cs"/>
              </a:endParaRPr>
            </a:p>
          </p:txBody>
        </p:sp>
        <p:sp>
          <p:nvSpPr>
            <p:cNvPr id="1470638" name="Rectangle 174"/>
            <p:cNvSpPr>
              <a:spLocks noChangeArrowheads="1"/>
            </p:cNvSpPr>
            <p:nvPr/>
          </p:nvSpPr>
          <p:spPr bwMode="auto">
            <a:xfrm flipV="1">
              <a:off x="6657" y="3329"/>
              <a:ext cx="132" cy="122"/>
            </a:xfrm>
            <a:prstGeom prst="rect">
              <a:avLst/>
            </a:prstGeom>
            <a:solidFill>
              <a:srgbClr val="FFCC99"/>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ea typeface="宋体" charset="-122"/>
                <a:cs typeface="+mn-cs"/>
              </a:endParaRPr>
            </a:p>
          </p:txBody>
        </p:sp>
      </p:grpSp>
      <p:grpSp>
        <p:nvGrpSpPr>
          <p:cNvPr id="50196" name="Group 175"/>
          <p:cNvGrpSpPr>
            <a:grpSpLocks/>
          </p:cNvGrpSpPr>
          <p:nvPr/>
        </p:nvGrpSpPr>
        <p:grpSpPr bwMode="auto">
          <a:xfrm>
            <a:off x="12472988" y="4600575"/>
            <a:ext cx="989012" cy="182563"/>
            <a:chOff x="6657" y="3043"/>
            <a:chExt cx="527" cy="121"/>
          </a:xfrm>
        </p:grpSpPr>
        <p:sp>
          <p:nvSpPr>
            <p:cNvPr id="1470640" name="Rectangle 176"/>
            <p:cNvSpPr>
              <a:spLocks noChangeArrowheads="1"/>
            </p:cNvSpPr>
            <p:nvPr/>
          </p:nvSpPr>
          <p:spPr bwMode="auto">
            <a:xfrm flipV="1">
              <a:off x="6921" y="3043"/>
              <a:ext cx="131" cy="121"/>
            </a:xfrm>
            <a:prstGeom prst="rect">
              <a:avLst/>
            </a:prstGeom>
            <a:solidFill>
              <a:srgbClr val="FF9900"/>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ea typeface="宋体" charset="-122"/>
                <a:cs typeface="+mn-cs"/>
              </a:endParaRPr>
            </a:p>
          </p:txBody>
        </p:sp>
        <p:sp>
          <p:nvSpPr>
            <p:cNvPr id="1470641" name="Rectangle 177"/>
            <p:cNvSpPr>
              <a:spLocks noChangeArrowheads="1"/>
            </p:cNvSpPr>
            <p:nvPr/>
          </p:nvSpPr>
          <p:spPr bwMode="auto">
            <a:xfrm flipV="1">
              <a:off x="7052" y="3043"/>
              <a:ext cx="132" cy="121"/>
            </a:xfrm>
            <a:prstGeom prst="rect">
              <a:avLst/>
            </a:prstGeom>
            <a:solidFill>
              <a:srgbClr val="CCCCCC"/>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ea typeface="宋体" charset="-122"/>
                <a:cs typeface="+mn-cs"/>
              </a:endParaRPr>
            </a:p>
          </p:txBody>
        </p:sp>
        <p:sp>
          <p:nvSpPr>
            <p:cNvPr id="1470642" name="Rectangle 178"/>
            <p:cNvSpPr>
              <a:spLocks noChangeArrowheads="1"/>
            </p:cNvSpPr>
            <p:nvPr/>
          </p:nvSpPr>
          <p:spPr bwMode="auto">
            <a:xfrm flipV="1">
              <a:off x="6657" y="3043"/>
              <a:ext cx="132" cy="121"/>
            </a:xfrm>
            <a:prstGeom prst="rect">
              <a:avLst/>
            </a:prstGeom>
            <a:solidFill>
              <a:srgbClr val="99CCFF"/>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ea typeface="宋体" charset="-122"/>
                <a:cs typeface="+mn-cs"/>
              </a:endParaRPr>
            </a:p>
          </p:txBody>
        </p:sp>
        <p:sp>
          <p:nvSpPr>
            <p:cNvPr id="1470643" name="Rectangle 179"/>
            <p:cNvSpPr>
              <a:spLocks noChangeArrowheads="1"/>
            </p:cNvSpPr>
            <p:nvPr/>
          </p:nvSpPr>
          <p:spPr bwMode="auto">
            <a:xfrm flipV="1">
              <a:off x="6789" y="3043"/>
              <a:ext cx="132" cy="121"/>
            </a:xfrm>
            <a:prstGeom prst="rect">
              <a:avLst/>
            </a:prstGeom>
            <a:solidFill>
              <a:srgbClr val="669900"/>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ea typeface="宋体" charset="-122"/>
                <a:cs typeface="+mn-cs"/>
              </a:endParaRPr>
            </a:p>
          </p:txBody>
        </p:sp>
      </p:grpSp>
      <p:grpSp>
        <p:nvGrpSpPr>
          <p:cNvPr id="50197" name="Group 180"/>
          <p:cNvGrpSpPr>
            <a:grpSpLocks/>
          </p:cNvGrpSpPr>
          <p:nvPr/>
        </p:nvGrpSpPr>
        <p:grpSpPr bwMode="auto">
          <a:xfrm>
            <a:off x="12472988" y="4354513"/>
            <a:ext cx="989012" cy="184150"/>
            <a:chOff x="6657" y="2881"/>
            <a:chExt cx="527" cy="121"/>
          </a:xfrm>
        </p:grpSpPr>
        <p:sp>
          <p:nvSpPr>
            <p:cNvPr id="1470645" name="Rectangle 181"/>
            <p:cNvSpPr>
              <a:spLocks noChangeArrowheads="1"/>
            </p:cNvSpPr>
            <p:nvPr/>
          </p:nvSpPr>
          <p:spPr bwMode="auto">
            <a:xfrm flipV="1">
              <a:off x="6921" y="2881"/>
              <a:ext cx="131" cy="121"/>
            </a:xfrm>
            <a:prstGeom prst="rect">
              <a:avLst/>
            </a:prstGeom>
            <a:solidFill>
              <a:srgbClr val="B2B2B2"/>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ea typeface="宋体" charset="-122"/>
                <a:cs typeface="+mn-cs"/>
              </a:endParaRPr>
            </a:p>
          </p:txBody>
        </p:sp>
        <p:sp>
          <p:nvSpPr>
            <p:cNvPr id="1470646" name="Rectangle 182"/>
            <p:cNvSpPr>
              <a:spLocks noChangeArrowheads="1"/>
            </p:cNvSpPr>
            <p:nvPr/>
          </p:nvSpPr>
          <p:spPr bwMode="auto">
            <a:xfrm flipV="1">
              <a:off x="7052" y="2881"/>
              <a:ext cx="132" cy="121"/>
            </a:xfrm>
            <a:prstGeom prst="rect">
              <a:avLst/>
            </a:prstGeom>
            <a:solidFill>
              <a:srgbClr val="EAEAEA"/>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ea typeface="宋体" charset="-122"/>
                <a:cs typeface="+mn-cs"/>
              </a:endParaRPr>
            </a:p>
          </p:txBody>
        </p:sp>
        <p:sp>
          <p:nvSpPr>
            <p:cNvPr id="1470647" name="Rectangle 183"/>
            <p:cNvSpPr>
              <a:spLocks noChangeArrowheads="1"/>
            </p:cNvSpPr>
            <p:nvPr/>
          </p:nvSpPr>
          <p:spPr bwMode="auto">
            <a:xfrm flipV="1">
              <a:off x="6657" y="2881"/>
              <a:ext cx="132" cy="121"/>
            </a:xfrm>
            <a:prstGeom prst="rect">
              <a:avLst/>
            </a:prstGeom>
            <a:solidFill>
              <a:srgbClr val="990000"/>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ea typeface="宋体" charset="-122"/>
                <a:cs typeface="+mn-cs"/>
              </a:endParaRPr>
            </a:p>
          </p:txBody>
        </p:sp>
        <p:sp>
          <p:nvSpPr>
            <p:cNvPr id="1470648" name="Rectangle 184"/>
            <p:cNvSpPr>
              <a:spLocks noChangeArrowheads="1"/>
            </p:cNvSpPr>
            <p:nvPr/>
          </p:nvSpPr>
          <p:spPr bwMode="auto">
            <a:xfrm flipV="1">
              <a:off x="6789" y="2881"/>
              <a:ext cx="132" cy="121"/>
            </a:xfrm>
            <a:prstGeom prst="rect">
              <a:avLst/>
            </a:prstGeom>
            <a:solidFill>
              <a:srgbClr val="080808"/>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ea typeface="宋体" charset="-122"/>
                <a:cs typeface="+mn-cs"/>
              </a:endParaRPr>
            </a:p>
          </p:txBody>
        </p:sp>
      </p:grpSp>
      <p:sp>
        <p:nvSpPr>
          <p:cNvPr id="1470649" name="Rectangle 185"/>
          <p:cNvSpPr>
            <a:spLocks noChangeArrowheads="1"/>
          </p:cNvSpPr>
          <p:nvPr/>
        </p:nvSpPr>
        <p:spPr bwMode="auto">
          <a:xfrm>
            <a:off x="12269788" y="2263775"/>
            <a:ext cx="1401762" cy="2654300"/>
          </a:xfrm>
          <a:prstGeom prst="rect">
            <a:avLst/>
          </a:prstGeom>
          <a:noFill/>
          <a:ln w="9525">
            <a:noFill/>
            <a:miter lim="800000"/>
            <a:headEnd/>
            <a:tailEnd/>
          </a:ln>
          <a:effectLst/>
        </p:spPr>
        <p:txBody>
          <a:bodyPr lIns="87798" tIns="43900" rIns="87798" bIns="43900"/>
          <a:lstStyle/>
          <a:p>
            <a:pPr marL="342900" indent="-342900">
              <a:lnSpc>
                <a:spcPct val="120000"/>
              </a:lnSpc>
              <a:spcBef>
                <a:spcPct val="20000"/>
              </a:spcBef>
              <a:buClr>
                <a:srgbClr val="990000"/>
              </a:buClr>
              <a:defRPr/>
            </a:pPr>
            <a:r>
              <a:rPr lang="zh-CN" altLang="en-US" sz="1200" b="0">
                <a:solidFill>
                  <a:srgbClr val="F8F8F8"/>
                </a:solidFill>
                <a:latin typeface="华文细黑" pitchFamily="2" charset="-122"/>
                <a:ea typeface="华文细黑" pitchFamily="2" charset="-122"/>
                <a:cs typeface="+mn-cs"/>
              </a:rPr>
              <a:t>配色参考方案：</a:t>
            </a:r>
          </a:p>
          <a:p>
            <a:pPr marL="342900" indent="-342900">
              <a:lnSpc>
                <a:spcPct val="120000"/>
              </a:lnSpc>
              <a:spcBef>
                <a:spcPct val="20000"/>
              </a:spcBef>
              <a:buClr>
                <a:srgbClr val="990000"/>
              </a:buClr>
              <a:defRPr/>
            </a:pPr>
            <a:r>
              <a:rPr lang="zh-CN" altLang="en-US" sz="1200" b="0">
                <a:solidFill>
                  <a:srgbClr val="F8F8F8"/>
                </a:solidFill>
                <a:latin typeface="华文细黑" pitchFamily="2" charset="-122"/>
                <a:ea typeface="华文细黑" pitchFamily="2" charset="-122"/>
                <a:cs typeface="+mn-cs"/>
              </a:rPr>
              <a:t>建议同一页面内不超过四种颜色，以下是９组配色方案，同一页面内只选择一组使用。</a:t>
            </a:r>
          </a:p>
          <a:p>
            <a:pPr marL="342900" indent="-342900">
              <a:lnSpc>
                <a:spcPct val="120000"/>
              </a:lnSpc>
              <a:spcBef>
                <a:spcPct val="20000"/>
              </a:spcBef>
              <a:buClr>
                <a:srgbClr val="990000"/>
              </a:buClr>
              <a:defRPr/>
            </a:pPr>
            <a:r>
              <a:rPr lang="zh-CN" altLang="en-US" sz="1200" b="0">
                <a:solidFill>
                  <a:srgbClr val="F8F8F8"/>
                </a:solidFill>
                <a:latin typeface="华文细黑" pitchFamily="2" charset="-122"/>
                <a:ea typeface="华文细黑" pitchFamily="2" charset="-122"/>
                <a:cs typeface="+mn-cs"/>
              </a:rPr>
              <a:t>（仅供参考）</a:t>
            </a:r>
          </a:p>
        </p:txBody>
      </p:sp>
      <p:sp>
        <p:nvSpPr>
          <p:cNvPr id="1470650" name="Rectangle 186"/>
          <p:cNvSpPr>
            <a:spLocks noChangeArrowheads="1"/>
          </p:cNvSpPr>
          <p:nvPr/>
        </p:nvSpPr>
        <p:spPr bwMode="auto">
          <a:xfrm>
            <a:off x="12269788" y="-61913"/>
            <a:ext cx="1401762" cy="838201"/>
          </a:xfrm>
          <a:prstGeom prst="rect">
            <a:avLst/>
          </a:prstGeom>
          <a:noFill/>
          <a:ln w="9525">
            <a:noFill/>
            <a:miter lim="800000"/>
            <a:headEnd/>
            <a:tailEnd/>
          </a:ln>
          <a:effectLst/>
        </p:spPr>
        <p:txBody>
          <a:bodyPr lIns="87798" tIns="43900" rIns="87798" bIns="43900"/>
          <a:lstStyle/>
          <a:p>
            <a:pPr marL="342900" indent="-342900">
              <a:lnSpc>
                <a:spcPct val="120000"/>
              </a:lnSpc>
              <a:spcBef>
                <a:spcPct val="20000"/>
              </a:spcBef>
              <a:buClr>
                <a:srgbClr val="990000"/>
              </a:buClr>
              <a:defRPr/>
            </a:pPr>
            <a:r>
              <a:rPr lang="zh-CN" altLang="en-US" sz="1200" b="0">
                <a:solidFill>
                  <a:srgbClr val="F8F8F8"/>
                </a:solidFill>
                <a:latin typeface="华文细黑" pitchFamily="2" charset="-122"/>
                <a:ea typeface="华文细黑" pitchFamily="2" charset="-122"/>
                <a:cs typeface="+mn-cs"/>
              </a:rPr>
              <a:t>客户或者合作伙伴的标志放在右上角</a:t>
            </a:r>
            <a:r>
              <a:rPr lang="en-US" altLang="zh-CN" sz="1200" b="0">
                <a:solidFill>
                  <a:srgbClr val="F8F8F8"/>
                </a:solidFill>
                <a:latin typeface="华文细黑" pitchFamily="2" charset="-122"/>
                <a:ea typeface="华文细黑" pitchFamily="2" charset="-122"/>
                <a:cs typeface="+mn-cs"/>
              </a:rPr>
              <a:t>.</a:t>
            </a:r>
          </a:p>
        </p:txBody>
      </p:sp>
    </p:spTree>
  </p:cSld>
  <p:clrMap bg1="lt1" tx1="dk1" bg2="lt2" tx2="dk2" accent1="accent1" accent2="accent2" accent3="accent3" accent4="accent4" accent5="accent5" accent6="accent6" hlink="hlink" folHlink="folHlink"/>
  <p:sldLayoutIdLst>
    <p:sldLayoutId id="2147486673" r:id="rId1"/>
    <p:sldLayoutId id="2147486649" r:id="rId2"/>
    <p:sldLayoutId id="2147486648" r:id="rId3"/>
    <p:sldLayoutId id="2147486647" r:id="rId4"/>
    <p:sldLayoutId id="2147486646" r:id="rId5"/>
    <p:sldLayoutId id="2147486645" r:id="rId6"/>
    <p:sldLayoutId id="2147486644" r:id="rId7"/>
    <p:sldLayoutId id="2147486643" r:id="rId8"/>
    <p:sldLayoutId id="2147486642" r:id="rId9"/>
    <p:sldLayoutId id="2147486641" r:id="rId10"/>
    <p:sldLayoutId id="2147486640" r:id="rId11"/>
  </p:sldLayoutIdLst>
  <p:hf sldNum="0" hdr="0" ftr="0"/>
  <p:txStyles>
    <p:titleStyle>
      <a:lvl1pPr algn="l" rtl="0" eaLnBrk="0" fontAlgn="base" hangingPunct="0">
        <a:spcBef>
          <a:spcPct val="0"/>
        </a:spcBef>
        <a:spcAft>
          <a:spcPct val="0"/>
        </a:spcAft>
        <a:defRPr sz="3200" b="1">
          <a:solidFill>
            <a:srgbClr val="990000"/>
          </a:solidFill>
          <a:latin typeface="+mj-lt"/>
          <a:ea typeface="+mj-ea"/>
          <a:cs typeface="宋体" charset="-122"/>
        </a:defRPr>
      </a:lvl1pPr>
      <a:lvl2pPr algn="l" rtl="0" eaLnBrk="0" fontAlgn="base" hangingPunct="0">
        <a:spcBef>
          <a:spcPct val="0"/>
        </a:spcBef>
        <a:spcAft>
          <a:spcPct val="0"/>
        </a:spcAft>
        <a:defRPr sz="3200" b="1">
          <a:solidFill>
            <a:srgbClr val="990000"/>
          </a:solidFill>
          <a:latin typeface="FrutigerNext LT Medium" pitchFamily="34" charset="0"/>
          <a:ea typeface="华文细黑" pitchFamily="2" charset="-122"/>
          <a:cs typeface="宋体" charset="-122"/>
        </a:defRPr>
      </a:lvl2pPr>
      <a:lvl3pPr algn="l" rtl="0" eaLnBrk="0" fontAlgn="base" hangingPunct="0">
        <a:spcBef>
          <a:spcPct val="0"/>
        </a:spcBef>
        <a:spcAft>
          <a:spcPct val="0"/>
        </a:spcAft>
        <a:defRPr sz="3200" b="1">
          <a:solidFill>
            <a:srgbClr val="990000"/>
          </a:solidFill>
          <a:latin typeface="FrutigerNext LT Medium" pitchFamily="34" charset="0"/>
          <a:ea typeface="华文细黑" pitchFamily="2" charset="-122"/>
          <a:cs typeface="宋体" charset="-122"/>
        </a:defRPr>
      </a:lvl3pPr>
      <a:lvl4pPr algn="l" rtl="0" eaLnBrk="0" fontAlgn="base" hangingPunct="0">
        <a:spcBef>
          <a:spcPct val="0"/>
        </a:spcBef>
        <a:spcAft>
          <a:spcPct val="0"/>
        </a:spcAft>
        <a:defRPr sz="3200" b="1">
          <a:solidFill>
            <a:srgbClr val="990000"/>
          </a:solidFill>
          <a:latin typeface="FrutigerNext LT Medium" pitchFamily="34" charset="0"/>
          <a:ea typeface="华文细黑" pitchFamily="2" charset="-122"/>
          <a:cs typeface="宋体" charset="-122"/>
        </a:defRPr>
      </a:lvl4pPr>
      <a:lvl5pPr algn="l" rtl="0" eaLnBrk="0" fontAlgn="base" hangingPunct="0">
        <a:spcBef>
          <a:spcPct val="0"/>
        </a:spcBef>
        <a:spcAft>
          <a:spcPct val="0"/>
        </a:spcAft>
        <a:defRPr sz="3200" b="1">
          <a:solidFill>
            <a:srgbClr val="990000"/>
          </a:solidFill>
          <a:latin typeface="FrutigerNext LT Medium" pitchFamily="34" charset="0"/>
          <a:ea typeface="华文细黑" pitchFamily="2" charset="-122"/>
          <a:cs typeface="宋体" charset="-122"/>
        </a:defRPr>
      </a:lvl5pPr>
      <a:lvl6pPr marL="457200" algn="l" rtl="0" fontAlgn="base">
        <a:spcBef>
          <a:spcPct val="0"/>
        </a:spcBef>
        <a:spcAft>
          <a:spcPct val="0"/>
        </a:spcAft>
        <a:defRPr sz="3200" b="1">
          <a:solidFill>
            <a:srgbClr val="990000"/>
          </a:solidFill>
          <a:latin typeface="FrutigerNext LT Medium" pitchFamily="34" charset="0"/>
          <a:ea typeface="华文细黑" pitchFamily="2" charset="-122"/>
          <a:cs typeface="SimSun" pitchFamily="2" charset="-122"/>
        </a:defRPr>
      </a:lvl6pPr>
      <a:lvl7pPr marL="914400" algn="l" rtl="0" fontAlgn="base">
        <a:spcBef>
          <a:spcPct val="0"/>
        </a:spcBef>
        <a:spcAft>
          <a:spcPct val="0"/>
        </a:spcAft>
        <a:defRPr sz="3200" b="1">
          <a:solidFill>
            <a:srgbClr val="990000"/>
          </a:solidFill>
          <a:latin typeface="FrutigerNext LT Medium" pitchFamily="34" charset="0"/>
          <a:ea typeface="华文细黑" pitchFamily="2" charset="-122"/>
          <a:cs typeface="SimSun" pitchFamily="2" charset="-122"/>
        </a:defRPr>
      </a:lvl7pPr>
      <a:lvl8pPr marL="1371600" algn="l" rtl="0" fontAlgn="base">
        <a:spcBef>
          <a:spcPct val="0"/>
        </a:spcBef>
        <a:spcAft>
          <a:spcPct val="0"/>
        </a:spcAft>
        <a:defRPr sz="3200" b="1">
          <a:solidFill>
            <a:srgbClr val="990000"/>
          </a:solidFill>
          <a:latin typeface="FrutigerNext LT Medium" pitchFamily="34" charset="0"/>
          <a:ea typeface="华文细黑" pitchFamily="2" charset="-122"/>
          <a:cs typeface="SimSun" pitchFamily="2" charset="-122"/>
        </a:defRPr>
      </a:lvl8pPr>
      <a:lvl9pPr marL="1828800" algn="l" rtl="0" fontAlgn="base">
        <a:spcBef>
          <a:spcPct val="0"/>
        </a:spcBef>
        <a:spcAft>
          <a:spcPct val="0"/>
        </a:spcAft>
        <a:defRPr sz="3200" b="1">
          <a:solidFill>
            <a:srgbClr val="990000"/>
          </a:solidFill>
          <a:latin typeface="FrutigerNext LT Medium" pitchFamily="34" charset="0"/>
          <a:ea typeface="华文细黑" pitchFamily="2" charset="-122"/>
          <a:cs typeface="SimSun" pitchFamily="2" charset="-122"/>
        </a:defRPr>
      </a:lvl9pPr>
    </p:titleStyle>
    <p:bodyStyle>
      <a:lvl1pPr marL="342900" indent="-342900" algn="l" rtl="0" eaLnBrk="0" fontAlgn="base" hangingPunct="0">
        <a:spcBef>
          <a:spcPct val="20000"/>
        </a:spcBef>
        <a:spcAft>
          <a:spcPct val="0"/>
        </a:spcAft>
        <a:buClr>
          <a:srgbClr val="990000"/>
        </a:buClr>
        <a:buChar char="•"/>
        <a:defRPr sz="2400" b="1">
          <a:solidFill>
            <a:schemeClr val="tx1"/>
          </a:solidFill>
          <a:latin typeface="+mn-lt"/>
          <a:ea typeface="+mn-ea"/>
          <a:cs typeface="宋体" charset="-122"/>
        </a:defRPr>
      </a:lvl1pPr>
      <a:lvl2pPr marL="742950" indent="-285750" algn="l" rtl="0" eaLnBrk="0" fontAlgn="base" hangingPunct="0">
        <a:spcBef>
          <a:spcPct val="20000"/>
        </a:spcBef>
        <a:spcAft>
          <a:spcPct val="0"/>
        </a:spcAft>
        <a:buFont typeface="Arial" charset="0"/>
        <a:buChar char="›"/>
        <a:defRPr sz="2000">
          <a:solidFill>
            <a:schemeClr val="tx1"/>
          </a:solidFill>
          <a:latin typeface="+mn-lt"/>
          <a:ea typeface="+mn-ea"/>
          <a:cs typeface="宋体" charset="-122"/>
        </a:defRPr>
      </a:lvl2pPr>
      <a:lvl3pPr marL="1143000" indent="-228600" algn="l" rtl="0" eaLnBrk="0" fontAlgn="base" hangingPunct="0">
        <a:spcBef>
          <a:spcPct val="20000"/>
        </a:spcBef>
        <a:spcAft>
          <a:spcPct val="0"/>
        </a:spcAft>
        <a:buFont typeface="FrutigerNext LT Medium" pitchFamily="34" charset="0"/>
        <a:buChar char="»"/>
        <a:defRPr sz="2400">
          <a:solidFill>
            <a:schemeClr val="tx1"/>
          </a:solidFill>
          <a:latin typeface="+mn-lt"/>
          <a:ea typeface="+mn-ea"/>
          <a:cs typeface="宋体" charset="-122"/>
        </a:defRPr>
      </a:lvl3pPr>
      <a:lvl4pPr marL="1600200" indent="-228600" algn="l" rtl="0" eaLnBrk="0" fontAlgn="base" hangingPunct="0">
        <a:spcBef>
          <a:spcPct val="20000"/>
        </a:spcBef>
        <a:spcAft>
          <a:spcPct val="0"/>
        </a:spcAft>
        <a:buChar char="–"/>
        <a:defRPr sz="1600">
          <a:solidFill>
            <a:schemeClr val="tx1"/>
          </a:solidFill>
          <a:latin typeface="+mn-lt"/>
          <a:ea typeface="+mn-ea"/>
          <a:cs typeface="宋体" charset="-122"/>
        </a:defRPr>
      </a:lvl4pPr>
      <a:lvl5pPr marL="2057400" indent="-228600" algn="l" rtl="0" eaLnBrk="0" fontAlgn="base" hangingPunct="0">
        <a:spcBef>
          <a:spcPct val="20000"/>
        </a:spcBef>
        <a:spcAft>
          <a:spcPct val="0"/>
        </a:spcAft>
        <a:buFont typeface="Arial" charset="0"/>
        <a:buChar char="~"/>
        <a:defRPr sz="1600">
          <a:solidFill>
            <a:schemeClr val="tx1"/>
          </a:solidFill>
          <a:latin typeface="+mn-lt"/>
          <a:ea typeface="+mn-ea"/>
          <a:cs typeface="宋体" charset="-122"/>
        </a:defRPr>
      </a:lvl5pPr>
      <a:lvl6pPr marL="2514600" indent="-228600" algn="l" rtl="0" fontAlgn="base">
        <a:spcBef>
          <a:spcPct val="20000"/>
        </a:spcBef>
        <a:spcAft>
          <a:spcPct val="0"/>
        </a:spcAft>
        <a:buFont typeface="Arial" charset="0"/>
        <a:buChar char="~"/>
        <a:defRPr sz="1600">
          <a:solidFill>
            <a:schemeClr val="tx1"/>
          </a:solidFill>
          <a:latin typeface="+mn-lt"/>
          <a:ea typeface="+mn-ea"/>
          <a:cs typeface="+mn-cs"/>
        </a:defRPr>
      </a:lvl6pPr>
      <a:lvl7pPr marL="2971800" indent="-228600" algn="l" rtl="0" fontAlgn="base">
        <a:spcBef>
          <a:spcPct val="20000"/>
        </a:spcBef>
        <a:spcAft>
          <a:spcPct val="0"/>
        </a:spcAft>
        <a:buFont typeface="Arial" charset="0"/>
        <a:buChar char="~"/>
        <a:defRPr sz="1600">
          <a:solidFill>
            <a:schemeClr val="tx1"/>
          </a:solidFill>
          <a:latin typeface="+mn-lt"/>
          <a:ea typeface="+mn-ea"/>
          <a:cs typeface="+mn-cs"/>
        </a:defRPr>
      </a:lvl7pPr>
      <a:lvl8pPr marL="3429000" indent="-228600" algn="l" rtl="0" fontAlgn="base">
        <a:spcBef>
          <a:spcPct val="20000"/>
        </a:spcBef>
        <a:spcAft>
          <a:spcPct val="0"/>
        </a:spcAft>
        <a:buFont typeface="Arial" charset="0"/>
        <a:buChar char="~"/>
        <a:defRPr sz="1600">
          <a:solidFill>
            <a:schemeClr val="tx1"/>
          </a:solidFill>
          <a:latin typeface="+mn-lt"/>
          <a:ea typeface="+mn-ea"/>
          <a:cs typeface="+mn-cs"/>
        </a:defRPr>
      </a:lvl8pPr>
      <a:lvl9pPr marL="3886200" indent="-228600" algn="l" rtl="0" fontAlgn="base">
        <a:spcBef>
          <a:spcPct val="20000"/>
        </a:spcBef>
        <a:spcAft>
          <a:spcPct val="0"/>
        </a:spcAft>
        <a:buFont typeface="Arial" charset="0"/>
        <a:buChar char="~"/>
        <a:defRPr sz="16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62466" name="Picture 102" descr="PPT胶片内页元素-16比9-内页"/>
          <p:cNvPicPr>
            <a:picLocks noChangeAspect="1" noChangeArrowheads="1"/>
          </p:cNvPicPr>
          <p:nvPr/>
        </p:nvPicPr>
        <p:blipFill>
          <a:blip r:embed="rId6" cstate="print"/>
          <a:srcRect/>
          <a:stretch>
            <a:fillRect/>
          </a:stretch>
        </p:blipFill>
        <p:spPr bwMode="auto">
          <a:xfrm>
            <a:off x="0" y="0"/>
            <a:ext cx="12192000" cy="6858000"/>
          </a:xfrm>
          <a:prstGeom prst="rect">
            <a:avLst/>
          </a:prstGeom>
          <a:noFill/>
          <a:ln w="9525">
            <a:noFill/>
            <a:miter lim="800000"/>
            <a:headEnd/>
            <a:tailEnd/>
          </a:ln>
        </p:spPr>
      </p:pic>
      <p:pic>
        <p:nvPicPr>
          <p:cNvPr id="62467" name="Picture 104" descr="PPT胶片内页元素-16比9-内页灰条"/>
          <p:cNvPicPr>
            <a:picLocks noChangeAspect="1" noChangeArrowheads="1"/>
          </p:cNvPicPr>
          <p:nvPr/>
        </p:nvPicPr>
        <p:blipFill>
          <a:blip r:embed="rId7" cstate="print"/>
          <a:srcRect/>
          <a:stretch>
            <a:fillRect/>
          </a:stretch>
        </p:blipFill>
        <p:spPr bwMode="auto">
          <a:xfrm>
            <a:off x="0" y="6224588"/>
            <a:ext cx="12190413" cy="633412"/>
          </a:xfrm>
          <a:prstGeom prst="rect">
            <a:avLst/>
          </a:prstGeom>
          <a:noFill/>
          <a:ln w="9525">
            <a:noFill/>
            <a:miter lim="800000"/>
            <a:headEnd/>
            <a:tailEnd/>
          </a:ln>
        </p:spPr>
      </p:pic>
      <p:pic>
        <p:nvPicPr>
          <p:cNvPr id="62468" name="Picture 101" descr="图片3副本"/>
          <p:cNvPicPr>
            <a:picLocks noChangeAspect="1" noChangeArrowheads="1"/>
          </p:cNvPicPr>
          <p:nvPr/>
        </p:nvPicPr>
        <p:blipFill>
          <a:blip r:embed="rId8" cstate="print"/>
          <a:srcRect/>
          <a:stretch>
            <a:fillRect/>
          </a:stretch>
        </p:blipFill>
        <p:spPr bwMode="auto">
          <a:xfrm>
            <a:off x="10182225" y="6392863"/>
            <a:ext cx="1295400" cy="307975"/>
          </a:xfrm>
          <a:prstGeom prst="rect">
            <a:avLst/>
          </a:prstGeom>
          <a:noFill/>
          <a:ln w="9525">
            <a:noFill/>
            <a:miter lim="800000"/>
            <a:headEnd/>
            <a:tailEnd/>
          </a:ln>
        </p:spPr>
      </p:pic>
      <p:sp>
        <p:nvSpPr>
          <p:cNvPr id="154" name="Text Box 8"/>
          <p:cNvSpPr txBox="1">
            <a:spLocks noChangeArrowheads="1"/>
          </p:cNvSpPr>
          <p:nvPr/>
        </p:nvSpPr>
        <p:spPr bwMode="auto">
          <a:xfrm>
            <a:off x="876300" y="6502400"/>
            <a:ext cx="3376613" cy="246063"/>
          </a:xfrm>
          <a:prstGeom prst="rect">
            <a:avLst/>
          </a:prstGeom>
          <a:noFill/>
          <a:ln>
            <a:noFill/>
          </a:ln>
          <a:extLst>
            <a:ext uri="{909E8E84-426E-40DD-AFC4-6F175D3DCCD1}"/>
            <a:ext uri="{91240B29-F687-4F45-9708-019B960494DF}"/>
          </a:extLst>
        </p:spPr>
        <p:txBody>
          <a:bodyPr wrap="none" lIns="0" tIns="0" rIns="106832" bIns="0">
            <a:spAutoFit/>
          </a:bodyPr>
          <a:lstStyle>
            <a:lvl1pPr defTabSz="801688" eaLnBrk="0" hangingPunct="0">
              <a:defRPr>
                <a:solidFill>
                  <a:schemeClr val="tx1"/>
                </a:solidFill>
                <a:latin typeface="Calibri" pitchFamily="34" charset="0"/>
                <a:ea typeface="宋体" pitchFamily="2" charset="-122"/>
              </a:defRPr>
            </a:lvl1pPr>
            <a:lvl2pPr marL="742950" indent="-285750" defTabSz="801688" eaLnBrk="0" hangingPunct="0">
              <a:defRPr>
                <a:solidFill>
                  <a:schemeClr val="tx1"/>
                </a:solidFill>
                <a:latin typeface="Calibri" pitchFamily="34" charset="0"/>
                <a:ea typeface="宋体" pitchFamily="2" charset="-122"/>
              </a:defRPr>
            </a:lvl2pPr>
            <a:lvl3pPr marL="1143000" indent="-228600" defTabSz="801688" eaLnBrk="0" hangingPunct="0">
              <a:defRPr>
                <a:solidFill>
                  <a:schemeClr val="tx1"/>
                </a:solidFill>
                <a:latin typeface="Calibri" pitchFamily="34" charset="0"/>
                <a:ea typeface="宋体" pitchFamily="2" charset="-122"/>
              </a:defRPr>
            </a:lvl3pPr>
            <a:lvl4pPr marL="1600200" indent="-228600" defTabSz="801688" eaLnBrk="0" hangingPunct="0">
              <a:defRPr>
                <a:solidFill>
                  <a:schemeClr val="tx1"/>
                </a:solidFill>
                <a:latin typeface="Calibri" pitchFamily="34" charset="0"/>
                <a:ea typeface="宋体" pitchFamily="2" charset="-122"/>
              </a:defRPr>
            </a:lvl4pPr>
            <a:lvl5pPr marL="2057400" indent="-228600" defTabSz="801688" eaLnBrk="0" hangingPunct="0">
              <a:defRPr>
                <a:solidFill>
                  <a:schemeClr val="tx1"/>
                </a:solidFill>
                <a:latin typeface="Calibri" pitchFamily="34" charset="0"/>
                <a:ea typeface="宋体" pitchFamily="2" charset="-122"/>
              </a:defRPr>
            </a:lvl5pPr>
            <a:lvl6pPr marL="2514600" indent="-228600" defTabSz="801688"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801688"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801688"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801688" eaLnBrk="0" fontAlgn="base" hangingPunct="0">
              <a:spcBef>
                <a:spcPct val="0"/>
              </a:spcBef>
              <a:spcAft>
                <a:spcPct val="0"/>
              </a:spcAft>
              <a:defRPr>
                <a:solidFill>
                  <a:schemeClr val="tx1"/>
                </a:solidFill>
                <a:latin typeface="Calibri" pitchFamily="34" charset="0"/>
                <a:ea typeface="宋体" pitchFamily="2" charset="-122"/>
              </a:defRPr>
            </a:lvl9pPr>
          </a:lstStyle>
          <a:p>
            <a:pPr>
              <a:defRPr/>
            </a:pPr>
            <a:r>
              <a:rPr lang="en-US" altLang="zh-CN" sz="1600" b="0" smtClean="0">
                <a:solidFill>
                  <a:srgbClr val="000000"/>
                </a:solidFill>
                <a:latin typeface="FrutigerNext LT Bold" pitchFamily="34" charset="0"/>
                <a:ea typeface="MS PGothic" pitchFamily="34" charset="-128"/>
                <a:cs typeface="+mn-cs"/>
              </a:rPr>
              <a:t>HUAWEI TECHNOLOGIES CO., LTD.</a:t>
            </a:r>
          </a:p>
        </p:txBody>
      </p:sp>
      <p:sp>
        <p:nvSpPr>
          <p:cNvPr id="62470" name="Rectangle 13"/>
          <p:cNvSpPr>
            <a:spLocks noGrp="1" noChangeArrowheads="1"/>
          </p:cNvSpPr>
          <p:nvPr>
            <p:ph type="title"/>
          </p:nvPr>
        </p:nvSpPr>
        <p:spPr bwMode="auto">
          <a:xfrm>
            <a:off x="876300" y="325438"/>
            <a:ext cx="10440988" cy="871537"/>
          </a:xfrm>
          <a:prstGeom prst="rect">
            <a:avLst/>
          </a:prstGeom>
          <a:noFill/>
          <a:ln w="9525">
            <a:noFill/>
            <a:miter lim="800000"/>
            <a:headEnd/>
            <a:tailEnd/>
          </a:ln>
        </p:spPr>
        <p:txBody>
          <a:bodyPr vert="horz" wrap="square" lIns="0" tIns="53425" rIns="106852" bIns="53425" numCol="1" anchor="ctr" anchorCtr="0" compatLnSpc="1">
            <a:prstTxWarp prst="textNoShape">
              <a:avLst/>
            </a:prstTxWarp>
          </a:bodyPr>
          <a:lstStyle/>
          <a:p>
            <a:pPr lvl="0"/>
            <a:r>
              <a:rPr lang="zh-CN" altLang="en-US" smtClean="0"/>
              <a:t>单击此处编辑母版标题样式</a:t>
            </a:r>
          </a:p>
        </p:txBody>
      </p:sp>
      <p:sp>
        <p:nvSpPr>
          <p:cNvPr id="3079" name="Rectangle 21"/>
          <p:cNvSpPr>
            <a:spLocks noChangeArrowheads="1"/>
          </p:cNvSpPr>
          <p:nvPr/>
        </p:nvSpPr>
        <p:spPr bwMode="auto">
          <a:xfrm>
            <a:off x="5137150" y="6502400"/>
            <a:ext cx="2190750" cy="246063"/>
          </a:xfrm>
          <a:prstGeom prst="rect">
            <a:avLst/>
          </a:prstGeom>
          <a:noFill/>
          <a:ln>
            <a:noFill/>
          </a:ln>
          <a:effectLst/>
          <a:extLst>
            <a:ext uri="{909E8E84-426E-40DD-AFC4-6F175D3DCCD1}"/>
            <a:ext uri="{91240B29-F687-4F45-9708-019B960494DF}"/>
            <a:ext uri="{AF507438-7753-43E0-B8FC-AC1667EBCBE1}"/>
          </a:extLst>
        </p:spPr>
        <p:txBody>
          <a:bodyPr wrap="none" lIns="106789" tIns="0" rIns="106789" bIns="0">
            <a:spAutoFit/>
          </a:bodyPr>
          <a:lstStyle/>
          <a:p>
            <a:pPr defTabSz="1069051" eaLnBrk="0" hangingPunct="0">
              <a:defRPr/>
            </a:pPr>
            <a:r>
              <a:rPr lang="en-US" altLang="zh-CN" sz="1600" b="0">
                <a:solidFill>
                  <a:srgbClr val="000000"/>
                </a:solidFill>
                <a:latin typeface="FrutigerNext LT Bold" pitchFamily="34" charset="0"/>
                <a:ea typeface="ＭＳ Ｐゴシック" pitchFamily="34" charset="-128"/>
                <a:cs typeface="+mn-cs"/>
              </a:rPr>
              <a:t>Huawei Confidential </a:t>
            </a:r>
          </a:p>
        </p:txBody>
      </p:sp>
      <p:sp>
        <p:nvSpPr>
          <p:cNvPr id="62472" name="Rectangle 68"/>
          <p:cNvSpPr>
            <a:spLocks noGrp="1" noChangeArrowheads="1"/>
          </p:cNvSpPr>
          <p:nvPr>
            <p:ph type="body" idx="1"/>
          </p:nvPr>
        </p:nvSpPr>
        <p:spPr bwMode="auto">
          <a:xfrm>
            <a:off x="876300" y="1628775"/>
            <a:ext cx="10440988" cy="4194175"/>
          </a:xfrm>
          <a:prstGeom prst="rect">
            <a:avLst/>
          </a:prstGeom>
          <a:noFill/>
          <a:ln w="9525">
            <a:noFill/>
            <a:miter lim="800000"/>
            <a:headEnd/>
            <a:tailEnd/>
          </a:ln>
        </p:spPr>
        <p:txBody>
          <a:bodyPr vert="horz" wrap="square" lIns="106869" tIns="53433" rIns="106869" bIns="53433"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grpSp>
        <p:nvGrpSpPr>
          <p:cNvPr id="62473" name="Group 88"/>
          <p:cNvGrpSpPr>
            <a:grpSpLocks/>
          </p:cNvGrpSpPr>
          <p:nvPr/>
        </p:nvGrpSpPr>
        <p:grpSpPr bwMode="auto">
          <a:xfrm>
            <a:off x="12436475" y="3832225"/>
            <a:ext cx="1152525" cy="3025775"/>
            <a:chOff x="5874" y="2414"/>
            <a:chExt cx="544" cy="1906"/>
          </a:xfrm>
        </p:grpSpPr>
        <p:sp>
          <p:nvSpPr>
            <p:cNvPr id="3086" name="Rectangle 86"/>
            <p:cNvSpPr>
              <a:spLocks noChangeArrowheads="1"/>
            </p:cNvSpPr>
            <p:nvPr userDrawn="1"/>
          </p:nvSpPr>
          <p:spPr bwMode="auto">
            <a:xfrm>
              <a:off x="5874" y="2414"/>
              <a:ext cx="544" cy="1906"/>
            </a:xfrm>
            <a:prstGeom prst="rect">
              <a:avLst/>
            </a:prstGeom>
            <a:solidFill>
              <a:schemeClr val="bg1"/>
            </a:solidFill>
            <a:ln>
              <a:noFill/>
            </a:ln>
            <a:effectLst/>
            <a:extLst>
              <a:ext uri="{91240B29-F687-4F45-9708-019B960494DF}"/>
              <a:ext uri="{AF507438-7753-43E0-B8FC-AC1667EBCBE1}"/>
            </a:extLst>
          </p:spPr>
          <p:txBody>
            <a:bodyPr wrap="none" anchor="ctr"/>
            <a:lstStyle/>
            <a:p>
              <a:pPr>
                <a:defRPr/>
              </a:pPr>
              <a:endParaRPr lang="zh-CN" altLang="en-US" b="0" dirty="0">
                <a:solidFill>
                  <a:srgbClr val="000000"/>
                </a:solidFill>
                <a:latin typeface="FrutigerNext LT Medium" pitchFamily="34" charset="0"/>
                <a:ea typeface="宋体" charset="-122"/>
                <a:cs typeface="+mn-cs"/>
              </a:endParaRPr>
            </a:p>
          </p:txBody>
        </p:sp>
        <p:grpSp>
          <p:nvGrpSpPr>
            <p:cNvPr id="62479" name="Group 87"/>
            <p:cNvGrpSpPr>
              <a:grpSpLocks/>
            </p:cNvGrpSpPr>
            <p:nvPr userDrawn="1"/>
          </p:nvGrpSpPr>
          <p:grpSpPr bwMode="auto">
            <a:xfrm>
              <a:off x="5941" y="2475"/>
              <a:ext cx="409" cy="1783"/>
              <a:chOff x="5921" y="2387"/>
              <a:chExt cx="409" cy="1783"/>
            </a:xfrm>
          </p:grpSpPr>
          <p:grpSp>
            <p:nvGrpSpPr>
              <p:cNvPr id="62480" name="Group 18"/>
              <p:cNvGrpSpPr>
                <a:grpSpLocks noChangeAspect="1"/>
              </p:cNvGrpSpPr>
              <p:nvPr userDrawn="1"/>
            </p:nvGrpSpPr>
            <p:grpSpPr bwMode="auto">
              <a:xfrm>
                <a:off x="5921" y="2506"/>
                <a:ext cx="409" cy="101"/>
                <a:chOff x="5893" y="2387"/>
                <a:chExt cx="466" cy="115"/>
              </a:xfrm>
            </p:grpSpPr>
            <p:sp>
              <p:nvSpPr>
                <p:cNvPr id="3149" name="Rectangle 19"/>
                <p:cNvSpPr>
                  <a:spLocks noChangeAspect="1" noChangeArrowheads="1"/>
                </p:cNvSpPr>
                <p:nvPr userDrawn="1"/>
              </p:nvSpPr>
              <p:spPr bwMode="auto">
                <a:xfrm flipV="1">
                  <a:off x="6010" y="2387"/>
                  <a:ext cx="116" cy="115"/>
                </a:xfrm>
                <a:prstGeom prst="rect">
                  <a:avLst/>
                </a:prstGeom>
                <a:solidFill>
                  <a:srgbClr val="FFCC66"/>
                </a:solidFill>
                <a:ln>
                  <a:noFill/>
                </a:ln>
                <a:effectLst/>
                <a:extLst>
                  <a:ext uri="{91240B29-F687-4F45-9708-019B960494DF}"/>
                  <a:ext uri="{AF507438-7753-43E0-B8FC-AC1667EBCBE1}"/>
                </a:extLst>
              </p:spPr>
              <p:txBody>
                <a:bodyPr rot="10800000" wrap="none" anchor="ctr"/>
                <a:lstStyle/>
                <a:p>
                  <a:pPr>
                    <a:defRPr/>
                  </a:pPr>
                  <a:endParaRPr lang="zh-CN" altLang="en-US" b="0" dirty="0">
                    <a:solidFill>
                      <a:srgbClr val="000000"/>
                    </a:solidFill>
                    <a:latin typeface="FrutigerNext LT Medium" pitchFamily="34" charset="0"/>
                    <a:ea typeface="宋体" charset="-122"/>
                    <a:cs typeface="+mn-cs"/>
                  </a:endParaRPr>
                </a:p>
              </p:txBody>
            </p:sp>
            <p:sp>
              <p:nvSpPr>
                <p:cNvPr id="3150" name="Rectangle 20"/>
                <p:cNvSpPr>
                  <a:spLocks noChangeAspect="1" noChangeArrowheads="1"/>
                </p:cNvSpPr>
                <p:nvPr userDrawn="1"/>
              </p:nvSpPr>
              <p:spPr bwMode="auto">
                <a:xfrm flipV="1">
                  <a:off x="6126" y="2387"/>
                  <a:ext cx="116" cy="115"/>
                </a:xfrm>
                <a:prstGeom prst="rect">
                  <a:avLst/>
                </a:prstGeom>
                <a:solidFill>
                  <a:srgbClr val="FF9900"/>
                </a:solidFill>
                <a:ln>
                  <a:noFill/>
                </a:ln>
                <a:effectLst/>
                <a:extLst>
                  <a:ext uri="{91240B29-F687-4F45-9708-019B960494DF}"/>
                  <a:ext uri="{AF507438-7753-43E0-B8FC-AC1667EBCBE1}"/>
                </a:extLst>
              </p:spPr>
              <p:txBody>
                <a:bodyPr rot="10800000" wrap="none" anchor="ctr"/>
                <a:lstStyle/>
                <a:p>
                  <a:pPr>
                    <a:defRPr/>
                  </a:pPr>
                  <a:endParaRPr lang="zh-CN" altLang="en-US" b="0" dirty="0">
                    <a:solidFill>
                      <a:srgbClr val="000000"/>
                    </a:solidFill>
                    <a:latin typeface="FrutigerNext LT Medium" pitchFamily="34" charset="0"/>
                    <a:ea typeface="宋体" charset="-122"/>
                    <a:cs typeface="+mn-cs"/>
                  </a:endParaRPr>
                </a:p>
              </p:txBody>
            </p:sp>
            <p:sp>
              <p:nvSpPr>
                <p:cNvPr id="3151" name="Rectangle 21"/>
                <p:cNvSpPr>
                  <a:spLocks noChangeAspect="1" noChangeArrowheads="1"/>
                </p:cNvSpPr>
                <p:nvPr userDrawn="1"/>
              </p:nvSpPr>
              <p:spPr bwMode="auto">
                <a:xfrm flipV="1">
                  <a:off x="6242" y="2387"/>
                  <a:ext cx="117" cy="115"/>
                </a:xfrm>
                <a:prstGeom prst="rect">
                  <a:avLst/>
                </a:prstGeom>
                <a:solidFill>
                  <a:srgbClr val="99660A"/>
                </a:solidFill>
                <a:ln>
                  <a:noFill/>
                </a:ln>
                <a:effectLst/>
                <a:extLst>
                  <a:ext uri="{91240B29-F687-4F45-9708-019B960494DF}"/>
                  <a:ext uri="{AF507438-7753-43E0-B8FC-AC1667EBCBE1}"/>
                </a:extLst>
              </p:spPr>
              <p:txBody>
                <a:bodyPr rot="10800000" wrap="none" anchor="ctr"/>
                <a:lstStyle/>
                <a:p>
                  <a:pPr>
                    <a:defRPr/>
                  </a:pPr>
                  <a:endParaRPr lang="zh-CN" altLang="en-US" b="0" dirty="0">
                    <a:solidFill>
                      <a:srgbClr val="000000"/>
                    </a:solidFill>
                    <a:latin typeface="FrutigerNext LT Medium" pitchFamily="34" charset="0"/>
                    <a:ea typeface="宋体" charset="-122"/>
                    <a:cs typeface="+mn-cs"/>
                  </a:endParaRPr>
                </a:p>
              </p:txBody>
            </p:sp>
            <p:sp>
              <p:nvSpPr>
                <p:cNvPr id="3152" name="Rectangle 22"/>
                <p:cNvSpPr>
                  <a:spLocks noChangeAspect="1" noChangeArrowheads="1"/>
                </p:cNvSpPr>
                <p:nvPr userDrawn="1"/>
              </p:nvSpPr>
              <p:spPr bwMode="auto">
                <a:xfrm flipV="1">
                  <a:off x="5893" y="2387"/>
                  <a:ext cx="117" cy="115"/>
                </a:xfrm>
                <a:prstGeom prst="rect">
                  <a:avLst/>
                </a:prstGeom>
                <a:solidFill>
                  <a:srgbClr val="FFCC99"/>
                </a:solidFill>
                <a:ln>
                  <a:noFill/>
                </a:ln>
                <a:effectLst/>
                <a:extLst>
                  <a:ext uri="{91240B29-F687-4F45-9708-019B960494DF}"/>
                  <a:ext uri="{AF507438-7753-43E0-B8FC-AC1667EBCBE1}"/>
                </a:extLst>
              </p:spPr>
              <p:txBody>
                <a:bodyPr rot="10800000" wrap="none" anchor="ctr"/>
                <a:lstStyle/>
                <a:p>
                  <a:pPr>
                    <a:defRPr/>
                  </a:pPr>
                  <a:endParaRPr lang="zh-CN" altLang="en-US" b="0" dirty="0">
                    <a:solidFill>
                      <a:srgbClr val="000000"/>
                    </a:solidFill>
                    <a:latin typeface="FrutigerNext LT Medium" pitchFamily="34" charset="0"/>
                    <a:ea typeface="宋体" charset="-122"/>
                    <a:cs typeface="+mn-cs"/>
                  </a:endParaRPr>
                </a:p>
              </p:txBody>
            </p:sp>
          </p:grpSp>
          <p:grpSp>
            <p:nvGrpSpPr>
              <p:cNvPr id="62481" name="Group 23"/>
              <p:cNvGrpSpPr>
                <a:grpSpLocks noChangeAspect="1"/>
              </p:cNvGrpSpPr>
              <p:nvPr userDrawn="1"/>
            </p:nvGrpSpPr>
            <p:grpSpPr bwMode="auto">
              <a:xfrm>
                <a:off x="5921" y="2626"/>
                <a:ext cx="409" cy="101"/>
                <a:chOff x="5893" y="2523"/>
                <a:chExt cx="466" cy="115"/>
              </a:xfrm>
            </p:grpSpPr>
            <p:sp>
              <p:nvSpPr>
                <p:cNvPr id="3145" name="Rectangle 24"/>
                <p:cNvSpPr>
                  <a:spLocks noChangeAspect="1" noChangeArrowheads="1"/>
                </p:cNvSpPr>
                <p:nvPr userDrawn="1"/>
              </p:nvSpPr>
              <p:spPr bwMode="auto">
                <a:xfrm flipV="1">
                  <a:off x="6010" y="2523"/>
                  <a:ext cx="116" cy="115"/>
                </a:xfrm>
                <a:prstGeom prst="rect">
                  <a:avLst/>
                </a:prstGeom>
                <a:solidFill>
                  <a:srgbClr val="99CCFF"/>
                </a:solidFill>
                <a:ln>
                  <a:noFill/>
                </a:ln>
                <a:effectLst/>
                <a:extLst>
                  <a:ext uri="{91240B29-F687-4F45-9708-019B960494DF}"/>
                  <a:ext uri="{AF507438-7753-43E0-B8FC-AC1667EBCBE1}"/>
                </a:extLst>
              </p:spPr>
              <p:txBody>
                <a:bodyPr rot="10800000" wrap="none" anchor="ctr"/>
                <a:lstStyle/>
                <a:p>
                  <a:pPr>
                    <a:defRPr/>
                  </a:pPr>
                  <a:endParaRPr lang="zh-CN" altLang="en-US" b="0" dirty="0">
                    <a:solidFill>
                      <a:srgbClr val="000000"/>
                    </a:solidFill>
                    <a:latin typeface="FrutigerNext LT Medium" pitchFamily="34" charset="0"/>
                    <a:ea typeface="宋体" charset="-122"/>
                    <a:cs typeface="+mn-cs"/>
                  </a:endParaRPr>
                </a:p>
              </p:txBody>
            </p:sp>
            <p:sp>
              <p:nvSpPr>
                <p:cNvPr id="3146" name="Rectangle 25"/>
                <p:cNvSpPr>
                  <a:spLocks noChangeAspect="1" noChangeArrowheads="1"/>
                </p:cNvSpPr>
                <p:nvPr userDrawn="1"/>
              </p:nvSpPr>
              <p:spPr bwMode="auto">
                <a:xfrm flipV="1">
                  <a:off x="6126" y="2523"/>
                  <a:ext cx="116" cy="115"/>
                </a:xfrm>
                <a:prstGeom prst="rect">
                  <a:avLst/>
                </a:prstGeom>
                <a:solidFill>
                  <a:srgbClr val="99CCCC"/>
                </a:solidFill>
                <a:ln>
                  <a:noFill/>
                </a:ln>
                <a:effectLst/>
                <a:extLst>
                  <a:ext uri="{91240B29-F687-4F45-9708-019B960494DF}"/>
                  <a:ext uri="{AF507438-7753-43E0-B8FC-AC1667EBCBE1}"/>
                </a:extLst>
              </p:spPr>
              <p:txBody>
                <a:bodyPr rot="10800000" wrap="none" anchor="ctr"/>
                <a:lstStyle/>
                <a:p>
                  <a:pPr>
                    <a:defRPr/>
                  </a:pPr>
                  <a:endParaRPr lang="zh-CN" altLang="en-US" b="0" dirty="0">
                    <a:solidFill>
                      <a:srgbClr val="000000"/>
                    </a:solidFill>
                    <a:latin typeface="FrutigerNext LT Medium" pitchFamily="34" charset="0"/>
                    <a:ea typeface="宋体" charset="-122"/>
                    <a:cs typeface="+mn-cs"/>
                  </a:endParaRPr>
                </a:p>
              </p:txBody>
            </p:sp>
            <p:sp>
              <p:nvSpPr>
                <p:cNvPr id="3147" name="Rectangle 26"/>
                <p:cNvSpPr>
                  <a:spLocks noChangeAspect="1" noChangeArrowheads="1"/>
                </p:cNvSpPr>
                <p:nvPr userDrawn="1"/>
              </p:nvSpPr>
              <p:spPr bwMode="auto">
                <a:xfrm flipV="1">
                  <a:off x="6242" y="2523"/>
                  <a:ext cx="117" cy="115"/>
                </a:xfrm>
                <a:prstGeom prst="rect">
                  <a:avLst/>
                </a:prstGeom>
                <a:solidFill>
                  <a:srgbClr val="009999"/>
                </a:solidFill>
                <a:ln>
                  <a:noFill/>
                </a:ln>
                <a:effectLst/>
                <a:extLst>
                  <a:ext uri="{91240B29-F687-4F45-9708-019B960494DF}"/>
                  <a:ext uri="{AF507438-7753-43E0-B8FC-AC1667EBCBE1}"/>
                </a:extLst>
              </p:spPr>
              <p:txBody>
                <a:bodyPr rot="10800000" wrap="none" anchor="ctr"/>
                <a:lstStyle/>
                <a:p>
                  <a:pPr>
                    <a:defRPr/>
                  </a:pPr>
                  <a:endParaRPr lang="zh-CN" altLang="en-US" b="0" dirty="0">
                    <a:solidFill>
                      <a:srgbClr val="000000"/>
                    </a:solidFill>
                    <a:latin typeface="FrutigerNext LT Medium" pitchFamily="34" charset="0"/>
                    <a:ea typeface="宋体" charset="-122"/>
                    <a:cs typeface="+mn-cs"/>
                  </a:endParaRPr>
                </a:p>
              </p:txBody>
            </p:sp>
            <p:sp>
              <p:nvSpPr>
                <p:cNvPr id="3148" name="Rectangle 27"/>
                <p:cNvSpPr>
                  <a:spLocks noChangeAspect="1" noChangeArrowheads="1"/>
                </p:cNvSpPr>
                <p:nvPr userDrawn="1"/>
              </p:nvSpPr>
              <p:spPr bwMode="auto">
                <a:xfrm flipV="1">
                  <a:off x="5893" y="2523"/>
                  <a:ext cx="117" cy="115"/>
                </a:xfrm>
                <a:prstGeom prst="rect">
                  <a:avLst/>
                </a:prstGeom>
                <a:solidFill>
                  <a:srgbClr val="CCCCFF"/>
                </a:solidFill>
                <a:ln>
                  <a:noFill/>
                </a:ln>
                <a:effectLst/>
                <a:extLst>
                  <a:ext uri="{91240B29-F687-4F45-9708-019B960494DF}"/>
                  <a:ext uri="{AF507438-7753-43E0-B8FC-AC1667EBCBE1}"/>
                </a:extLst>
              </p:spPr>
              <p:txBody>
                <a:bodyPr rot="10800000" wrap="none" anchor="ctr"/>
                <a:lstStyle/>
                <a:p>
                  <a:pPr>
                    <a:defRPr/>
                  </a:pPr>
                  <a:endParaRPr lang="zh-CN" altLang="en-US" b="0" dirty="0">
                    <a:solidFill>
                      <a:srgbClr val="000000"/>
                    </a:solidFill>
                    <a:latin typeface="FrutigerNext LT Medium" pitchFamily="34" charset="0"/>
                    <a:ea typeface="宋体" charset="-122"/>
                    <a:cs typeface="+mn-cs"/>
                  </a:endParaRPr>
                </a:p>
              </p:txBody>
            </p:sp>
          </p:grpSp>
          <p:grpSp>
            <p:nvGrpSpPr>
              <p:cNvPr id="62482" name="Group 28"/>
              <p:cNvGrpSpPr>
                <a:grpSpLocks noChangeAspect="1"/>
              </p:cNvGrpSpPr>
              <p:nvPr userDrawn="1"/>
            </p:nvGrpSpPr>
            <p:grpSpPr bwMode="auto">
              <a:xfrm>
                <a:off x="5921" y="2745"/>
                <a:ext cx="409" cy="101"/>
                <a:chOff x="5893" y="2659"/>
                <a:chExt cx="466" cy="115"/>
              </a:xfrm>
            </p:grpSpPr>
            <p:sp>
              <p:nvSpPr>
                <p:cNvPr id="3141" name="Rectangle 29"/>
                <p:cNvSpPr>
                  <a:spLocks noChangeAspect="1" noChangeArrowheads="1"/>
                </p:cNvSpPr>
                <p:nvPr userDrawn="1"/>
              </p:nvSpPr>
              <p:spPr bwMode="auto">
                <a:xfrm flipV="1">
                  <a:off x="6010" y="2659"/>
                  <a:ext cx="116" cy="115"/>
                </a:xfrm>
                <a:prstGeom prst="rect">
                  <a:avLst/>
                </a:prstGeom>
                <a:solidFill>
                  <a:srgbClr val="99CCCC"/>
                </a:solidFill>
                <a:ln>
                  <a:noFill/>
                </a:ln>
                <a:effectLst/>
                <a:extLst>
                  <a:ext uri="{91240B29-F687-4F45-9708-019B960494DF}"/>
                  <a:ext uri="{AF507438-7753-43E0-B8FC-AC1667EBCBE1}"/>
                </a:extLst>
              </p:spPr>
              <p:txBody>
                <a:bodyPr rot="10800000" wrap="none" anchor="ctr"/>
                <a:lstStyle/>
                <a:p>
                  <a:pPr>
                    <a:defRPr/>
                  </a:pPr>
                  <a:endParaRPr lang="zh-CN" altLang="en-US" b="0" dirty="0">
                    <a:solidFill>
                      <a:srgbClr val="000000"/>
                    </a:solidFill>
                    <a:latin typeface="FrutigerNext LT Medium" pitchFamily="34" charset="0"/>
                    <a:ea typeface="宋体" charset="-122"/>
                    <a:cs typeface="+mn-cs"/>
                  </a:endParaRPr>
                </a:p>
              </p:txBody>
            </p:sp>
            <p:sp>
              <p:nvSpPr>
                <p:cNvPr id="3142" name="Rectangle 30"/>
                <p:cNvSpPr>
                  <a:spLocks noChangeAspect="1" noChangeArrowheads="1"/>
                </p:cNvSpPr>
                <p:nvPr userDrawn="1"/>
              </p:nvSpPr>
              <p:spPr bwMode="auto">
                <a:xfrm flipV="1">
                  <a:off x="6126" y="2659"/>
                  <a:ext cx="116" cy="115"/>
                </a:xfrm>
                <a:prstGeom prst="rect">
                  <a:avLst/>
                </a:prstGeom>
                <a:solidFill>
                  <a:srgbClr val="0099CC"/>
                </a:solidFill>
                <a:ln>
                  <a:noFill/>
                </a:ln>
                <a:effectLst/>
                <a:extLst>
                  <a:ext uri="{91240B29-F687-4F45-9708-019B960494DF}"/>
                  <a:ext uri="{AF507438-7753-43E0-B8FC-AC1667EBCBE1}"/>
                </a:extLst>
              </p:spPr>
              <p:txBody>
                <a:bodyPr rot="10800000" wrap="none" anchor="ctr"/>
                <a:lstStyle/>
                <a:p>
                  <a:pPr>
                    <a:defRPr/>
                  </a:pPr>
                  <a:endParaRPr lang="zh-CN" altLang="en-US" b="0" dirty="0">
                    <a:solidFill>
                      <a:srgbClr val="000000"/>
                    </a:solidFill>
                    <a:latin typeface="FrutigerNext LT Medium" pitchFamily="34" charset="0"/>
                    <a:ea typeface="宋体" charset="-122"/>
                    <a:cs typeface="+mn-cs"/>
                  </a:endParaRPr>
                </a:p>
              </p:txBody>
            </p:sp>
            <p:sp>
              <p:nvSpPr>
                <p:cNvPr id="3143" name="Rectangle 31"/>
                <p:cNvSpPr>
                  <a:spLocks noChangeAspect="1" noChangeArrowheads="1"/>
                </p:cNvSpPr>
                <p:nvPr userDrawn="1"/>
              </p:nvSpPr>
              <p:spPr bwMode="auto">
                <a:xfrm flipV="1">
                  <a:off x="6242" y="2659"/>
                  <a:ext cx="117" cy="115"/>
                </a:xfrm>
                <a:prstGeom prst="rect">
                  <a:avLst/>
                </a:prstGeom>
                <a:solidFill>
                  <a:srgbClr val="006699"/>
                </a:solidFill>
                <a:ln>
                  <a:noFill/>
                </a:ln>
                <a:effectLst/>
                <a:extLst>
                  <a:ext uri="{91240B29-F687-4F45-9708-019B960494DF}"/>
                  <a:ext uri="{AF507438-7753-43E0-B8FC-AC1667EBCBE1}"/>
                </a:extLst>
              </p:spPr>
              <p:txBody>
                <a:bodyPr rot="10800000" wrap="none" anchor="ctr"/>
                <a:lstStyle/>
                <a:p>
                  <a:pPr>
                    <a:defRPr/>
                  </a:pPr>
                  <a:endParaRPr lang="zh-CN" altLang="en-US" b="0" dirty="0">
                    <a:solidFill>
                      <a:srgbClr val="000000"/>
                    </a:solidFill>
                    <a:latin typeface="FrutigerNext LT Medium" pitchFamily="34" charset="0"/>
                    <a:ea typeface="宋体" charset="-122"/>
                    <a:cs typeface="+mn-cs"/>
                  </a:endParaRPr>
                </a:p>
              </p:txBody>
            </p:sp>
            <p:sp>
              <p:nvSpPr>
                <p:cNvPr id="3144" name="Rectangle 32"/>
                <p:cNvSpPr>
                  <a:spLocks noChangeAspect="1" noChangeArrowheads="1"/>
                </p:cNvSpPr>
                <p:nvPr userDrawn="1"/>
              </p:nvSpPr>
              <p:spPr bwMode="auto">
                <a:xfrm flipV="1">
                  <a:off x="5893" y="2659"/>
                  <a:ext cx="117" cy="115"/>
                </a:xfrm>
                <a:prstGeom prst="rect">
                  <a:avLst/>
                </a:prstGeom>
                <a:solidFill>
                  <a:srgbClr val="CCFF99"/>
                </a:solidFill>
                <a:ln>
                  <a:noFill/>
                </a:ln>
                <a:effectLst/>
                <a:extLst>
                  <a:ext uri="{91240B29-F687-4F45-9708-019B960494DF}"/>
                  <a:ext uri="{AF507438-7753-43E0-B8FC-AC1667EBCBE1}"/>
                </a:extLst>
              </p:spPr>
              <p:txBody>
                <a:bodyPr rot="10800000" wrap="none" anchor="ctr"/>
                <a:lstStyle/>
                <a:p>
                  <a:pPr>
                    <a:defRPr/>
                  </a:pPr>
                  <a:endParaRPr lang="zh-CN" altLang="en-US" b="0" dirty="0">
                    <a:solidFill>
                      <a:srgbClr val="000000"/>
                    </a:solidFill>
                    <a:latin typeface="FrutigerNext LT Medium" pitchFamily="34" charset="0"/>
                    <a:ea typeface="宋体" charset="-122"/>
                    <a:cs typeface="+mn-cs"/>
                  </a:endParaRPr>
                </a:p>
              </p:txBody>
            </p:sp>
          </p:grpSp>
          <p:grpSp>
            <p:nvGrpSpPr>
              <p:cNvPr id="62483" name="Group 33"/>
              <p:cNvGrpSpPr>
                <a:grpSpLocks noChangeAspect="1"/>
              </p:cNvGrpSpPr>
              <p:nvPr userDrawn="1"/>
            </p:nvGrpSpPr>
            <p:grpSpPr bwMode="auto">
              <a:xfrm>
                <a:off x="5921" y="2387"/>
                <a:ext cx="409" cy="104"/>
                <a:chOff x="5893" y="2251"/>
                <a:chExt cx="466" cy="119"/>
              </a:xfrm>
            </p:grpSpPr>
            <p:sp>
              <p:nvSpPr>
                <p:cNvPr id="3137" name="Rectangle 34"/>
                <p:cNvSpPr>
                  <a:spLocks noChangeAspect="1" noChangeArrowheads="1"/>
                </p:cNvSpPr>
                <p:nvPr userDrawn="1"/>
              </p:nvSpPr>
              <p:spPr bwMode="auto">
                <a:xfrm flipV="1">
                  <a:off x="6126" y="2251"/>
                  <a:ext cx="116" cy="119"/>
                </a:xfrm>
                <a:prstGeom prst="rect">
                  <a:avLst/>
                </a:prstGeom>
                <a:solidFill>
                  <a:srgbClr val="FF9900"/>
                </a:solidFill>
                <a:ln>
                  <a:noFill/>
                </a:ln>
                <a:effectLst/>
                <a:extLst>
                  <a:ext uri="{91240B29-F687-4F45-9708-019B960494DF}"/>
                  <a:ext uri="{AF507438-7753-43E0-B8FC-AC1667EBCBE1}"/>
                </a:extLst>
              </p:spPr>
              <p:txBody>
                <a:bodyPr rot="10800000" wrap="none" anchor="ctr"/>
                <a:lstStyle/>
                <a:p>
                  <a:pPr>
                    <a:defRPr/>
                  </a:pPr>
                  <a:endParaRPr lang="zh-CN" altLang="en-US" b="0" dirty="0">
                    <a:solidFill>
                      <a:srgbClr val="000000"/>
                    </a:solidFill>
                    <a:latin typeface="FrutigerNext LT Medium" pitchFamily="34" charset="0"/>
                    <a:ea typeface="宋体" charset="-122"/>
                    <a:cs typeface="+mn-cs"/>
                  </a:endParaRPr>
                </a:p>
              </p:txBody>
            </p:sp>
            <p:sp>
              <p:nvSpPr>
                <p:cNvPr id="3138" name="Rectangle 35"/>
                <p:cNvSpPr>
                  <a:spLocks noChangeAspect="1" noChangeArrowheads="1"/>
                </p:cNvSpPr>
                <p:nvPr userDrawn="1"/>
              </p:nvSpPr>
              <p:spPr bwMode="auto">
                <a:xfrm flipV="1">
                  <a:off x="6242" y="2251"/>
                  <a:ext cx="117" cy="119"/>
                </a:xfrm>
                <a:prstGeom prst="rect">
                  <a:avLst/>
                </a:prstGeom>
                <a:solidFill>
                  <a:srgbClr val="CCCCCC"/>
                </a:solidFill>
                <a:ln>
                  <a:noFill/>
                </a:ln>
                <a:effectLst/>
                <a:extLst>
                  <a:ext uri="{91240B29-F687-4F45-9708-019B960494DF}"/>
                  <a:ext uri="{AF507438-7753-43E0-B8FC-AC1667EBCBE1}"/>
                </a:extLst>
              </p:spPr>
              <p:txBody>
                <a:bodyPr rot="10800000" wrap="none" anchor="ctr"/>
                <a:lstStyle/>
                <a:p>
                  <a:pPr>
                    <a:defRPr/>
                  </a:pPr>
                  <a:endParaRPr lang="zh-CN" altLang="en-US" b="0" dirty="0">
                    <a:solidFill>
                      <a:srgbClr val="000000"/>
                    </a:solidFill>
                    <a:latin typeface="FrutigerNext LT Medium" pitchFamily="34" charset="0"/>
                    <a:ea typeface="宋体" charset="-122"/>
                    <a:cs typeface="+mn-cs"/>
                  </a:endParaRPr>
                </a:p>
              </p:txBody>
            </p:sp>
            <p:sp>
              <p:nvSpPr>
                <p:cNvPr id="3139" name="Rectangle 36"/>
                <p:cNvSpPr>
                  <a:spLocks noChangeAspect="1" noChangeArrowheads="1"/>
                </p:cNvSpPr>
                <p:nvPr userDrawn="1"/>
              </p:nvSpPr>
              <p:spPr bwMode="auto">
                <a:xfrm flipV="1">
                  <a:off x="5893" y="2251"/>
                  <a:ext cx="117" cy="119"/>
                </a:xfrm>
                <a:prstGeom prst="rect">
                  <a:avLst/>
                </a:prstGeom>
                <a:solidFill>
                  <a:srgbClr val="99CCFF"/>
                </a:solidFill>
                <a:ln>
                  <a:noFill/>
                </a:ln>
                <a:effectLst/>
                <a:extLst>
                  <a:ext uri="{91240B29-F687-4F45-9708-019B960494DF}"/>
                  <a:ext uri="{AF507438-7753-43E0-B8FC-AC1667EBCBE1}"/>
                </a:extLst>
              </p:spPr>
              <p:txBody>
                <a:bodyPr rot="10800000" wrap="none" anchor="ctr"/>
                <a:lstStyle/>
                <a:p>
                  <a:pPr>
                    <a:defRPr/>
                  </a:pPr>
                  <a:endParaRPr lang="zh-CN" altLang="en-US" b="0" dirty="0">
                    <a:solidFill>
                      <a:srgbClr val="000000"/>
                    </a:solidFill>
                    <a:latin typeface="FrutigerNext LT Medium" pitchFamily="34" charset="0"/>
                    <a:ea typeface="宋体" charset="-122"/>
                    <a:cs typeface="+mn-cs"/>
                  </a:endParaRPr>
                </a:p>
              </p:txBody>
            </p:sp>
            <p:sp>
              <p:nvSpPr>
                <p:cNvPr id="3140" name="Rectangle 37"/>
                <p:cNvSpPr>
                  <a:spLocks noChangeAspect="1" noChangeArrowheads="1"/>
                </p:cNvSpPr>
                <p:nvPr userDrawn="1"/>
              </p:nvSpPr>
              <p:spPr bwMode="auto">
                <a:xfrm flipV="1">
                  <a:off x="6010" y="2251"/>
                  <a:ext cx="116" cy="119"/>
                </a:xfrm>
                <a:prstGeom prst="rect">
                  <a:avLst/>
                </a:prstGeom>
                <a:solidFill>
                  <a:srgbClr val="669900"/>
                </a:solidFill>
                <a:ln>
                  <a:noFill/>
                </a:ln>
                <a:effectLst/>
                <a:extLst>
                  <a:ext uri="{91240B29-F687-4F45-9708-019B960494DF}"/>
                  <a:ext uri="{AF507438-7753-43E0-B8FC-AC1667EBCBE1}"/>
                </a:extLst>
              </p:spPr>
              <p:txBody>
                <a:bodyPr rot="10800000" wrap="none" anchor="ctr"/>
                <a:lstStyle/>
                <a:p>
                  <a:pPr>
                    <a:defRPr/>
                  </a:pPr>
                  <a:endParaRPr lang="zh-CN" altLang="en-US" b="0" dirty="0">
                    <a:solidFill>
                      <a:srgbClr val="000000"/>
                    </a:solidFill>
                    <a:latin typeface="FrutigerNext LT Medium" pitchFamily="34" charset="0"/>
                    <a:ea typeface="宋体" charset="-122"/>
                    <a:cs typeface="+mn-cs"/>
                  </a:endParaRPr>
                </a:p>
              </p:txBody>
            </p:sp>
          </p:grpSp>
          <p:grpSp>
            <p:nvGrpSpPr>
              <p:cNvPr id="62484" name="Group 38"/>
              <p:cNvGrpSpPr>
                <a:grpSpLocks noChangeAspect="1"/>
              </p:cNvGrpSpPr>
              <p:nvPr userDrawn="1"/>
            </p:nvGrpSpPr>
            <p:grpSpPr bwMode="auto">
              <a:xfrm>
                <a:off x="5921" y="2944"/>
                <a:ext cx="409" cy="101"/>
                <a:chOff x="5893" y="2886"/>
                <a:chExt cx="466" cy="115"/>
              </a:xfrm>
            </p:grpSpPr>
            <p:sp>
              <p:nvSpPr>
                <p:cNvPr id="3133" name="Rectangle 39"/>
                <p:cNvSpPr>
                  <a:spLocks noChangeAspect="1" noChangeArrowheads="1"/>
                </p:cNvSpPr>
                <p:nvPr userDrawn="1"/>
              </p:nvSpPr>
              <p:spPr bwMode="auto">
                <a:xfrm flipV="1">
                  <a:off x="6010" y="2886"/>
                  <a:ext cx="116" cy="115"/>
                </a:xfrm>
                <a:prstGeom prst="rect">
                  <a:avLst/>
                </a:prstGeom>
                <a:solidFill>
                  <a:srgbClr val="FF9900"/>
                </a:solidFill>
                <a:ln>
                  <a:noFill/>
                </a:ln>
                <a:effectLst/>
                <a:extLst>
                  <a:ext uri="{91240B29-F687-4F45-9708-019B960494DF}"/>
                  <a:ext uri="{AF507438-7753-43E0-B8FC-AC1667EBCBE1}"/>
                </a:extLst>
              </p:spPr>
              <p:txBody>
                <a:bodyPr rot="10800000" wrap="none" anchor="ctr"/>
                <a:lstStyle/>
                <a:p>
                  <a:pPr>
                    <a:defRPr/>
                  </a:pPr>
                  <a:endParaRPr lang="zh-CN" altLang="en-US" b="0" dirty="0">
                    <a:solidFill>
                      <a:srgbClr val="000000"/>
                    </a:solidFill>
                    <a:latin typeface="FrutigerNext LT Medium" pitchFamily="34" charset="0"/>
                    <a:ea typeface="宋体" charset="-122"/>
                    <a:cs typeface="+mn-cs"/>
                  </a:endParaRPr>
                </a:p>
              </p:txBody>
            </p:sp>
            <p:sp>
              <p:nvSpPr>
                <p:cNvPr id="3134" name="Rectangle 40"/>
                <p:cNvSpPr>
                  <a:spLocks noChangeAspect="1" noChangeArrowheads="1"/>
                </p:cNvSpPr>
                <p:nvPr userDrawn="1"/>
              </p:nvSpPr>
              <p:spPr bwMode="auto">
                <a:xfrm flipV="1">
                  <a:off x="6126" y="2886"/>
                  <a:ext cx="116" cy="115"/>
                </a:xfrm>
                <a:prstGeom prst="rect">
                  <a:avLst/>
                </a:prstGeom>
                <a:solidFill>
                  <a:srgbClr val="FFCC99"/>
                </a:solidFill>
                <a:ln>
                  <a:noFill/>
                </a:ln>
                <a:effectLst/>
                <a:extLst>
                  <a:ext uri="{91240B29-F687-4F45-9708-019B960494DF}"/>
                  <a:ext uri="{AF507438-7753-43E0-B8FC-AC1667EBCBE1}"/>
                </a:extLst>
              </p:spPr>
              <p:txBody>
                <a:bodyPr rot="10800000" wrap="none" anchor="ctr"/>
                <a:lstStyle/>
                <a:p>
                  <a:pPr>
                    <a:defRPr/>
                  </a:pPr>
                  <a:endParaRPr lang="zh-CN" altLang="en-US" b="0" dirty="0">
                    <a:solidFill>
                      <a:srgbClr val="000000"/>
                    </a:solidFill>
                    <a:latin typeface="FrutigerNext LT Medium" pitchFamily="34" charset="0"/>
                    <a:ea typeface="宋体" charset="-122"/>
                    <a:cs typeface="+mn-cs"/>
                  </a:endParaRPr>
                </a:p>
              </p:txBody>
            </p:sp>
            <p:sp>
              <p:nvSpPr>
                <p:cNvPr id="3135" name="Rectangle 41"/>
                <p:cNvSpPr>
                  <a:spLocks noChangeAspect="1" noChangeArrowheads="1"/>
                </p:cNvSpPr>
                <p:nvPr userDrawn="1"/>
              </p:nvSpPr>
              <p:spPr bwMode="auto">
                <a:xfrm flipV="1">
                  <a:off x="6242" y="2886"/>
                  <a:ext cx="117" cy="115"/>
                </a:xfrm>
                <a:prstGeom prst="rect">
                  <a:avLst/>
                </a:prstGeom>
                <a:solidFill>
                  <a:srgbClr val="FFCC66"/>
                </a:solidFill>
                <a:ln>
                  <a:noFill/>
                </a:ln>
                <a:effectLst/>
                <a:extLst>
                  <a:ext uri="{91240B29-F687-4F45-9708-019B960494DF}"/>
                  <a:ext uri="{AF507438-7753-43E0-B8FC-AC1667EBCBE1}"/>
                </a:extLst>
              </p:spPr>
              <p:txBody>
                <a:bodyPr rot="10800000" wrap="none" anchor="ctr"/>
                <a:lstStyle/>
                <a:p>
                  <a:pPr>
                    <a:defRPr/>
                  </a:pPr>
                  <a:endParaRPr lang="zh-CN" altLang="en-US" b="0" dirty="0">
                    <a:solidFill>
                      <a:srgbClr val="000000"/>
                    </a:solidFill>
                    <a:latin typeface="FrutigerNext LT Medium" pitchFamily="34" charset="0"/>
                    <a:ea typeface="宋体" charset="-122"/>
                    <a:cs typeface="+mn-cs"/>
                  </a:endParaRPr>
                </a:p>
              </p:txBody>
            </p:sp>
            <p:sp>
              <p:nvSpPr>
                <p:cNvPr id="3136" name="Rectangle 42"/>
                <p:cNvSpPr>
                  <a:spLocks noChangeAspect="1" noChangeArrowheads="1"/>
                </p:cNvSpPr>
                <p:nvPr userDrawn="1"/>
              </p:nvSpPr>
              <p:spPr bwMode="auto">
                <a:xfrm flipV="1">
                  <a:off x="5893" y="2886"/>
                  <a:ext cx="117" cy="115"/>
                </a:xfrm>
                <a:prstGeom prst="rect">
                  <a:avLst/>
                </a:prstGeom>
                <a:solidFill>
                  <a:schemeClr val="tx2"/>
                </a:solidFill>
                <a:ln>
                  <a:noFill/>
                </a:ln>
                <a:effectLst/>
                <a:extLst>
                  <a:ext uri="{91240B29-F687-4F45-9708-019B960494DF}"/>
                  <a:ext uri="{AF507438-7753-43E0-B8FC-AC1667EBCBE1}"/>
                </a:extLst>
              </p:spPr>
              <p:txBody>
                <a:bodyPr rot="10800000" wrap="none" anchor="ctr"/>
                <a:lstStyle/>
                <a:p>
                  <a:pPr>
                    <a:defRPr/>
                  </a:pPr>
                  <a:endParaRPr lang="zh-CN" altLang="en-US" b="0" dirty="0">
                    <a:solidFill>
                      <a:srgbClr val="000000"/>
                    </a:solidFill>
                    <a:latin typeface="FrutigerNext LT Medium" pitchFamily="34" charset="0"/>
                    <a:ea typeface="宋体" charset="-122"/>
                    <a:cs typeface="+mn-cs"/>
                  </a:endParaRPr>
                </a:p>
              </p:txBody>
            </p:sp>
          </p:grpSp>
          <p:grpSp>
            <p:nvGrpSpPr>
              <p:cNvPr id="62485" name="Group 43"/>
              <p:cNvGrpSpPr>
                <a:grpSpLocks noChangeAspect="1"/>
              </p:cNvGrpSpPr>
              <p:nvPr userDrawn="1"/>
            </p:nvGrpSpPr>
            <p:grpSpPr bwMode="auto">
              <a:xfrm>
                <a:off x="5921" y="3064"/>
                <a:ext cx="409" cy="101"/>
                <a:chOff x="5893" y="3022"/>
                <a:chExt cx="466" cy="115"/>
              </a:xfrm>
            </p:grpSpPr>
            <p:sp>
              <p:nvSpPr>
                <p:cNvPr id="3129" name="Rectangle 44"/>
                <p:cNvSpPr>
                  <a:spLocks noChangeAspect="1" noChangeArrowheads="1"/>
                </p:cNvSpPr>
                <p:nvPr userDrawn="1"/>
              </p:nvSpPr>
              <p:spPr bwMode="auto">
                <a:xfrm flipV="1">
                  <a:off x="6010" y="3022"/>
                  <a:ext cx="116" cy="115"/>
                </a:xfrm>
                <a:prstGeom prst="rect">
                  <a:avLst/>
                </a:prstGeom>
                <a:solidFill>
                  <a:srgbClr val="006699"/>
                </a:solidFill>
                <a:ln>
                  <a:noFill/>
                </a:ln>
                <a:effectLst/>
                <a:extLst>
                  <a:ext uri="{91240B29-F687-4F45-9708-019B960494DF}"/>
                  <a:ext uri="{AF507438-7753-43E0-B8FC-AC1667EBCBE1}"/>
                </a:extLst>
              </p:spPr>
              <p:txBody>
                <a:bodyPr rot="10800000" wrap="none" anchor="ctr"/>
                <a:lstStyle/>
                <a:p>
                  <a:pPr>
                    <a:defRPr/>
                  </a:pPr>
                  <a:endParaRPr lang="zh-CN" altLang="en-US" b="0" dirty="0">
                    <a:solidFill>
                      <a:srgbClr val="000000"/>
                    </a:solidFill>
                    <a:latin typeface="FrutigerNext LT Medium" pitchFamily="34" charset="0"/>
                    <a:ea typeface="宋体" charset="-122"/>
                    <a:cs typeface="+mn-cs"/>
                  </a:endParaRPr>
                </a:p>
              </p:txBody>
            </p:sp>
            <p:sp>
              <p:nvSpPr>
                <p:cNvPr id="3130" name="Rectangle 45"/>
                <p:cNvSpPr>
                  <a:spLocks noChangeAspect="1" noChangeArrowheads="1"/>
                </p:cNvSpPr>
                <p:nvPr userDrawn="1"/>
              </p:nvSpPr>
              <p:spPr bwMode="auto">
                <a:xfrm flipV="1">
                  <a:off x="6126" y="3022"/>
                  <a:ext cx="116" cy="115"/>
                </a:xfrm>
                <a:prstGeom prst="rect">
                  <a:avLst/>
                </a:prstGeom>
                <a:solidFill>
                  <a:srgbClr val="99CCFF"/>
                </a:solidFill>
                <a:ln>
                  <a:noFill/>
                </a:ln>
                <a:effectLst/>
                <a:extLst>
                  <a:ext uri="{91240B29-F687-4F45-9708-019B960494DF}"/>
                  <a:ext uri="{AF507438-7753-43E0-B8FC-AC1667EBCBE1}"/>
                </a:extLst>
              </p:spPr>
              <p:txBody>
                <a:bodyPr rot="10800000" wrap="none" anchor="ctr"/>
                <a:lstStyle/>
                <a:p>
                  <a:pPr>
                    <a:defRPr/>
                  </a:pPr>
                  <a:endParaRPr lang="zh-CN" altLang="en-US" b="0" dirty="0">
                    <a:solidFill>
                      <a:srgbClr val="000000"/>
                    </a:solidFill>
                    <a:latin typeface="FrutigerNext LT Medium" pitchFamily="34" charset="0"/>
                    <a:ea typeface="宋体" charset="-122"/>
                    <a:cs typeface="+mn-cs"/>
                  </a:endParaRPr>
                </a:p>
              </p:txBody>
            </p:sp>
            <p:sp>
              <p:nvSpPr>
                <p:cNvPr id="3131" name="Rectangle 46"/>
                <p:cNvSpPr>
                  <a:spLocks noChangeAspect="1" noChangeArrowheads="1"/>
                </p:cNvSpPr>
                <p:nvPr userDrawn="1"/>
              </p:nvSpPr>
              <p:spPr bwMode="auto">
                <a:xfrm flipV="1">
                  <a:off x="6242" y="3022"/>
                  <a:ext cx="117" cy="115"/>
                </a:xfrm>
                <a:prstGeom prst="rect">
                  <a:avLst/>
                </a:prstGeom>
                <a:solidFill>
                  <a:srgbClr val="CCCCFF"/>
                </a:solidFill>
                <a:ln>
                  <a:noFill/>
                </a:ln>
                <a:effectLst/>
                <a:extLst>
                  <a:ext uri="{91240B29-F687-4F45-9708-019B960494DF}"/>
                  <a:ext uri="{AF507438-7753-43E0-B8FC-AC1667EBCBE1}"/>
                </a:extLst>
              </p:spPr>
              <p:txBody>
                <a:bodyPr rot="10800000" wrap="none" anchor="ctr"/>
                <a:lstStyle/>
                <a:p>
                  <a:pPr>
                    <a:defRPr/>
                  </a:pPr>
                  <a:endParaRPr lang="zh-CN" altLang="en-US" b="0" dirty="0">
                    <a:solidFill>
                      <a:srgbClr val="000000"/>
                    </a:solidFill>
                    <a:latin typeface="FrutigerNext LT Medium" pitchFamily="34" charset="0"/>
                    <a:ea typeface="宋体" charset="-122"/>
                    <a:cs typeface="+mn-cs"/>
                  </a:endParaRPr>
                </a:p>
              </p:txBody>
            </p:sp>
            <p:sp>
              <p:nvSpPr>
                <p:cNvPr id="3132" name="Rectangle 47"/>
                <p:cNvSpPr>
                  <a:spLocks noChangeAspect="1" noChangeArrowheads="1"/>
                </p:cNvSpPr>
                <p:nvPr userDrawn="1"/>
              </p:nvSpPr>
              <p:spPr bwMode="auto">
                <a:xfrm flipV="1">
                  <a:off x="5893" y="3022"/>
                  <a:ext cx="117" cy="115"/>
                </a:xfrm>
                <a:prstGeom prst="rect">
                  <a:avLst/>
                </a:prstGeom>
                <a:solidFill>
                  <a:srgbClr val="990000"/>
                </a:solidFill>
                <a:ln>
                  <a:noFill/>
                </a:ln>
                <a:effectLst/>
                <a:extLst>
                  <a:ext uri="{91240B29-F687-4F45-9708-019B960494DF}"/>
                  <a:ext uri="{AF507438-7753-43E0-B8FC-AC1667EBCBE1}"/>
                </a:extLst>
              </p:spPr>
              <p:txBody>
                <a:bodyPr rot="10800000" wrap="none" anchor="ctr"/>
                <a:lstStyle/>
                <a:p>
                  <a:pPr>
                    <a:defRPr/>
                  </a:pPr>
                  <a:endParaRPr lang="zh-CN" altLang="en-US" b="0" dirty="0">
                    <a:solidFill>
                      <a:srgbClr val="000000"/>
                    </a:solidFill>
                    <a:latin typeface="FrutigerNext LT Medium" pitchFamily="34" charset="0"/>
                    <a:ea typeface="宋体" charset="-122"/>
                    <a:cs typeface="+mn-cs"/>
                  </a:endParaRPr>
                </a:p>
              </p:txBody>
            </p:sp>
          </p:grpSp>
          <p:grpSp>
            <p:nvGrpSpPr>
              <p:cNvPr id="62486" name="Group 48"/>
              <p:cNvGrpSpPr>
                <a:grpSpLocks noChangeAspect="1"/>
              </p:cNvGrpSpPr>
              <p:nvPr userDrawn="1"/>
            </p:nvGrpSpPr>
            <p:grpSpPr bwMode="auto">
              <a:xfrm>
                <a:off x="5921" y="3183"/>
                <a:ext cx="409" cy="101"/>
                <a:chOff x="5893" y="3158"/>
                <a:chExt cx="466" cy="115"/>
              </a:xfrm>
            </p:grpSpPr>
            <p:sp>
              <p:nvSpPr>
                <p:cNvPr id="3125" name="Rectangle 49"/>
                <p:cNvSpPr>
                  <a:spLocks noChangeAspect="1" noChangeArrowheads="1"/>
                </p:cNvSpPr>
                <p:nvPr userDrawn="1"/>
              </p:nvSpPr>
              <p:spPr bwMode="auto">
                <a:xfrm flipV="1">
                  <a:off x="6010" y="3158"/>
                  <a:ext cx="116" cy="115"/>
                </a:xfrm>
                <a:prstGeom prst="rect">
                  <a:avLst/>
                </a:prstGeom>
                <a:solidFill>
                  <a:srgbClr val="009999"/>
                </a:solidFill>
                <a:ln>
                  <a:noFill/>
                </a:ln>
                <a:effectLst/>
                <a:extLst>
                  <a:ext uri="{91240B29-F687-4F45-9708-019B960494DF}"/>
                  <a:ext uri="{AF507438-7753-43E0-B8FC-AC1667EBCBE1}"/>
                </a:extLst>
              </p:spPr>
              <p:txBody>
                <a:bodyPr rot="10800000" wrap="none" anchor="ctr"/>
                <a:lstStyle/>
                <a:p>
                  <a:pPr>
                    <a:defRPr/>
                  </a:pPr>
                  <a:endParaRPr lang="zh-CN" altLang="en-US" b="0" dirty="0">
                    <a:solidFill>
                      <a:srgbClr val="000000"/>
                    </a:solidFill>
                    <a:latin typeface="FrutigerNext LT Medium" pitchFamily="34" charset="0"/>
                    <a:ea typeface="宋体" charset="-122"/>
                    <a:cs typeface="+mn-cs"/>
                  </a:endParaRPr>
                </a:p>
              </p:txBody>
            </p:sp>
            <p:sp>
              <p:nvSpPr>
                <p:cNvPr id="3126" name="Rectangle 50"/>
                <p:cNvSpPr>
                  <a:spLocks noChangeAspect="1" noChangeArrowheads="1"/>
                </p:cNvSpPr>
                <p:nvPr userDrawn="1"/>
              </p:nvSpPr>
              <p:spPr bwMode="auto">
                <a:xfrm flipV="1">
                  <a:off x="6126" y="3158"/>
                  <a:ext cx="116" cy="115"/>
                </a:xfrm>
                <a:prstGeom prst="rect">
                  <a:avLst/>
                </a:prstGeom>
                <a:solidFill>
                  <a:srgbClr val="CCFF99"/>
                </a:solidFill>
                <a:ln>
                  <a:noFill/>
                </a:ln>
                <a:effectLst/>
                <a:extLst>
                  <a:ext uri="{91240B29-F687-4F45-9708-019B960494DF}"/>
                  <a:ext uri="{AF507438-7753-43E0-B8FC-AC1667EBCBE1}"/>
                </a:extLst>
              </p:spPr>
              <p:txBody>
                <a:bodyPr rot="10800000" wrap="none" anchor="ctr"/>
                <a:lstStyle/>
                <a:p>
                  <a:pPr>
                    <a:defRPr/>
                  </a:pPr>
                  <a:endParaRPr lang="zh-CN" altLang="en-US" b="0" dirty="0">
                    <a:solidFill>
                      <a:srgbClr val="000000"/>
                    </a:solidFill>
                    <a:latin typeface="FrutigerNext LT Medium" pitchFamily="34" charset="0"/>
                    <a:ea typeface="宋体" charset="-122"/>
                    <a:cs typeface="+mn-cs"/>
                  </a:endParaRPr>
                </a:p>
              </p:txBody>
            </p:sp>
            <p:sp>
              <p:nvSpPr>
                <p:cNvPr id="3127" name="Rectangle 51"/>
                <p:cNvSpPr>
                  <a:spLocks noChangeAspect="1" noChangeArrowheads="1"/>
                </p:cNvSpPr>
                <p:nvPr userDrawn="1"/>
              </p:nvSpPr>
              <p:spPr bwMode="auto">
                <a:xfrm flipV="1">
                  <a:off x="6242" y="3158"/>
                  <a:ext cx="117" cy="115"/>
                </a:xfrm>
                <a:prstGeom prst="rect">
                  <a:avLst/>
                </a:prstGeom>
                <a:solidFill>
                  <a:srgbClr val="99CCCC"/>
                </a:solidFill>
                <a:ln>
                  <a:noFill/>
                </a:ln>
                <a:effectLst/>
                <a:extLst>
                  <a:ext uri="{91240B29-F687-4F45-9708-019B960494DF}"/>
                  <a:ext uri="{AF507438-7753-43E0-B8FC-AC1667EBCBE1}"/>
                </a:extLst>
              </p:spPr>
              <p:txBody>
                <a:bodyPr rot="10800000" wrap="none" anchor="ctr"/>
                <a:lstStyle/>
                <a:p>
                  <a:pPr>
                    <a:defRPr/>
                  </a:pPr>
                  <a:endParaRPr lang="zh-CN" altLang="en-US" b="0" dirty="0">
                    <a:solidFill>
                      <a:srgbClr val="000000"/>
                    </a:solidFill>
                    <a:latin typeface="FrutigerNext LT Medium" pitchFamily="34" charset="0"/>
                    <a:ea typeface="宋体" charset="-122"/>
                    <a:cs typeface="+mn-cs"/>
                  </a:endParaRPr>
                </a:p>
              </p:txBody>
            </p:sp>
            <p:sp>
              <p:nvSpPr>
                <p:cNvPr id="3128" name="Rectangle 52"/>
                <p:cNvSpPr>
                  <a:spLocks noChangeAspect="1" noChangeArrowheads="1"/>
                </p:cNvSpPr>
                <p:nvPr userDrawn="1"/>
              </p:nvSpPr>
              <p:spPr bwMode="auto">
                <a:xfrm flipV="1">
                  <a:off x="5893" y="3158"/>
                  <a:ext cx="117" cy="115"/>
                </a:xfrm>
                <a:prstGeom prst="rect">
                  <a:avLst/>
                </a:prstGeom>
                <a:solidFill>
                  <a:srgbClr val="990000"/>
                </a:solidFill>
                <a:ln>
                  <a:noFill/>
                </a:ln>
                <a:effectLst/>
                <a:extLst>
                  <a:ext uri="{91240B29-F687-4F45-9708-019B960494DF}"/>
                  <a:ext uri="{AF507438-7753-43E0-B8FC-AC1667EBCBE1}"/>
                </a:extLst>
              </p:spPr>
              <p:txBody>
                <a:bodyPr rot="10800000" wrap="none" anchor="ctr"/>
                <a:lstStyle/>
                <a:p>
                  <a:pPr>
                    <a:defRPr/>
                  </a:pPr>
                  <a:endParaRPr lang="zh-CN" altLang="en-US" b="0" dirty="0">
                    <a:solidFill>
                      <a:srgbClr val="000000"/>
                    </a:solidFill>
                    <a:latin typeface="FrutigerNext LT Medium" pitchFamily="34" charset="0"/>
                    <a:ea typeface="宋体" charset="-122"/>
                    <a:cs typeface="+mn-cs"/>
                  </a:endParaRPr>
                </a:p>
              </p:txBody>
            </p:sp>
          </p:grpSp>
          <p:grpSp>
            <p:nvGrpSpPr>
              <p:cNvPr id="62487" name="Group 53"/>
              <p:cNvGrpSpPr>
                <a:grpSpLocks noChangeAspect="1"/>
              </p:cNvGrpSpPr>
              <p:nvPr userDrawn="1"/>
            </p:nvGrpSpPr>
            <p:grpSpPr bwMode="auto">
              <a:xfrm>
                <a:off x="5921" y="3383"/>
                <a:ext cx="409" cy="100"/>
                <a:chOff x="5893" y="3385"/>
                <a:chExt cx="466" cy="115"/>
              </a:xfrm>
            </p:grpSpPr>
            <p:sp>
              <p:nvSpPr>
                <p:cNvPr id="3121" name="Rectangle 54"/>
                <p:cNvSpPr>
                  <a:spLocks noChangeAspect="1" noChangeArrowheads="1"/>
                </p:cNvSpPr>
                <p:nvPr userDrawn="1"/>
              </p:nvSpPr>
              <p:spPr bwMode="auto">
                <a:xfrm flipV="1">
                  <a:off x="6010" y="3385"/>
                  <a:ext cx="116" cy="115"/>
                </a:xfrm>
                <a:prstGeom prst="rect">
                  <a:avLst/>
                </a:prstGeom>
                <a:solidFill>
                  <a:srgbClr val="FF9900"/>
                </a:solidFill>
                <a:ln>
                  <a:noFill/>
                </a:ln>
                <a:effectLst/>
                <a:extLst>
                  <a:ext uri="{91240B29-F687-4F45-9708-019B960494DF}"/>
                  <a:ext uri="{AF507438-7753-43E0-B8FC-AC1667EBCBE1}"/>
                </a:extLst>
              </p:spPr>
              <p:txBody>
                <a:bodyPr rot="10800000" wrap="none" anchor="ctr"/>
                <a:lstStyle/>
                <a:p>
                  <a:pPr>
                    <a:defRPr/>
                  </a:pPr>
                  <a:endParaRPr lang="zh-CN" altLang="en-US" b="0" dirty="0">
                    <a:solidFill>
                      <a:srgbClr val="000000"/>
                    </a:solidFill>
                    <a:latin typeface="FrutigerNext LT Medium" pitchFamily="34" charset="0"/>
                    <a:ea typeface="宋体" charset="-122"/>
                    <a:cs typeface="+mn-cs"/>
                  </a:endParaRPr>
                </a:p>
              </p:txBody>
            </p:sp>
            <p:sp>
              <p:nvSpPr>
                <p:cNvPr id="3122" name="Rectangle 55"/>
                <p:cNvSpPr>
                  <a:spLocks noChangeAspect="1" noChangeArrowheads="1"/>
                </p:cNvSpPr>
                <p:nvPr userDrawn="1"/>
              </p:nvSpPr>
              <p:spPr bwMode="auto">
                <a:xfrm flipV="1">
                  <a:off x="6126" y="3385"/>
                  <a:ext cx="116" cy="115"/>
                </a:xfrm>
                <a:prstGeom prst="rect">
                  <a:avLst/>
                </a:prstGeom>
                <a:solidFill>
                  <a:srgbClr val="FFCC99"/>
                </a:solidFill>
                <a:ln>
                  <a:noFill/>
                </a:ln>
                <a:effectLst/>
                <a:extLst>
                  <a:ext uri="{91240B29-F687-4F45-9708-019B960494DF}"/>
                  <a:ext uri="{AF507438-7753-43E0-B8FC-AC1667EBCBE1}"/>
                </a:extLst>
              </p:spPr>
              <p:txBody>
                <a:bodyPr rot="10800000" wrap="none" anchor="ctr"/>
                <a:lstStyle/>
                <a:p>
                  <a:pPr>
                    <a:defRPr/>
                  </a:pPr>
                  <a:endParaRPr lang="zh-CN" altLang="en-US" b="0" dirty="0">
                    <a:solidFill>
                      <a:srgbClr val="000000"/>
                    </a:solidFill>
                    <a:latin typeface="FrutigerNext LT Medium" pitchFamily="34" charset="0"/>
                    <a:ea typeface="宋体" charset="-122"/>
                    <a:cs typeface="+mn-cs"/>
                  </a:endParaRPr>
                </a:p>
              </p:txBody>
            </p:sp>
            <p:sp>
              <p:nvSpPr>
                <p:cNvPr id="3123" name="Rectangle 56"/>
                <p:cNvSpPr>
                  <a:spLocks noChangeAspect="1" noChangeArrowheads="1"/>
                </p:cNvSpPr>
                <p:nvPr userDrawn="1"/>
              </p:nvSpPr>
              <p:spPr bwMode="auto">
                <a:xfrm flipV="1">
                  <a:off x="6242" y="3385"/>
                  <a:ext cx="117" cy="115"/>
                </a:xfrm>
                <a:prstGeom prst="rect">
                  <a:avLst/>
                </a:prstGeom>
                <a:solidFill>
                  <a:srgbClr val="FFCC66"/>
                </a:solidFill>
                <a:ln>
                  <a:noFill/>
                </a:ln>
                <a:effectLst/>
                <a:extLst>
                  <a:ext uri="{91240B29-F687-4F45-9708-019B960494DF}"/>
                  <a:ext uri="{AF507438-7753-43E0-B8FC-AC1667EBCBE1}"/>
                </a:extLst>
              </p:spPr>
              <p:txBody>
                <a:bodyPr rot="10800000" wrap="none" anchor="ctr"/>
                <a:lstStyle/>
                <a:p>
                  <a:pPr>
                    <a:defRPr/>
                  </a:pPr>
                  <a:endParaRPr lang="zh-CN" altLang="en-US" b="0" dirty="0">
                    <a:solidFill>
                      <a:srgbClr val="000000"/>
                    </a:solidFill>
                    <a:latin typeface="FrutigerNext LT Medium" pitchFamily="34" charset="0"/>
                    <a:ea typeface="宋体" charset="-122"/>
                    <a:cs typeface="+mn-cs"/>
                  </a:endParaRPr>
                </a:p>
              </p:txBody>
            </p:sp>
            <p:sp>
              <p:nvSpPr>
                <p:cNvPr id="3124" name="Rectangle 57"/>
                <p:cNvSpPr>
                  <a:spLocks noChangeAspect="1" noChangeArrowheads="1"/>
                </p:cNvSpPr>
                <p:nvPr userDrawn="1"/>
              </p:nvSpPr>
              <p:spPr bwMode="auto">
                <a:xfrm flipV="1">
                  <a:off x="5893" y="3385"/>
                  <a:ext cx="117" cy="115"/>
                </a:xfrm>
                <a:prstGeom prst="rect">
                  <a:avLst/>
                </a:prstGeom>
                <a:solidFill>
                  <a:schemeClr val="tx1"/>
                </a:solidFill>
                <a:ln>
                  <a:noFill/>
                </a:ln>
                <a:effectLst/>
                <a:extLst>
                  <a:ext uri="{91240B29-F687-4F45-9708-019B960494DF}"/>
                  <a:ext uri="{AF507438-7753-43E0-B8FC-AC1667EBCBE1}"/>
                </a:extLst>
              </p:spPr>
              <p:txBody>
                <a:bodyPr rot="10800000" wrap="none" anchor="ctr"/>
                <a:lstStyle/>
                <a:p>
                  <a:pPr>
                    <a:defRPr/>
                  </a:pPr>
                  <a:endParaRPr lang="zh-CN" altLang="en-US" b="0" dirty="0">
                    <a:solidFill>
                      <a:srgbClr val="000000"/>
                    </a:solidFill>
                    <a:latin typeface="FrutigerNext LT Medium" pitchFamily="34" charset="0"/>
                    <a:ea typeface="宋体" charset="-122"/>
                    <a:cs typeface="+mn-cs"/>
                  </a:endParaRPr>
                </a:p>
              </p:txBody>
            </p:sp>
          </p:grpSp>
          <p:grpSp>
            <p:nvGrpSpPr>
              <p:cNvPr id="62488" name="Group 58"/>
              <p:cNvGrpSpPr>
                <a:grpSpLocks noChangeAspect="1"/>
              </p:cNvGrpSpPr>
              <p:nvPr userDrawn="1"/>
            </p:nvGrpSpPr>
            <p:grpSpPr bwMode="auto">
              <a:xfrm>
                <a:off x="5921" y="3502"/>
                <a:ext cx="409" cy="101"/>
                <a:chOff x="5893" y="3521"/>
                <a:chExt cx="466" cy="115"/>
              </a:xfrm>
            </p:grpSpPr>
            <p:sp>
              <p:nvSpPr>
                <p:cNvPr id="3117" name="Rectangle 59"/>
                <p:cNvSpPr>
                  <a:spLocks noChangeAspect="1" noChangeArrowheads="1"/>
                </p:cNvSpPr>
                <p:nvPr userDrawn="1"/>
              </p:nvSpPr>
              <p:spPr bwMode="auto">
                <a:xfrm flipV="1">
                  <a:off x="6010" y="3521"/>
                  <a:ext cx="116" cy="115"/>
                </a:xfrm>
                <a:prstGeom prst="rect">
                  <a:avLst/>
                </a:prstGeom>
                <a:solidFill>
                  <a:srgbClr val="006699"/>
                </a:solidFill>
                <a:ln>
                  <a:noFill/>
                </a:ln>
                <a:effectLst/>
                <a:extLst>
                  <a:ext uri="{91240B29-F687-4F45-9708-019B960494DF}"/>
                  <a:ext uri="{AF507438-7753-43E0-B8FC-AC1667EBCBE1}"/>
                </a:extLst>
              </p:spPr>
              <p:txBody>
                <a:bodyPr rot="10800000" wrap="none" anchor="ctr"/>
                <a:lstStyle/>
                <a:p>
                  <a:pPr>
                    <a:defRPr/>
                  </a:pPr>
                  <a:endParaRPr lang="zh-CN" altLang="en-US" b="0" dirty="0">
                    <a:solidFill>
                      <a:srgbClr val="000000"/>
                    </a:solidFill>
                    <a:latin typeface="FrutigerNext LT Medium" pitchFamily="34" charset="0"/>
                    <a:ea typeface="宋体" charset="-122"/>
                    <a:cs typeface="+mn-cs"/>
                  </a:endParaRPr>
                </a:p>
              </p:txBody>
            </p:sp>
            <p:sp>
              <p:nvSpPr>
                <p:cNvPr id="3118" name="Rectangle 60"/>
                <p:cNvSpPr>
                  <a:spLocks noChangeAspect="1" noChangeArrowheads="1"/>
                </p:cNvSpPr>
                <p:nvPr userDrawn="1"/>
              </p:nvSpPr>
              <p:spPr bwMode="auto">
                <a:xfrm flipV="1">
                  <a:off x="6126" y="3521"/>
                  <a:ext cx="116" cy="115"/>
                </a:xfrm>
                <a:prstGeom prst="rect">
                  <a:avLst/>
                </a:prstGeom>
                <a:solidFill>
                  <a:srgbClr val="99CCFF"/>
                </a:solidFill>
                <a:ln>
                  <a:noFill/>
                </a:ln>
                <a:effectLst/>
                <a:extLst>
                  <a:ext uri="{91240B29-F687-4F45-9708-019B960494DF}"/>
                  <a:ext uri="{AF507438-7753-43E0-B8FC-AC1667EBCBE1}"/>
                </a:extLst>
              </p:spPr>
              <p:txBody>
                <a:bodyPr rot="10800000" wrap="none" anchor="ctr"/>
                <a:lstStyle/>
                <a:p>
                  <a:pPr>
                    <a:defRPr/>
                  </a:pPr>
                  <a:endParaRPr lang="zh-CN" altLang="en-US" b="0" dirty="0">
                    <a:solidFill>
                      <a:srgbClr val="000000"/>
                    </a:solidFill>
                    <a:latin typeface="FrutigerNext LT Medium" pitchFamily="34" charset="0"/>
                    <a:ea typeface="宋体" charset="-122"/>
                    <a:cs typeface="+mn-cs"/>
                  </a:endParaRPr>
                </a:p>
              </p:txBody>
            </p:sp>
            <p:sp>
              <p:nvSpPr>
                <p:cNvPr id="3119" name="Rectangle 61"/>
                <p:cNvSpPr>
                  <a:spLocks noChangeAspect="1" noChangeArrowheads="1"/>
                </p:cNvSpPr>
                <p:nvPr userDrawn="1"/>
              </p:nvSpPr>
              <p:spPr bwMode="auto">
                <a:xfrm flipV="1">
                  <a:off x="6242" y="3521"/>
                  <a:ext cx="117" cy="115"/>
                </a:xfrm>
                <a:prstGeom prst="rect">
                  <a:avLst/>
                </a:prstGeom>
                <a:solidFill>
                  <a:srgbClr val="CCCCFF"/>
                </a:solidFill>
                <a:ln>
                  <a:noFill/>
                </a:ln>
                <a:effectLst/>
                <a:extLst>
                  <a:ext uri="{91240B29-F687-4F45-9708-019B960494DF}"/>
                  <a:ext uri="{AF507438-7753-43E0-B8FC-AC1667EBCBE1}"/>
                </a:extLst>
              </p:spPr>
              <p:txBody>
                <a:bodyPr rot="10800000" wrap="none" anchor="ctr"/>
                <a:lstStyle/>
                <a:p>
                  <a:pPr>
                    <a:defRPr/>
                  </a:pPr>
                  <a:endParaRPr lang="zh-CN" altLang="en-US" b="0" dirty="0">
                    <a:solidFill>
                      <a:srgbClr val="000000"/>
                    </a:solidFill>
                    <a:latin typeface="FrutigerNext LT Medium" pitchFamily="34" charset="0"/>
                    <a:ea typeface="宋体" charset="-122"/>
                    <a:cs typeface="+mn-cs"/>
                  </a:endParaRPr>
                </a:p>
              </p:txBody>
            </p:sp>
            <p:sp>
              <p:nvSpPr>
                <p:cNvPr id="3120" name="Rectangle 62"/>
                <p:cNvSpPr>
                  <a:spLocks noChangeAspect="1" noChangeArrowheads="1"/>
                </p:cNvSpPr>
                <p:nvPr userDrawn="1"/>
              </p:nvSpPr>
              <p:spPr bwMode="auto">
                <a:xfrm flipV="1">
                  <a:off x="5893" y="3521"/>
                  <a:ext cx="117" cy="115"/>
                </a:xfrm>
                <a:prstGeom prst="rect">
                  <a:avLst/>
                </a:prstGeom>
                <a:solidFill>
                  <a:schemeClr val="tx1"/>
                </a:solidFill>
                <a:ln>
                  <a:noFill/>
                </a:ln>
                <a:effectLst/>
                <a:extLst>
                  <a:ext uri="{91240B29-F687-4F45-9708-019B960494DF}"/>
                  <a:ext uri="{AF507438-7753-43E0-B8FC-AC1667EBCBE1}"/>
                </a:extLst>
              </p:spPr>
              <p:txBody>
                <a:bodyPr rot="10800000" wrap="none" anchor="ctr"/>
                <a:lstStyle/>
                <a:p>
                  <a:pPr>
                    <a:defRPr/>
                  </a:pPr>
                  <a:endParaRPr lang="zh-CN" altLang="en-US" b="0" dirty="0">
                    <a:solidFill>
                      <a:srgbClr val="000000"/>
                    </a:solidFill>
                    <a:latin typeface="FrutigerNext LT Medium" pitchFamily="34" charset="0"/>
                    <a:ea typeface="宋体" charset="-122"/>
                    <a:cs typeface="+mn-cs"/>
                  </a:endParaRPr>
                </a:p>
              </p:txBody>
            </p:sp>
          </p:grpSp>
          <p:grpSp>
            <p:nvGrpSpPr>
              <p:cNvPr id="62489" name="Group 63"/>
              <p:cNvGrpSpPr>
                <a:grpSpLocks noChangeAspect="1"/>
              </p:cNvGrpSpPr>
              <p:nvPr userDrawn="1"/>
            </p:nvGrpSpPr>
            <p:grpSpPr bwMode="auto">
              <a:xfrm>
                <a:off x="5921" y="3621"/>
                <a:ext cx="409" cy="101"/>
                <a:chOff x="5893" y="3657"/>
                <a:chExt cx="466" cy="115"/>
              </a:xfrm>
            </p:grpSpPr>
            <p:sp>
              <p:nvSpPr>
                <p:cNvPr id="3113" name="Rectangle 64"/>
                <p:cNvSpPr>
                  <a:spLocks noChangeAspect="1" noChangeArrowheads="1"/>
                </p:cNvSpPr>
                <p:nvPr userDrawn="1"/>
              </p:nvSpPr>
              <p:spPr bwMode="auto">
                <a:xfrm flipV="1">
                  <a:off x="6010" y="3657"/>
                  <a:ext cx="116" cy="115"/>
                </a:xfrm>
                <a:prstGeom prst="rect">
                  <a:avLst/>
                </a:prstGeom>
                <a:solidFill>
                  <a:srgbClr val="009999"/>
                </a:solidFill>
                <a:ln>
                  <a:noFill/>
                </a:ln>
                <a:effectLst/>
                <a:extLst>
                  <a:ext uri="{91240B29-F687-4F45-9708-019B960494DF}"/>
                  <a:ext uri="{AF507438-7753-43E0-B8FC-AC1667EBCBE1}"/>
                </a:extLst>
              </p:spPr>
              <p:txBody>
                <a:bodyPr rot="10800000" wrap="none" anchor="ctr"/>
                <a:lstStyle/>
                <a:p>
                  <a:pPr>
                    <a:defRPr/>
                  </a:pPr>
                  <a:endParaRPr lang="zh-CN" altLang="en-US" b="0" dirty="0">
                    <a:solidFill>
                      <a:srgbClr val="000000"/>
                    </a:solidFill>
                    <a:latin typeface="FrutigerNext LT Medium" pitchFamily="34" charset="0"/>
                    <a:ea typeface="宋体" charset="-122"/>
                    <a:cs typeface="+mn-cs"/>
                  </a:endParaRPr>
                </a:p>
              </p:txBody>
            </p:sp>
            <p:sp>
              <p:nvSpPr>
                <p:cNvPr id="3114" name="Rectangle 65"/>
                <p:cNvSpPr>
                  <a:spLocks noChangeAspect="1" noChangeArrowheads="1"/>
                </p:cNvSpPr>
                <p:nvPr userDrawn="1"/>
              </p:nvSpPr>
              <p:spPr bwMode="auto">
                <a:xfrm flipV="1">
                  <a:off x="6126" y="3657"/>
                  <a:ext cx="116" cy="115"/>
                </a:xfrm>
                <a:prstGeom prst="rect">
                  <a:avLst/>
                </a:prstGeom>
                <a:solidFill>
                  <a:srgbClr val="CCFF99"/>
                </a:solidFill>
                <a:ln>
                  <a:noFill/>
                </a:ln>
                <a:effectLst/>
                <a:extLst>
                  <a:ext uri="{91240B29-F687-4F45-9708-019B960494DF}"/>
                  <a:ext uri="{AF507438-7753-43E0-B8FC-AC1667EBCBE1}"/>
                </a:extLst>
              </p:spPr>
              <p:txBody>
                <a:bodyPr rot="10800000" wrap="none" anchor="ctr"/>
                <a:lstStyle/>
                <a:p>
                  <a:pPr>
                    <a:defRPr/>
                  </a:pPr>
                  <a:endParaRPr lang="zh-CN" altLang="en-US" b="0" dirty="0">
                    <a:solidFill>
                      <a:srgbClr val="000000"/>
                    </a:solidFill>
                    <a:latin typeface="FrutigerNext LT Medium" pitchFamily="34" charset="0"/>
                    <a:ea typeface="宋体" charset="-122"/>
                    <a:cs typeface="+mn-cs"/>
                  </a:endParaRPr>
                </a:p>
              </p:txBody>
            </p:sp>
            <p:sp>
              <p:nvSpPr>
                <p:cNvPr id="3115" name="Rectangle 66"/>
                <p:cNvSpPr>
                  <a:spLocks noChangeAspect="1" noChangeArrowheads="1"/>
                </p:cNvSpPr>
                <p:nvPr userDrawn="1"/>
              </p:nvSpPr>
              <p:spPr bwMode="auto">
                <a:xfrm flipV="1">
                  <a:off x="6242" y="3657"/>
                  <a:ext cx="117" cy="115"/>
                </a:xfrm>
                <a:prstGeom prst="rect">
                  <a:avLst/>
                </a:prstGeom>
                <a:solidFill>
                  <a:srgbClr val="99CCCC"/>
                </a:solidFill>
                <a:ln>
                  <a:noFill/>
                </a:ln>
                <a:effectLst/>
                <a:extLst>
                  <a:ext uri="{91240B29-F687-4F45-9708-019B960494DF}"/>
                  <a:ext uri="{AF507438-7753-43E0-B8FC-AC1667EBCBE1}"/>
                </a:extLst>
              </p:spPr>
              <p:txBody>
                <a:bodyPr rot="10800000" wrap="none" anchor="ctr"/>
                <a:lstStyle/>
                <a:p>
                  <a:pPr>
                    <a:defRPr/>
                  </a:pPr>
                  <a:endParaRPr lang="zh-CN" altLang="en-US" b="0" dirty="0">
                    <a:solidFill>
                      <a:srgbClr val="000000"/>
                    </a:solidFill>
                    <a:latin typeface="FrutigerNext LT Medium" pitchFamily="34" charset="0"/>
                    <a:ea typeface="宋体" charset="-122"/>
                    <a:cs typeface="+mn-cs"/>
                  </a:endParaRPr>
                </a:p>
              </p:txBody>
            </p:sp>
            <p:sp>
              <p:nvSpPr>
                <p:cNvPr id="3116" name="Rectangle 67"/>
                <p:cNvSpPr>
                  <a:spLocks noChangeAspect="1" noChangeArrowheads="1"/>
                </p:cNvSpPr>
                <p:nvPr userDrawn="1"/>
              </p:nvSpPr>
              <p:spPr bwMode="auto">
                <a:xfrm flipV="1">
                  <a:off x="5893" y="3657"/>
                  <a:ext cx="117" cy="115"/>
                </a:xfrm>
                <a:prstGeom prst="rect">
                  <a:avLst/>
                </a:prstGeom>
                <a:solidFill>
                  <a:schemeClr val="tx1"/>
                </a:solidFill>
                <a:ln>
                  <a:noFill/>
                </a:ln>
                <a:effectLst/>
                <a:extLst>
                  <a:ext uri="{91240B29-F687-4F45-9708-019B960494DF}"/>
                  <a:ext uri="{AF507438-7753-43E0-B8FC-AC1667EBCBE1}"/>
                </a:extLst>
              </p:spPr>
              <p:txBody>
                <a:bodyPr rot="10800000" wrap="none" anchor="ctr"/>
                <a:lstStyle/>
                <a:p>
                  <a:pPr>
                    <a:defRPr/>
                  </a:pPr>
                  <a:endParaRPr lang="zh-CN" altLang="en-US" b="0" dirty="0">
                    <a:solidFill>
                      <a:srgbClr val="000000"/>
                    </a:solidFill>
                    <a:latin typeface="FrutigerNext LT Medium" pitchFamily="34" charset="0"/>
                    <a:ea typeface="宋体" charset="-122"/>
                    <a:cs typeface="+mn-cs"/>
                  </a:endParaRPr>
                </a:p>
              </p:txBody>
            </p:sp>
          </p:grpSp>
          <p:grpSp>
            <p:nvGrpSpPr>
              <p:cNvPr id="62490" name="Group 68"/>
              <p:cNvGrpSpPr>
                <a:grpSpLocks noChangeAspect="1"/>
              </p:cNvGrpSpPr>
              <p:nvPr userDrawn="1"/>
            </p:nvGrpSpPr>
            <p:grpSpPr bwMode="auto">
              <a:xfrm>
                <a:off x="5921" y="3821"/>
                <a:ext cx="409" cy="101"/>
                <a:chOff x="5893" y="3884"/>
                <a:chExt cx="466" cy="115"/>
              </a:xfrm>
            </p:grpSpPr>
            <p:sp>
              <p:nvSpPr>
                <p:cNvPr id="3109" name="Rectangle 69"/>
                <p:cNvSpPr>
                  <a:spLocks noChangeAspect="1" noChangeArrowheads="1"/>
                </p:cNvSpPr>
                <p:nvPr userDrawn="1"/>
              </p:nvSpPr>
              <p:spPr bwMode="auto">
                <a:xfrm flipV="1">
                  <a:off x="6010" y="3884"/>
                  <a:ext cx="116" cy="115"/>
                </a:xfrm>
                <a:prstGeom prst="rect">
                  <a:avLst/>
                </a:prstGeom>
                <a:solidFill>
                  <a:srgbClr val="FF9900"/>
                </a:solidFill>
                <a:ln>
                  <a:noFill/>
                </a:ln>
                <a:effectLst/>
                <a:extLst>
                  <a:ext uri="{91240B29-F687-4F45-9708-019B960494DF}"/>
                  <a:ext uri="{AF507438-7753-43E0-B8FC-AC1667EBCBE1}"/>
                </a:extLst>
              </p:spPr>
              <p:txBody>
                <a:bodyPr rot="10800000" wrap="none" anchor="ctr"/>
                <a:lstStyle/>
                <a:p>
                  <a:pPr>
                    <a:defRPr/>
                  </a:pPr>
                  <a:endParaRPr lang="zh-CN" altLang="en-US" b="0" dirty="0">
                    <a:solidFill>
                      <a:srgbClr val="000000"/>
                    </a:solidFill>
                    <a:latin typeface="FrutigerNext LT Medium" pitchFamily="34" charset="0"/>
                    <a:ea typeface="宋体" charset="-122"/>
                    <a:cs typeface="+mn-cs"/>
                  </a:endParaRPr>
                </a:p>
              </p:txBody>
            </p:sp>
            <p:sp>
              <p:nvSpPr>
                <p:cNvPr id="3110" name="Rectangle 70"/>
                <p:cNvSpPr>
                  <a:spLocks noChangeAspect="1" noChangeArrowheads="1"/>
                </p:cNvSpPr>
                <p:nvPr userDrawn="1"/>
              </p:nvSpPr>
              <p:spPr bwMode="auto">
                <a:xfrm flipV="1">
                  <a:off x="6126" y="3884"/>
                  <a:ext cx="116" cy="115"/>
                </a:xfrm>
                <a:prstGeom prst="rect">
                  <a:avLst/>
                </a:prstGeom>
                <a:solidFill>
                  <a:srgbClr val="FFCC99"/>
                </a:solidFill>
                <a:ln>
                  <a:noFill/>
                </a:ln>
                <a:effectLst/>
                <a:extLst>
                  <a:ext uri="{91240B29-F687-4F45-9708-019B960494DF}"/>
                  <a:ext uri="{AF507438-7753-43E0-B8FC-AC1667EBCBE1}"/>
                </a:extLst>
              </p:spPr>
              <p:txBody>
                <a:bodyPr rot="10800000" wrap="none" anchor="ctr"/>
                <a:lstStyle/>
                <a:p>
                  <a:pPr>
                    <a:defRPr/>
                  </a:pPr>
                  <a:endParaRPr lang="zh-CN" altLang="en-US" b="0" dirty="0">
                    <a:solidFill>
                      <a:srgbClr val="000000"/>
                    </a:solidFill>
                    <a:latin typeface="FrutigerNext LT Medium" pitchFamily="34" charset="0"/>
                    <a:ea typeface="宋体" charset="-122"/>
                    <a:cs typeface="+mn-cs"/>
                  </a:endParaRPr>
                </a:p>
              </p:txBody>
            </p:sp>
            <p:sp>
              <p:nvSpPr>
                <p:cNvPr id="3111" name="Rectangle 71"/>
                <p:cNvSpPr>
                  <a:spLocks noChangeAspect="1" noChangeArrowheads="1"/>
                </p:cNvSpPr>
                <p:nvPr userDrawn="1"/>
              </p:nvSpPr>
              <p:spPr bwMode="auto">
                <a:xfrm flipV="1">
                  <a:off x="6242" y="3884"/>
                  <a:ext cx="117" cy="115"/>
                </a:xfrm>
                <a:prstGeom prst="rect">
                  <a:avLst/>
                </a:prstGeom>
                <a:solidFill>
                  <a:srgbClr val="FFCC66"/>
                </a:solidFill>
                <a:ln>
                  <a:noFill/>
                </a:ln>
                <a:effectLst/>
                <a:extLst>
                  <a:ext uri="{91240B29-F687-4F45-9708-019B960494DF}"/>
                  <a:ext uri="{AF507438-7753-43E0-B8FC-AC1667EBCBE1}"/>
                </a:extLst>
              </p:spPr>
              <p:txBody>
                <a:bodyPr rot="10800000" wrap="none" anchor="ctr"/>
                <a:lstStyle/>
                <a:p>
                  <a:pPr>
                    <a:defRPr/>
                  </a:pPr>
                  <a:endParaRPr lang="zh-CN" altLang="en-US" b="0" dirty="0">
                    <a:solidFill>
                      <a:srgbClr val="000000"/>
                    </a:solidFill>
                    <a:latin typeface="FrutigerNext LT Medium" pitchFamily="34" charset="0"/>
                    <a:ea typeface="宋体" charset="-122"/>
                    <a:cs typeface="+mn-cs"/>
                  </a:endParaRPr>
                </a:p>
              </p:txBody>
            </p:sp>
            <p:sp>
              <p:nvSpPr>
                <p:cNvPr id="3112" name="Rectangle 72"/>
                <p:cNvSpPr>
                  <a:spLocks noChangeAspect="1" noChangeArrowheads="1"/>
                </p:cNvSpPr>
                <p:nvPr userDrawn="1"/>
              </p:nvSpPr>
              <p:spPr bwMode="auto">
                <a:xfrm flipV="1">
                  <a:off x="5893" y="3884"/>
                  <a:ext cx="117" cy="115"/>
                </a:xfrm>
                <a:prstGeom prst="rect">
                  <a:avLst/>
                </a:prstGeom>
                <a:solidFill>
                  <a:schemeClr val="bg2"/>
                </a:solidFill>
                <a:ln>
                  <a:noFill/>
                </a:ln>
                <a:effectLst/>
                <a:extLst>
                  <a:ext uri="{91240B29-F687-4F45-9708-019B960494DF}"/>
                  <a:ext uri="{AF507438-7753-43E0-B8FC-AC1667EBCBE1}"/>
                </a:extLst>
              </p:spPr>
              <p:txBody>
                <a:bodyPr rot="10800000" wrap="none" anchor="ctr"/>
                <a:lstStyle/>
                <a:p>
                  <a:pPr>
                    <a:defRPr/>
                  </a:pPr>
                  <a:endParaRPr lang="zh-CN" altLang="en-US" b="0" dirty="0">
                    <a:solidFill>
                      <a:srgbClr val="000000"/>
                    </a:solidFill>
                    <a:latin typeface="FrutigerNext LT Medium" pitchFamily="34" charset="0"/>
                    <a:ea typeface="宋体" charset="-122"/>
                    <a:cs typeface="+mn-cs"/>
                  </a:endParaRPr>
                </a:p>
              </p:txBody>
            </p:sp>
          </p:grpSp>
          <p:grpSp>
            <p:nvGrpSpPr>
              <p:cNvPr id="62491" name="Group 73"/>
              <p:cNvGrpSpPr>
                <a:grpSpLocks noChangeAspect="1"/>
              </p:cNvGrpSpPr>
              <p:nvPr userDrawn="1"/>
            </p:nvGrpSpPr>
            <p:grpSpPr bwMode="auto">
              <a:xfrm>
                <a:off x="5921" y="3945"/>
                <a:ext cx="409" cy="101"/>
                <a:chOff x="5893" y="4026"/>
                <a:chExt cx="466" cy="115"/>
              </a:xfrm>
            </p:grpSpPr>
            <p:sp>
              <p:nvSpPr>
                <p:cNvPr id="3105" name="Rectangle 74"/>
                <p:cNvSpPr>
                  <a:spLocks noChangeAspect="1" noChangeArrowheads="1"/>
                </p:cNvSpPr>
                <p:nvPr userDrawn="1"/>
              </p:nvSpPr>
              <p:spPr bwMode="auto">
                <a:xfrm flipV="1">
                  <a:off x="6010" y="4026"/>
                  <a:ext cx="116" cy="115"/>
                </a:xfrm>
                <a:prstGeom prst="rect">
                  <a:avLst/>
                </a:prstGeom>
                <a:solidFill>
                  <a:srgbClr val="006699"/>
                </a:solidFill>
                <a:ln>
                  <a:noFill/>
                </a:ln>
                <a:effectLst/>
                <a:extLst>
                  <a:ext uri="{91240B29-F687-4F45-9708-019B960494DF}"/>
                  <a:ext uri="{AF507438-7753-43E0-B8FC-AC1667EBCBE1}"/>
                </a:extLst>
              </p:spPr>
              <p:txBody>
                <a:bodyPr rot="10800000" wrap="none" anchor="ctr"/>
                <a:lstStyle/>
                <a:p>
                  <a:pPr>
                    <a:defRPr/>
                  </a:pPr>
                  <a:endParaRPr lang="zh-CN" altLang="en-US" b="0" dirty="0">
                    <a:solidFill>
                      <a:srgbClr val="000000"/>
                    </a:solidFill>
                    <a:latin typeface="FrutigerNext LT Medium" pitchFamily="34" charset="0"/>
                    <a:ea typeface="宋体" charset="-122"/>
                    <a:cs typeface="+mn-cs"/>
                  </a:endParaRPr>
                </a:p>
              </p:txBody>
            </p:sp>
            <p:sp>
              <p:nvSpPr>
                <p:cNvPr id="3106" name="Rectangle 75"/>
                <p:cNvSpPr>
                  <a:spLocks noChangeAspect="1" noChangeArrowheads="1"/>
                </p:cNvSpPr>
                <p:nvPr userDrawn="1"/>
              </p:nvSpPr>
              <p:spPr bwMode="auto">
                <a:xfrm flipV="1">
                  <a:off x="6126" y="4026"/>
                  <a:ext cx="116" cy="115"/>
                </a:xfrm>
                <a:prstGeom prst="rect">
                  <a:avLst/>
                </a:prstGeom>
                <a:solidFill>
                  <a:srgbClr val="99CCFF"/>
                </a:solidFill>
                <a:ln>
                  <a:noFill/>
                </a:ln>
                <a:effectLst/>
                <a:extLst>
                  <a:ext uri="{91240B29-F687-4F45-9708-019B960494DF}"/>
                  <a:ext uri="{AF507438-7753-43E0-B8FC-AC1667EBCBE1}"/>
                </a:extLst>
              </p:spPr>
              <p:txBody>
                <a:bodyPr rot="10800000" wrap="none" anchor="ctr"/>
                <a:lstStyle/>
                <a:p>
                  <a:pPr>
                    <a:defRPr/>
                  </a:pPr>
                  <a:endParaRPr lang="zh-CN" altLang="en-US" b="0" dirty="0">
                    <a:solidFill>
                      <a:srgbClr val="000000"/>
                    </a:solidFill>
                    <a:latin typeface="FrutigerNext LT Medium" pitchFamily="34" charset="0"/>
                    <a:ea typeface="宋体" charset="-122"/>
                    <a:cs typeface="+mn-cs"/>
                  </a:endParaRPr>
                </a:p>
              </p:txBody>
            </p:sp>
            <p:sp>
              <p:nvSpPr>
                <p:cNvPr id="3107" name="Rectangle 76"/>
                <p:cNvSpPr>
                  <a:spLocks noChangeAspect="1" noChangeArrowheads="1"/>
                </p:cNvSpPr>
                <p:nvPr userDrawn="1"/>
              </p:nvSpPr>
              <p:spPr bwMode="auto">
                <a:xfrm flipV="1">
                  <a:off x="6242" y="4026"/>
                  <a:ext cx="117" cy="115"/>
                </a:xfrm>
                <a:prstGeom prst="rect">
                  <a:avLst/>
                </a:prstGeom>
                <a:solidFill>
                  <a:srgbClr val="CCCCFF"/>
                </a:solidFill>
                <a:ln>
                  <a:noFill/>
                </a:ln>
                <a:effectLst/>
                <a:extLst>
                  <a:ext uri="{91240B29-F687-4F45-9708-019B960494DF}"/>
                  <a:ext uri="{AF507438-7753-43E0-B8FC-AC1667EBCBE1}"/>
                </a:extLst>
              </p:spPr>
              <p:txBody>
                <a:bodyPr rot="10800000" wrap="none" anchor="ctr"/>
                <a:lstStyle/>
                <a:p>
                  <a:pPr>
                    <a:defRPr/>
                  </a:pPr>
                  <a:endParaRPr lang="zh-CN" altLang="en-US" b="0" dirty="0">
                    <a:solidFill>
                      <a:srgbClr val="000000"/>
                    </a:solidFill>
                    <a:latin typeface="FrutigerNext LT Medium" pitchFamily="34" charset="0"/>
                    <a:ea typeface="宋体" charset="-122"/>
                    <a:cs typeface="+mn-cs"/>
                  </a:endParaRPr>
                </a:p>
              </p:txBody>
            </p:sp>
            <p:sp>
              <p:nvSpPr>
                <p:cNvPr id="3108" name="Rectangle 77"/>
                <p:cNvSpPr>
                  <a:spLocks noChangeAspect="1" noChangeArrowheads="1"/>
                </p:cNvSpPr>
                <p:nvPr userDrawn="1"/>
              </p:nvSpPr>
              <p:spPr bwMode="auto">
                <a:xfrm flipV="1">
                  <a:off x="5893" y="4026"/>
                  <a:ext cx="117" cy="115"/>
                </a:xfrm>
                <a:prstGeom prst="rect">
                  <a:avLst/>
                </a:prstGeom>
                <a:solidFill>
                  <a:schemeClr val="bg2"/>
                </a:solidFill>
                <a:ln>
                  <a:noFill/>
                </a:ln>
                <a:effectLst/>
                <a:extLst>
                  <a:ext uri="{91240B29-F687-4F45-9708-019B960494DF}"/>
                  <a:ext uri="{AF507438-7753-43E0-B8FC-AC1667EBCBE1}"/>
                </a:extLst>
              </p:spPr>
              <p:txBody>
                <a:bodyPr rot="10800000" wrap="none" anchor="ctr"/>
                <a:lstStyle/>
                <a:p>
                  <a:pPr>
                    <a:defRPr/>
                  </a:pPr>
                  <a:endParaRPr lang="zh-CN" altLang="en-US" b="0" dirty="0">
                    <a:solidFill>
                      <a:srgbClr val="000000"/>
                    </a:solidFill>
                    <a:latin typeface="FrutigerNext LT Medium" pitchFamily="34" charset="0"/>
                    <a:ea typeface="宋体" charset="-122"/>
                    <a:cs typeface="+mn-cs"/>
                  </a:endParaRPr>
                </a:p>
              </p:txBody>
            </p:sp>
          </p:grpSp>
          <p:grpSp>
            <p:nvGrpSpPr>
              <p:cNvPr id="62492" name="Group 78"/>
              <p:cNvGrpSpPr>
                <a:grpSpLocks noChangeAspect="1"/>
              </p:cNvGrpSpPr>
              <p:nvPr userDrawn="1"/>
            </p:nvGrpSpPr>
            <p:grpSpPr bwMode="auto">
              <a:xfrm>
                <a:off x="5921" y="4069"/>
                <a:ext cx="409" cy="101"/>
                <a:chOff x="5893" y="4167"/>
                <a:chExt cx="466" cy="115"/>
              </a:xfrm>
            </p:grpSpPr>
            <p:sp>
              <p:nvSpPr>
                <p:cNvPr id="3101" name="Rectangle 79"/>
                <p:cNvSpPr>
                  <a:spLocks noChangeAspect="1" noChangeArrowheads="1"/>
                </p:cNvSpPr>
                <p:nvPr userDrawn="1"/>
              </p:nvSpPr>
              <p:spPr bwMode="auto">
                <a:xfrm flipV="1">
                  <a:off x="6010" y="4167"/>
                  <a:ext cx="116" cy="115"/>
                </a:xfrm>
                <a:prstGeom prst="rect">
                  <a:avLst/>
                </a:prstGeom>
                <a:solidFill>
                  <a:schemeClr val="hlink"/>
                </a:solidFill>
                <a:ln>
                  <a:noFill/>
                </a:ln>
                <a:effectLst/>
                <a:extLst>
                  <a:ext uri="{91240B29-F687-4F45-9708-019B960494DF}"/>
                  <a:ext uri="{AF507438-7753-43E0-B8FC-AC1667EBCBE1}"/>
                </a:extLst>
              </p:spPr>
              <p:txBody>
                <a:bodyPr rot="10800000" wrap="none" anchor="ctr"/>
                <a:lstStyle/>
                <a:p>
                  <a:pPr>
                    <a:defRPr/>
                  </a:pPr>
                  <a:endParaRPr lang="zh-CN" altLang="en-US" b="0" dirty="0">
                    <a:solidFill>
                      <a:srgbClr val="000000"/>
                    </a:solidFill>
                    <a:latin typeface="FrutigerNext LT Medium" pitchFamily="34" charset="0"/>
                    <a:ea typeface="宋体" charset="-122"/>
                    <a:cs typeface="+mn-cs"/>
                  </a:endParaRPr>
                </a:p>
              </p:txBody>
            </p:sp>
            <p:sp>
              <p:nvSpPr>
                <p:cNvPr id="3102" name="Rectangle 80"/>
                <p:cNvSpPr>
                  <a:spLocks noChangeAspect="1" noChangeArrowheads="1"/>
                </p:cNvSpPr>
                <p:nvPr userDrawn="1"/>
              </p:nvSpPr>
              <p:spPr bwMode="auto">
                <a:xfrm flipV="1">
                  <a:off x="6126" y="4167"/>
                  <a:ext cx="116" cy="115"/>
                </a:xfrm>
                <a:prstGeom prst="rect">
                  <a:avLst/>
                </a:prstGeom>
                <a:solidFill>
                  <a:schemeClr val="accent2"/>
                </a:solidFill>
                <a:ln>
                  <a:noFill/>
                </a:ln>
                <a:effectLst/>
                <a:extLst>
                  <a:ext uri="{91240B29-F687-4F45-9708-019B960494DF}"/>
                  <a:ext uri="{AF507438-7753-43E0-B8FC-AC1667EBCBE1}"/>
                </a:extLst>
              </p:spPr>
              <p:txBody>
                <a:bodyPr rot="10800000" wrap="none" anchor="ctr"/>
                <a:lstStyle/>
                <a:p>
                  <a:pPr>
                    <a:defRPr/>
                  </a:pPr>
                  <a:endParaRPr lang="zh-CN" altLang="en-US" b="0" dirty="0">
                    <a:solidFill>
                      <a:srgbClr val="000000"/>
                    </a:solidFill>
                    <a:latin typeface="FrutigerNext LT Medium" pitchFamily="34" charset="0"/>
                    <a:ea typeface="宋体" charset="-122"/>
                    <a:cs typeface="+mn-cs"/>
                  </a:endParaRPr>
                </a:p>
              </p:txBody>
            </p:sp>
            <p:sp>
              <p:nvSpPr>
                <p:cNvPr id="3103" name="Rectangle 81"/>
                <p:cNvSpPr>
                  <a:spLocks noChangeAspect="1" noChangeArrowheads="1"/>
                </p:cNvSpPr>
                <p:nvPr userDrawn="1"/>
              </p:nvSpPr>
              <p:spPr bwMode="auto">
                <a:xfrm flipV="1">
                  <a:off x="6242" y="4167"/>
                  <a:ext cx="117" cy="115"/>
                </a:xfrm>
                <a:prstGeom prst="rect">
                  <a:avLst/>
                </a:prstGeom>
                <a:solidFill>
                  <a:schemeClr val="accent1"/>
                </a:solidFill>
                <a:ln>
                  <a:noFill/>
                </a:ln>
                <a:effectLst/>
                <a:extLst>
                  <a:ext uri="{91240B29-F687-4F45-9708-019B960494DF}"/>
                  <a:ext uri="{AF507438-7753-43E0-B8FC-AC1667EBCBE1}"/>
                </a:extLst>
              </p:spPr>
              <p:txBody>
                <a:bodyPr rot="10800000" wrap="none" anchor="ctr"/>
                <a:lstStyle/>
                <a:p>
                  <a:pPr>
                    <a:defRPr/>
                  </a:pPr>
                  <a:endParaRPr lang="zh-CN" altLang="en-US" b="0" dirty="0">
                    <a:solidFill>
                      <a:srgbClr val="000000"/>
                    </a:solidFill>
                    <a:latin typeface="FrutigerNext LT Medium" pitchFamily="34" charset="0"/>
                    <a:ea typeface="宋体" charset="-122"/>
                    <a:cs typeface="+mn-cs"/>
                  </a:endParaRPr>
                </a:p>
              </p:txBody>
            </p:sp>
            <p:sp>
              <p:nvSpPr>
                <p:cNvPr id="3104" name="Rectangle 82"/>
                <p:cNvSpPr>
                  <a:spLocks noChangeAspect="1" noChangeArrowheads="1"/>
                </p:cNvSpPr>
                <p:nvPr userDrawn="1"/>
              </p:nvSpPr>
              <p:spPr bwMode="auto">
                <a:xfrm flipV="1">
                  <a:off x="5893" y="4167"/>
                  <a:ext cx="117" cy="115"/>
                </a:xfrm>
                <a:prstGeom prst="rect">
                  <a:avLst/>
                </a:prstGeom>
                <a:solidFill>
                  <a:schemeClr val="bg2"/>
                </a:solidFill>
                <a:ln>
                  <a:noFill/>
                </a:ln>
                <a:effectLst/>
                <a:extLst>
                  <a:ext uri="{91240B29-F687-4F45-9708-019B960494DF}"/>
                  <a:ext uri="{AF507438-7753-43E0-B8FC-AC1667EBCBE1}"/>
                </a:extLst>
              </p:spPr>
              <p:txBody>
                <a:bodyPr rot="10800000" wrap="none" anchor="ctr"/>
                <a:lstStyle/>
                <a:p>
                  <a:pPr>
                    <a:defRPr/>
                  </a:pPr>
                  <a:endParaRPr lang="zh-CN" altLang="en-US" b="0" dirty="0">
                    <a:solidFill>
                      <a:srgbClr val="000000"/>
                    </a:solidFill>
                    <a:latin typeface="FrutigerNext LT Medium" pitchFamily="34" charset="0"/>
                    <a:ea typeface="宋体" charset="-122"/>
                    <a:cs typeface="+mn-cs"/>
                  </a:endParaRPr>
                </a:p>
              </p:txBody>
            </p:sp>
          </p:grpSp>
        </p:grpSp>
      </p:grpSp>
      <p:sp>
        <p:nvSpPr>
          <p:cNvPr id="3082" name="Rectangle 5"/>
          <p:cNvSpPr>
            <a:spLocks noChangeArrowheads="1"/>
          </p:cNvSpPr>
          <p:nvPr/>
        </p:nvSpPr>
        <p:spPr bwMode="auto">
          <a:xfrm>
            <a:off x="8483600" y="6502400"/>
            <a:ext cx="2797175" cy="455613"/>
          </a:xfrm>
          <a:prstGeom prst="rect">
            <a:avLst/>
          </a:prstGeom>
          <a:noFill/>
          <a:ln>
            <a:noFill/>
          </a:ln>
          <a:extLst>
            <a:ext uri="{909E8E84-426E-40DD-AFC4-6F175D3DCCD1}"/>
            <a:ext uri="{91240B29-F687-4F45-9708-019B960494DF}"/>
          </a:extLst>
        </p:spPr>
        <p:txBody>
          <a:bodyPr lIns="0" tIns="0" rIns="0" bIns="0"/>
          <a:lstStyle/>
          <a:p>
            <a:pPr eaLnBrk="0" hangingPunct="0">
              <a:lnSpc>
                <a:spcPct val="85000"/>
              </a:lnSpc>
            </a:pPr>
            <a:r>
              <a:rPr lang="de-DE" altLang="zh-CN" sz="1600" b="0">
                <a:solidFill>
                  <a:srgbClr val="000000"/>
                </a:solidFill>
                <a:latin typeface="FrutigerNext LT Bold"/>
                <a:ea typeface="MS PGothic" pitchFamily="34" charset="-128"/>
              </a:rPr>
              <a:t>Page </a:t>
            </a:r>
            <a:fld id="{C0169E8F-CEE0-4425-AFE8-2184947EADD9}" type="slidenum">
              <a:rPr lang="de-DE" altLang="zh-CN" sz="1600" b="0">
                <a:solidFill>
                  <a:srgbClr val="000000"/>
                </a:solidFill>
                <a:latin typeface="FrutigerNext LT Bold"/>
                <a:ea typeface="MS PGothic" pitchFamily="34" charset="-128"/>
              </a:rPr>
              <a:pPr eaLnBrk="0" hangingPunct="0">
                <a:lnSpc>
                  <a:spcPct val="85000"/>
                </a:lnSpc>
              </a:pPr>
              <a:t>‹#›</a:t>
            </a:fld>
            <a:endParaRPr lang="en-GB" altLang="zh-CN" sz="1600" b="0">
              <a:solidFill>
                <a:srgbClr val="000000"/>
              </a:solidFill>
              <a:latin typeface="FrutigerNext LT Bold"/>
              <a:ea typeface="MS PGothic" pitchFamily="34" charset="-128"/>
            </a:endParaRPr>
          </a:p>
        </p:txBody>
      </p:sp>
      <p:sp>
        <p:nvSpPr>
          <p:cNvPr id="10321" name="Text Box 81"/>
          <p:cNvSpPr txBox="1">
            <a:spLocks noChangeArrowheads="1"/>
          </p:cNvSpPr>
          <p:nvPr/>
        </p:nvSpPr>
        <p:spPr bwMode="auto">
          <a:xfrm>
            <a:off x="-3846513" y="1330325"/>
            <a:ext cx="3702050" cy="5322888"/>
          </a:xfrm>
          <a:prstGeom prst="rect">
            <a:avLst/>
          </a:prstGeom>
          <a:noFill/>
          <a:ln>
            <a:noFill/>
          </a:ln>
          <a:effectLst/>
          <a:extLst>
            <a:ext uri="{909E8E84-426E-40DD-AFC4-6F175D3DCCD1}"/>
            <a:ext uri="{91240B29-F687-4F45-9708-019B960494DF}"/>
            <a:ext uri="{AF507438-7753-43E0-B8FC-AC1667EBCBE1}"/>
          </a:extLst>
        </p:spPr>
        <p:txBody>
          <a:bodyPr lIns="104473" tIns="52236" rIns="104473" bIns="52236">
            <a:spAutoFit/>
          </a:bodyPr>
          <a:lstStyle>
            <a:lvl1pPr defTabSz="784225" eaLnBrk="0" hangingPunct="0">
              <a:defRPr>
                <a:solidFill>
                  <a:schemeClr val="tx1"/>
                </a:solidFill>
                <a:latin typeface="Calibri" pitchFamily="34" charset="0"/>
                <a:ea typeface="宋体" charset="-122"/>
              </a:defRPr>
            </a:lvl1pPr>
            <a:lvl2pPr marL="390525" defTabSz="784225" eaLnBrk="0" hangingPunct="0">
              <a:defRPr>
                <a:solidFill>
                  <a:schemeClr val="tx1"/>
                </a:solidFill>
                <a:latin typeface="Calibri" pitchFamily="34" charset="0"/>
                <a:ea typeface="宋体" charset="-122"/>
              </a:defRPr>
            </a:lvl2pPr>
            <a:lvl3pPr marL="784225" defTabSz="784225" eaLnBrk="0" hangingPunct="0">
              <a:defRPr>
                <a:solidFill>
                  <a:schemeClr val="tx1"/>
                </a:solidFill>
                <a:latin typeface="Calibri" pitchFamily="34" charset="0"/>
                <a:ea typeface="宋体" charset="-122"/>
              </a:defRPr>
            </a:lvl3pPr>
            <a:lvl4pPr marL="1174750" defTabSz="784225" eaLnBrk="0" hangingPunct="0">
              <a:defRPr>
                <a:solidFill>
                  <a:schemeClr val="tx1"/>
                </a:solidFill>
                <a:latin typeface="Calibri" pitchFamily="34" charset="0"/>
                <a:ea typeface="宋体" charset="-122"/>
              </a:defRPr>
            </a:lvl4pPr>
            <a:lvl5pPr marL="1566863" defTabSz="784225" eaLnBrk="0" hangingPunct="0">
              <a:defRPr>
                <a:solidFill>
                  <a:schemeClr val="tx1"/>
                </a:solidFill>
                <a:latin typeface="Calibri" pitchFamily="34" charset="0"/>
                <a:ea typeface="宋体" charset="-122"/>
              </a:defRPr>
            </a:lvl5pPr>
            <a:lvl6pPr marL="2024063" defTabSz="784225" eaLnBrk="0" fontAlgn="base" hangingPunct="0">
              <a:spcBef>
                <a:spcPct val="0"/>
              </a:spcBef>
              <a:spcAft>
                <a:spcPct val="0"/>
              </a:spcAft>
              <a:defRPr>
                <a:solidFill>
                  <a:schemeClr val="tx1"/>
                </a:solidFill>
                <a:latin typeface="Calibri" pitchFamily="34" charset="0"/>
                <a:ea typeface="宋体" charset="-122"/>
              </a:defRPr>
            </a:lvl6pPr>
            <a:lvl7pPr marL="2481263" defTabSz="784225" eaLnBrk="0" fontAlgn="base" hangingPunct="0">
              <a:spcBef>
                <a:spcPct val="0"/>
              </a:spcBef>
              <a:spcAft>
                <a:spcPct val="0"/>
              </a:spcAft>
              <a:defRPr>
                <a:solidFill>
                  <a:schemeClr val="tx1"/>
                </a:solidFill>
                <a:latin typeface="Calibri" pitchFamily="34" charset="0"/>
                <a:ea typeface="宋体" charset="-122"/>
              </a:defRPr>
            </a:lvl7pPr>
            <a:lvl8pPr marL="2938463" defTabSz="784225" eaLnBrk="0" fontAlgn="base" hangingPunct="0">
              <a:spcBef>
                <a:spcPct val="0"/>
              </a:spcBef>
              <a:spcAft>
                <a:spcPct val="0"/>
              </a:spcAft>
              <a:defRPr>
                <a:solidFill>
                  <a:schemeClr val="tx1"/>
                </a:solidFill>
                <a:latin typeface="Calibri" pitchFamily="34" charset="0"/>
                <a:ea typeface="宋体" charset="-122"/>
              </a:defRPr>
            </a:lvl8pPr>
            <a:lvl9pPr marL="3395663" defTabSz="784225" eaLnBrk="0" fontAlgn="base" hangingPunct="0">
              <a:spcBef>
                <a:spcPct val="0"/>
              </a:spcBef>
              <a:spcAft>
                <a:spcPct val="0"/>
              </a:spcAft>
              <a:defRPr>
                <a:solidFill>
                  <a:schemeClr val="tx1"/>
                </a:solidFill>
                <a:latin typeface="Calibri" pitchFamily="34" charset="0"/>
                <a:ea typeface="宋体" charset="-122"/>
              </a:defRPr>
            </a:lvl9pPr>
          </a:lstStyle>
          <a:p>
            <a:pPr algn="r" eaLnBrk="1" hangingPunct="1">
              <a:spcBef>
                <a:spcPct val="20000"/>
              </a:spcBef>
              <a:defRPr/>
            </a:pPr>
            <a:r>
              <a:rPr lang="zh-CN" altLang="zh-CN" sz="1500" b="0" smtClean="0">
                <a:solidFill>
                  <a:srgbClr val="FFFFFF"/>
                </a:solidFill>
                <a:latin typeface="FrutigerNext LT Regular" pitchFamily="34" charset="0"/>
                <a:cs typeface="+mn-cs"/>
              </a:rPr>
              <a:t>Slide title :32-35pt  </a:t>
            </a:r>
          </a:p>
          <a:p>
            <a:pPr algn="r" eaLnBrk="1" hangingPunct="1">
              <a:spcBef>
                <a:spcPct val="20000"/>
              </a:spcBef>
              <a:defRPr/>
            </a:pPr>
            <a:r>
              <a:rPr lang="zh-CN" altLang="zh-CN" sz="1500" b="0" smtClean="0">
                <a:solidFill>
                  <a:srgbClr val="FFFFFF"/>
                </a:solidFill>
                <a:latin typeface="FrutigerNext LT Regular" pitchFamily="34" charset="0"/>
                <a:cs typeface="+mn-cs"/>
              </a:rPr>
              <a:t>Color: R153 G0 B0</a:t>
            </a:r>
          </a:p>
          <a:p>
            <a:pPr algn="r" eaLnBrk="1" hangingPunct="1">
              <a:spcBef>
                <a:spcPct val="20000"/>
              </a:spcBef>
              <a:defRPr/>
            </a:pPr>
            <a:r>
              <a:rPr lang="zh-CN" altLang="zh-CN" sz="1500" b="0" smtClean="0">
                <a:solidFill>
                  <a:srgbClr val="FFFFFF"/>
                </a:solidFill>
                <a:latin typeface="FrutigerNext LT Regular" pitchFamily="34" charset="0"/>
                <a:cs typeface="+mn-cs"/>
              </a:rPr>
              <a:t>Corporate Font :</a:t>
            </a:r>
          </a:p>
          <a:p>
            <a:pPr algn="r" eaLnBrk="1" hangingPunct="1">
              <a:spcBef>
                <a:spcPct val="20000"/>
              </a:spcBef>
              <a:defRPr/>
            </a:pPr>
            <a:r>
              <a:rPr lang="zh-CN" altLang="zh-CN" sz="1500" b="0" smtClean="0">
                <a:solidFill>
                  <a:srgbClr val="FFFFFF"/>
                </a:solidFill>
                <a:latin typeface="FrutigerNext LT Regular" pitchFamily="34" charset="0"/>
                <a:cs typeface="+mn-cs"/>
              </a:rPr>
              <a:t>FrutigerNext LT Medium</a:t>
            </a:r>
          </a:p>
          <a:p>
            <a:pPr algn="r" eaLnBrk="1" hangingPunct="1">
              <a:spcBef>
                <a:spcPct val="20000"/>
              </a:spcBef>
              <a:defRPr/>
            </a:pPr>
            <a:r>
              <a:rPr lang="zh-CN" altLang="zh-CN" sz="1500" b="0" smtClean="0">
                <a:solidFill>
                  <a:srgbClr val="FFFFFF"/>
                </a:solidFill>
                <a:latin typeface="FrutigerNext LT Regular" pitchFamily="34" charset="0"/>
                <a:cs typeface="+mn-cs"/>
              </a:rPr>
              <a:t>Font to be used by customers and </a:t>
            </a:r>
          </a:p>
          <a:p>
            <a:pPr algn="r" eaLnBrk="1" hangingPunct="1">
              <a:spcBef>
                <a:spcPct val="20000"/>
              </a:spcBef>
              <a:defRPr/>
            </a:pPr>
            <a:r>
              <a:rPr lang="zh-CN" altLang="zh-CN" sz="1500" b="0" smtClean="0">
                <a:solidFill>
                  <a:srgbClr val="FFFFFF"/>
                </a:solidFill>
                <a:latin typeface="FrutigerNext LT Regular" pitchFamily="34" charset="0"/>
                <a:cs typeface="+mn-cs"/>
              </a:rPr>
              <a:t>partners : </a:t>
            </a:r>
          </a:p>
          <a:p>
            <a:pPr algn="r" eaLnBrk="1" hangingPunct="1">
              <a:spcBef>
                <a:spcPct val="20000"/>
              </a:spcBef>
              <a:defRPr/>
            </a:pPr>
            <a:r>
              <a:rPr lang="zh-CN" altLang="zh-CN" sz="1500" b="0" smtClean="0">
                <a:solidFill>
                  <a:srgbClr val="FFFFFF"/>
                </a:solidFill>
                <a:latin typeface="FrutigerNext LT Regular" pitchFamily="34" charset="0"/>
                <a:cs typeface="+mn-cs"/>
              </a:rPr>
              <a:t>Arial</a:t>
            </a:r>
          </a:p>
          <a:p>
            <a:pPr algn="r" eaLnBrk="1" hangingPunct="1">
              <a:spcBef>
                <a:spcPct val="20000"/>
              </a:spcBef>
              <a:defRPr/>
            </a:pPr>
            <a:endParaRPr lang="zh-CN" altLang="zh-CN" sz="1500" b="0" smtClean="0">
              <a:solidFill>
                <a:srgbClr val="FFFFFF"/>
              </a:solidFill>
              <a:latin typeface="FrutigerNext LT Regular" pitchFamily="34" charset="0"/>
              <a:cs typeface="+mn-cs"/>
            </a:endParaRPr>
          </a:p>
          <a:p>
            <a:pPr algn="r" eaLnBrk="1" hangingPunct="1">
              <a:spcBef>
                <a:spcPct val="20000"/>
              </a:spcBef>
              <a:defRPr/>
            </a:pPr>
            <a:endParaRPr lang="zh-CN" altLang="zh-CN" sz="1500" b="0" smtClean="0">
              <a:solidFill>
                <a:srgbClr val="FFFFFF"/>
              </a:solidFill>
              <a:latin typeface="FrutigerNext LT Regular" pitchFamily="34" charset="0"/>
              <a:cs typeface="+mn-cs"/>
            </a:endParaRPr>
          </a:p>
          <a:p>
            <a:pPr algn="r" eaLnBrk="1" hangingPunct="1">
              <a:spcBef>
                <a:spcPct val="20000"/>
              </a:spcBef>
              <a:defRPr/>
            </a:pPr>
            <a:endParaRPr lang="zh-CN" altLang="zh-CN" sz="1500" b="0" smtClean="0">
              <a:solidFill>
                <a:srgbClr val="FFFFFF"/>
              </a:solidFill>
              <a:latin typeface="FrutigerNext LT Regular" pitchFamily="34" charset="0"/>
              <a:cs typeface="+mn-cs"/>
            </a:endParaRPr>
          </a:p>
          <a:p>
            <a:pPr algn="r" eaLnBrk="1" hangingPunct="1">
              <a:spcBef>
                <a:spcPct val="20000"/>
              </a:spcBef>
              <a:defRPr/>
            </a:pPr>
            <a:r>
              <a:rPr lang="zh-CN" altLang="zh-CN" sz="1500" b="0" smtClean="0">
                <a:solidFill>
                  <a:srgbClr val="FFFFFF"/>
                </a:solidFill>
                <a:latin typeface="FrutigerNext LT Regular" pitchFamily="34" charset="0"/>
                <a:cs typeface="+mn-cs"/>
              </a:rPr>
              <a:t>Slide text :20-22pt</a:t>
            </a:r>
          </a:p>
          <a:p>
            <a:pPr algn="r" eaLnBrk="1" hangingPunct="1">
              <a:spcBef>
                <a:spcPct val="20000"/>
              </a:spcBef>
              <a:defRPr/>
            </a:pPr>
            <a:r>
              <a:rPr lang="zh-CN" altLang="zh-CN" sz="1500" b="0" smtClean="0">
                <a:solidFill>
                  <a:srgbClr val="FFFFFF"/>
                </a:solidFill>
                <a:latin typeface="FrutigerNext LT Regular" pitchFamily="34" charset="0"/>
                <a:cs typeface="+mn-cs"/>
              </a:rPr>
              <a:t>Bullets level 2-5:</a:t>
            </a:r>
          </a:p>
          <a:p>
            <a:pPr algn="r" eaLnBrk="1" hangingPunct="1">
              <a:spcBef>
                <a:spcPct val="20000"/>
              </a:spcBef>
              <a:defRPr/>
            </a:pPr>
            <a:r>
              <a:rPr lang="zh-CN" altLang="zh-CN" sz="1500" b="0" smtClean="0">
                <a:solidFill>
                  <a:srgbClr val="FFFFFF"/>
                </a:solidFill>
                <a:latin typeface="FrutigerNext LT Regular" pitchFamily="34" charset="0"/>
                <a:cs typeface="+mn-cs"/>
              </a:rPr>
              <a:t> 18pt  </a:t>
            </a:r>
          </a:p>
          <a:p>
            <a:pPr algn="r" eaLnBrk="1" hangingPunct="1">
              <a:spcBef>
                <a:spcPct val="20000"/>
              </a:spcBef>
              <a:defRPr/>
            </a:pPr>
            <a:r>
              <a:rPr lang="zh-CN" altLang="zh-CN" sz="1500" b="0" smtClean="0">
                <a:solidFill>
                  <a:srgbClr val="FFFFFF"/>
                </a:solidFill>
                <a:latin typeface="FrutigerNext LT Regular" pitchFamily="34" charset="0"/>
                <a:cs typeface="+mn-cs"/>
              </a:rPr>
              <a:t>Color:Black</a:t>
            </a:r>
          </a:p>
          <a:p>
            <a:pPr algn="r" eaLnBrk="1" hangingPunct="1">
              <a:spcBef>
                <a:spcPct val="20000"/>
              </a:spcBef>
              <a:defRPr/>
            </a:pPr>
            <a:r>
              <a:rPr lang="zh-CN" altLang="zh-CN" sz="1500" b="0" smtClean="0">
                <a:solidFill>
                  <a:srgbClr val="FFFFFF"/>
                </a:solidFill>
                <a:latin typeface="FrutigerNext LT Regular" pitchFamily="34" charset="0"/>
                <a:cs typeface="+mn-cs"/>
              </a:rPr>
              <a:t>Corporate Font :</a:t>
            </a:r>
          </a:p>
          <a:p>
            <a:pPr algn="r" eaLnBrk="1" hangingPunct="1">
              <a:spcBef>
                <a:spcPct val="20000"/>
              </a:spcBef>
              <a:defRPr/>
            </a:pPr>
            <a:r>
              <a:rPr lang="zh-CN" altLang="zh-CN" sz="1500" b="0" smtClean="0">
                <a:solidFill>
                  <a:srgbClr val="FFFFFF"/>
                </a:solidFill>
                <a:latin typeface="FrutigerNext LT Regular" pitchFamily="34" charset="0"/>
                <a:cs typeface="+mn-cs"/>
              </a:rPr>
              <a:t>FrutigerNext LT Medium</a:t>
            </a:r>
          </a:p>
          <a:p>
            <a:pPr algn="r" eaLnBrk="1" hangingPunct="1">
              <a:spcBef>
                <a:spcPct val="20000"/>
              </a:spcBef>
              <a:defRPr/>
            </a:pPr>
            <a:r>
              <a:rPr lang="zh-CN" altLang="zh-CN" sz="1500" b="0" smtClean="0">
                <a:solidFill>
                  <a:srgbClr val="FFFFFF"/>
                </a:solidFill>
                <a:latin typeface="FrutigerNext LT Regular" pitchFamily="34" charset="0"/>
                <a:cs typeface="+mn-cs"/>
              </a:rPr>
              <a:t>Font to be used by customers and </a:t>
            </a:r>
          </a:p>
          <a:p>
            <a:pPr algn="r" eaLnBrk="1" hangingPunct="1">
              <a:spcBef>
                <a:spcPct val="20000"/>
              </a:spcBef>
              <a:defRPr/>
            </a:pPr>
            <a:r>
              <a:rPr lang="zh-CN" altLang="zh-CN" sz="1500" b="0" smtClean="0">
                <a:solidFill>
                  <a:srgbClr val="FFFFFF"/>
                </a:solidFill>
                <a:latin typeface="FrutigerNext LT Regular" pitchFamily="34" charset="0"/>
                <a:cs typeface="+mn-cs"/>
              </a:rPr>
              <a:t>partners : </a:t>
            </a:r>
          </a:p>
          <a:p>
            <a:pPr algn="r" eaLnBrk="1" hangingPunct="1">
              <a:spcBef>
                <a:spcPct val="20000"/>
              </a:spcBef>
              <a:defRPr/>
            </a:pPr>
            <a:r>
              <a:rPr lang="zh-CN" altLang="zh-CN" sz="1500" b="0" smtClean="0">
                <a:solidFill>
                  <a:srgbClr val="FFFFFF"/>
                </a:solidFill>
                <a:latin typeface="FrutigerNext LT Regular" pitchFamily="34" charset="0"/>
                <a:cs typeface="+mn-cs"/>
              </a:rPr>
              <a:t>Arial</a:t>
            </a:r>
          </a:p>
        </p:txBody>
      </p:sp>
      <p:sp>
        <p:nvSpPr>
          <p:cNvPr id="3084" name="Text Box 84"/>
          <p:cNvSpPr txBox="1">
            <a:spLocks noChangeArrowheads="1"/>
          </p:cNvSpPr>
          <p:nvPr/>
        </p:nvSpPr>
        <p:spPr bwMode="auto">
          <a:xfrm>
            <a:off x="12339638" y="57150"/>
            <a:ext cx="1727200" cy="1738313"/>
          </a:xfrm>
          <a:prstGeom prst="rect">
            <a:avLst/>
          </a:prstGeom>
          <a:noFill/>
          <a:ln>
            <a:noFill/>
          </a:ln>
          <a:effectLst/>
          <a:extLst>
            <a:ext uri="{909E8E84-426E-40DD-AFC4-6F175D3DCCD1}"/>
            <a:ext uri="{91240B29-F687-4F45-9708-019B960494DF}"/>
            <a:ext uri="{AF507438-7753-43E0-B8FC-AC1667EBCBE1}"/>
          </a:extLst>
        </p:spPr>
        <p:txBody>
          <a:bodyPr lIns="121935" tIns="60968" rIns="121935" bIns="60968">
            <a:spAutoFit/>
          </a:bodyPr>
          <a:lstStyle>
            <a:lvl1pPr eaLnBrk="0" hangingPunct="0">
              <a:defRPr>
                <a:solidFill>
                  <a:schemeClr val="tx1"/>
                </a:solidFill>
                <a:latin typeface="Calibri" pitchFamily="34" charset="0"/>
                <a:ea typeface="宋体" charset="-122"/>
              </a:defRPr>
            </a:lvl1pPr>
            <a:lvl2pPr marL="742950" indent="-285750" eaLnBrk="0" hangingPunct="0">
              <a:defRPr>
                <a:solidFill>
                  <a:schemeClr val="tx1"/>
                </a:solidFill>
                <a:latin typeface="Calibri" pitchFamily="34" charset="0"/>
                <a:ea typeface="宋体" charset="-122"/>
              </a:defRPr>
            </a:lvl2pPr>
            <a:lvl3pPr marL="1143000" indent="-228600" eaLnBrk="0" hangingPunct="0">
              <a:defRPr>
                <a:solidFill>
                  <a:schemeClr val="tx1"/>
                </a:solidFill>
                <a:latin typeface="Calibri" pitchFamily="34" charset="0"/>
                <a:ea typeface="宋体" charset="-122"/>
              </a:defRPr>
            </a:lvl3pPr>
            <a:lvl4pPr marL="1600200" indent="-228600" eaLnBrk="0" hangingPunct="0">
              <a:defRPr>
                <a:solidFill>
                  <a:schemeClr val="tx1"/>
                </a:solidFill>
                <a:latin typeface="Calibri" pitchFamily="34" charset="0"/>
                <a:ea typeface="宋体" charset="-122"/>
              </a:defRPr>
            </a:lvl4pPr>
            <a:lvl5pPr marL="2057400" indent="-228600" eaLnBrk="0" hangingPunct="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eaLnBrk="1" hangingPunct="1">
              <a:defRPr/>
            </a:pPr>
            <a:r>
              <a:rPr lang="en-US" altLang="zh-CN" sz="1500" b="0">
                <a:solidFill>
                  <a:srgbClr val="FFFFFF"/>
                </a:solidFill>
                <a:latin typeface="FrutigerNext LT Regular" pitchFamily="34" charset="0"/>
                <a:cs typeface="+mn-cs"/>
              </a:rPr>
              <a:t>Top right  corner  for   field-mark, customer or partner logotypes. </a:t>
            </a:r>
          </a:p>
          <a:p>
            <a:pPr eaLnBrk="1" hangingPunct="1">
              <a:defRPr/>
            </a:pPr>
            <a:endParaRPr lang="en-US" altLang="zh-CN" sz="1500" b="0">
              <a:solidFill>
                <a:srgbClr val="FFFFFF"/>
              </a:solidFill>
              <a:latin typeface="FrutigerNext LT Regular" pitchFamily="34" charset="0"/>
              <a:cs typeface="+mn-cs"/>
            </a:endParaRPr>
          </a:p>
          <a:p>
            <a:pPr eaLnBrk="1" hangingPunct="1">
              <a:defRPr/>
            </a:pPr>
            <a:r>
              <a:rPr lang="en-US" altLang="zh-CN" sz="1500" b="0">
                <a:solidFill>
                  <a:srgbClr val="FFFFFF"/>
                </a:solidFill>
                <a:latin typeface="FrutigerNext LT Regular" pitchFamily="34" charset="0"/>
                <a:cs typeface="+mn-cs"/>
              </a:rPr>
              <a:t>----------------   </a:t>
            </a:r>
          </a:p>
          <a:p>
            <a:pPr eaLnBrk="1" hangingPunct="1">
              <a:defRPr/>
            </a:pPr>
            <a:endParaRPr lang="zh-CN" altLang="en-US" sz="1500" b="0">
              <a:solidFill>
                <a:srgbClr val="FFFFFF"/>
              </a:solidFill>
              <a:latin typeface="FrutigerNext LT Regular" pitchFamily="34" charset="0"/>
              <a:cs typeface="+mn-cs"/>
            </a:endParaRPr>
          </a:p>
        </p:txBody>
      </p:sp>
      <p:sp>
        <p:nvSpPr>
          <p:cNvPr id="3085" name="Text Box 85"/>
          <p:cNvSpPr txBox="1">
            <a:spLocks noChangeArrowheads="1"/>
          </p:cNvSpPr>
          <p:nvPr/>
        </p:nvSpPr>
        <p:spPr bwMode="auto">
          <a:xfrm>
            <a:off x="12339638" y="1196975"/>
            <a:ext cx="1727200" cy="3586163"/>
          </a:xfrm>
          <a:prstGeom prst="rect">
            <a:avLst/>
          </a:prstGeom>
          <a:noFill/>
          <a:ln>
            <a:noFill/>
          </a:ln>
          <a:effectLst/>
          <a:extLst>
            <a:ext uri="{909E8E84-426E-40DD-AFC4-6F175D3DCCD1}"/>
            <a:ext uri="{91240B29-F687-4F45-9708-019B960494DF}"/>
            <a:ext uri="{AF507438-7753-43E0-B8FC-AC1667EBCBE1}"/>
          </a:extLst>
        </p:spPr>
        <p:txBody>
          <a:bodyPr lIns="121935" tIns="60968" rIns="121935" bIns="60968">
            <a:spAutoFit/>
          </a:bodyPr>
          <a:lstStyle>
            <a:lvl1pPr eaLnBrk="0" hangingPunct="0">
              <a:defRPr>
                <a:solidFill>
                  <a:schemeClr val="tx1"/>
                </a:solidFill>
                <a:latin typeface="Calibri" pitchFamily="34" charset="0"/>
                <a:ea typeface="宋体" charset="-122"/>
              </a:defRPr>
            </a:lvl1pPr>
            <a:lvl2pPr marL="742950" indent="-285750" eaLnBrk="0" hangingPunct="0">
              <a:defRPr>
                <a:solidFill>
                  <a:schemeClr val="tx1"/>
                </a:solidFill>
                <a:latin typeface="Calibri" pitchFamily="34" charset="0"/>
                <a:ea typeface="宋体" charset="-122"/>
              </a:defRPr>
            </a:lvl2pPr>
            <a:lvl3pPr marL="1143000" indent="-228600" eaLnBrk="0" hangingPunct="0">
              <a:defRPr>
                <a:solidFill>
                  <a:schemeClr val="tx1"/>
                </a:solidFill>
                <a:latin typeface="Calibri" pitchFamily="34" charset="0"/>
                <a:ea typeface="宋体" charset="-122"/>
              </a:defRPr>
            </a:lvl3pPr>
            <a:lvl4pPr marL="1600200" indent="-228600" eaLnBrk="0" hangingPunct="0">
              <a:defRPr>
                <a:solidFill>
                  <a:schemeClr val="tx1"/>
                </a:solidFill>
                <a:latin typeface="Calibri" pitchFamily="34" charset="0"/>
                <a:ea typeface="宋体" charset="-122"/>
              </a:defRPr>
            </a:lvl4pPr>
            <a:lvl5pPr marL="2057400" indent="-228600" eaLnBrk="0" hangingPunct="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eaLnBrk="1" hangingPunct="1">
              <a:defRPr/>
            </a:pPr>
            <a:r>
              <a:rPr lang="en-US" altLang="zh-CN" sz="1500" b="0">
                <a:solidFill>
                  <a:srgbClr val="FFFFFF"/>
                </a:solidFill>
                <a:latin typeface="FrutigerNext LT Regular" pitchFamily="34" charset="0"/>
                <a:cs typeface="+mn-cs"/>
              </a:rPr>
              <a:t>The following nine groups of colors are an example of how our design colors can be used, please take note that you should only use one design color group per slide. </a:t>
            </a:r>
          </a:p>
          <a:p>
            <a:pPr eaLnBrk="1" hangingPunct="1">
              <a:defRPr/>
            </a:pPr>
            <a:r>
              <a:rPr lang="en-US" altLang="zh-CN" sz="1500" b="0">
                <a:solidFill>
                  <a:srgbClr val="FFFFFF"/>
                </a:solidFill>
                <a:latin typeface="FrutigerNext LT Regular" pitchFamily="34" charset="0"/>
                <a:cs typeface="+mn-cs"/>
              </a:rPr>
              <a:t> For specific usage details, refer to the “Typesetting Standard”.</a:t>
            </a:r>
          </a:p>
        </p:txBody>
      </p:sp>
    </p:spTree>
  </p:cSld>
  <p:clrMap bg1="lt1" tx1="dk1" bg2="lt2" tx2="dk2" accent1="accent1" accent2="accent2" accent3="accent3" accent4="accent4" accent5="accent5" accent6="accent6" hlink="hlink" folHlink="folHlink"/>
  <p:sldLayoutIdLst>
    <p:sldLayoutId id="2147486650" r:id="rId1"/>
    <p:sldLayoutId id="2147486674" r:id="rId2"/>
    <p:sldLayoutId id="2147486675" r:id="rId3"/>
    <p:sldLayoutId id="2147486676" r:id="rId4"/>
  </p:sldLayoutIdLst>
  <p:transition advClick="0" advTm="8000">
    <p:fade thruBlk="1"/>
  </p:transition>
  <p:timing>
    <p:tnLst>
      <p:par>
        <p:cTn id="1" dur="indefinite" restart="never" nodeType="tmRoot"/>
      </p:par>
    </p:tnLst>
  </p:timing>
  <p:txStyles>
    <p:titleStyle>
      <a:lvl1pPr algn="l" rtl="0" eaLnBrk="0" fontAlgn="base" hangingPunct="0">
        <a:spcBef>
          <a:spcPct val="0"/>
        </a:spcBef>
        <a:spcAft>
          <a:spcPct val="0"/>
        </a:spcAft>
        <a:defRPr sz="4300" b="1">
          <a:solidFill>
            <a:srgbClr val="990000"/>
          </a:solidFill>
          <a:latin typeface="FrutigerNext LT Medium" pitchFamily="34" charset="0"/>
          <a:ea typeface="SimHei" pitchFamily="2" charset="-122"/>
          <a:cs typeface="+mj-cs"/>
        </a:defRPr>
      </a:lvl1pPr>
      <a:lvl2pPr algn="l" rtl="0" eaLnBrk="0" fontAlgn="base" hangingPunct="0">
        <a:spcBef>
          <a:spcPct val="0"/>
        </a:spcBef>
        <a:spcAft>
          <a:spcPct val="0"/>
        </a:spcAft>
        <a:defRPr sz="4300" b="1">
          <a:solidFill>
            <a:srgbClr val="990000"/>
          </a:solidFill>
          <a:latin typeface="FrutigerNext LT Medium" pitchFamily="34" charset="0"/>
          <a:ea typeface="SimHei" pitchFamily="2" charset="-122"/>
          <a:cs typeface="宋体" charset="-122"/>
        </a:defRPr>
      </a:lvl2pPr>
      <a:lvl3pPr algn="l" rtl="0" eaLnBrk="0" fontAlgn="base" hangingPunct="0">
        <a:spcBef>
          <a:spcPct val="0"/>
        </a:spcBef>
        <a:spcAft>
          <a:spcPct val="0"/>
        </a:spcAft>
        <a:defRPr sz="4300" b="1">
          <a:solidFill>
            <a:srgbClr val="990000"/>
          </a:solidFill>
          <a:latin typeface="FrutigerNext LT Medium" pitchFamily="34" charset="0"/>
          <a:ea typeface="SimHei" pitchFamily="2" charset="-122"/>
          <a:cs typeface="宋体" charset="-122"/>
        </a:defRPr>
      </a:lvl3pPr>
      <a:lvl4pPr algn="l" rtl="0" eaLnBrk="0" fontAlgn="base" hangingPunct="0">
        <a:spcBef>
          <a:spcPct val="0"/>
        </a:spcBef>
        <a:spcAft>
          <a:spcPct val="0"/>
        </a:spcAft>
        <a:defRPr sz="4300" b="1">
          <a:solidFill>
            <a:srgbClr val="990000"/>
          </a:solidFill>
          <a:latin typeface="FrutigerNext LT Medium" pitchFamily="34" charset="0"/>
          <a:ea typeface="SimHei" pitchFamily="2" charset="-122"/>
          <a:cs typeface="宋体" charset="-122"/>
        </a:defRPr>
      </a:lvl4pPr>
      <a:lvl5pPr algn="l" rtl="0" eaLnBrk="0" fontAlgn="base" hangingPunct="0">
        <a:spcBef>
          <a:spcPct val="0"/>
        </a:spcBef>
        <a:spcAft>
          <a:spcPct val="0"/>
        </a:spcAft>
        <a:defRPr sz="4300" b="1">
          <a:solidFill>
            <a:srgbClr val="990000"/>
          </a:solidFill>
          <a:latin typeface="FrutigerNext LT Medium" pitchFamily="34" charset="0"/>
          <a:ea typeface="SimHei" pitchFamily="2" charset="-122"/>
          <a:cs typeface="宋体" charset="-122"/>
        </a:defRPr>
      </a:lvl5pPr>
      <a:lvl6pPr marL="609676" algn="l" rtl="0" eaLnBrk="1" fontAlgn="base" hangingPunct="1">
        <a:spcBef>
          <a:spcPct val="0"/>
        </a:spcBef>
        <a:spcAft>
          <a:spcPct val="0"/>
        </a:spcAft>
        <a:defRPr sz="4300" b="1">
          <a:solidFill>
            <a:srgbClr val="990000"/>
          </a:solidFill>
          <a:latin typeface="FrutigerNext LT Medium" pitchFamily="34" charset="0"/>
          <a:ea typeface="华文细黑" pitchFamily="2" charset="-122"/>
          <a:cs typeface="宋体" charset="-122"/>
        </a:defRPr>
      </a:lvl6pPr>
      <a:lvl7pPr marL="1219352" algn="l" rtl="0" eaLnBrk="1" fontAlgn="base" hangingPunct="1">
        <a:spcBef>
          <a:spcPct val="0"/>
        </a:spcBef>
        <a:spcAft>
          <a:spcPct val="0"/>
        </a:spcAft>
        <a:defRPr sz="4300" b="1">
          <a:solidFill>
            <a:srgbClr val="990000"/>
          </a:solidFill>
          <a:latin typeface="FrutigerNext LT Medium" pitchFamily="34" charset="0"/>
          <a:ea typeface="华文细黑" pitchFamily="2" charset="-122"/>
          <a:cs typeface="宋体" charset="-122"/>
        </a:defRPr>
      </a:lvl7pPr>
      <a:lvl8pPr marL="1829029" algn="l" rtl="0" eaLnBrk="1" fontAlgn="base" hangingPunct="1">
        <a:spcBef>
          <a:spcPct val="0"/>
        </a:spcBef>
        <a:spcAft>
          <a:spcPct val="0"/>
        </a:spcAft>
        <a:defRPr sz="4300" b="1">
          <a:solidFill>
            <a:srgbClr val="990000"/>
          </a:solidFill>
          <a:latin typeface="FrutigerNext LT Medium" pitchFamily="34" charset="0"/>
          <a:ea typeface="华文细黑" pitchFamily="2" charset="-122"/>
          <a:cs typeface="宋体" charset="-122"/>
        </a:defRPr>
      </a:lvl8pPr>
      <a:lvl9pPr marL="2438705" algn="l" rtl="0" eaLnBrk="1" fontAlgn="base" hangingPunct="1">
        <a:spcBef>
          <a:spcPct val="0"/>
        </a:spcBef>
        <a:spcAft>
          <a:spcPct val="0"/>
        </a:spcAft>
        <a:defRPr sz="4300" b="1">
          <a:solidFill>
            <a:srgbClr val="990000"/>
          </a:solidFill>
          <a:latin typeface="FrutigerNext LT Medium" pitchFamily="34" charset="0"/>
          <a:ea typeface="华文细黑" pitchFamily="2" charset="-122"/>
          <a:cs typeface="宋体" charset="-122"/>
        </a:defRPr>
      </a:lvl9pPr>
    </p:titleStyle>
    <p:bodyStyle>
      <a:lvl1pPr marL="457200" indent="-457200" algn="l" rtl="0" eaLnBrk="0" fontAlgn="base" hangingPunct="0">
        <a:lnSpc>
          <a:spcPct val="140000"/>
        </a:lnSpc>
        <a:spcBef>
          <a:spcPct val="0"/>
        </a:spcBef>
        <a:spcAft>
          <a:spcPct val="0"/>
        </a:spcAft>
        <a:buClr>
          <a:srgbClr val="777777"/>
        </a:buClr>
        <a:buSzPct val="60000"/>
        <a:buFont typeface="Wingdings" pitchFamily="2" charset="2"/>
        <a:buChar char="l"/>
        <a:defRPr sz="2700" b="1">
          <a:solidFill>
            <a:schemeClr val="tx1"/>
          </a:solidFill>
          <a:latin typeface="FrutigerNext LT Regular" pitchFamily="34" charset="0"/>
          <a:ea typeface="SimHei" pitchFamily="2" charset="-122"/>
          <a:cs typeface="+mn-cs"/>
        </a:defRPr>
      </a:lvl1pPr>
      <a:lvl2pPr marL="990600" indent="-381000" algn="l" rtl="0" eaLnBrk="0" fontAlgn="base" hangingPunct="0">
        <a:lnSpc>
          <a:spcPct val="140000"/>
        </a:lnSpc>
        <a:spcBef>
          <a:spcPct val="0"/>
        </a:spcBef>
        <a:spcAft>
          <a:spcPct val="0"/>
        </a:spcAft>
        <a:buSzPct val="50000"/>
        <a:buFont typeface="Wingdings" pitchFamily="2" charset="2"/>
        <a:buChar char="p"/>
        <a:defRPr sz="2800">
          <a:solidFill>
            <a:schemeClr val="tx1"/>
          </a:solidFill>
          <a:latin typeface="FrutigerNext LT Medium" pitchFamily="34" charset="0"/>
          <a:ea typeface="+mn-ea"/>
          <a:cs typeface="+mn-cs"/>
        </a:defRPr>
      </a:lvl2pPr>
      <a:lvl3pPr marL="1524000" indent="-304800" algn="l" rtl="0" eaLnBrk="0" fontAlgn="base" hangingPunct="0">
        <a:lnSpc>
          <a:spcPct val="140000"/>
        </a:lnSpc>
        <a:spcBef>
          <a:spcPct val="0"/>
        </a:spcBef>
        <a:spcAft>
          <a:spcPct val="0"/>
        </a:spcAft>
        <a:buSzPct val="50000"/>
        <a:buFont typeface="Wingdings" pitchFamily="2" charset="2"/>
        <a:buChar char="n"/>
        <a:defRPr sz="2100">
          <a:solidFill>
            <a:schemeClr val="tx1"/>
          </a:solidFill>
          <a:latin typeface="FrutigerNext LT Regular" pitchFamily="34" charset="0"/>
          <a:ea typeface="+mn-ea"/>
          <a:cs typeface="+mn-cs"/>
        </a:defRPr>
      </a:lvl3pPr>
      <a:lvl4pPr marL="2133600" indent="-304800" algn="l" rtl="0" eaLnBrk="0" fontAlgn="base" hangingPunct="0">
        <a:lnSpc>
          <a:spcPct val="140000"/>
        </a:lnSpc>
        <a:spcBef>
          <a:spcPct val="0"/>
        </a:spcBef>
        <a:spcAft>
          <a:spcPct val="0"/>
        </a:spcAft>
        <a:buChar char="–"/>
        <a:defRPr sz="1900">
          <a:solidFill>
            <a:schemeClr val="tx1"/>
          </a:solidFill>
          <a:latin typeface="FrutigerNext LT Regular" pitchFamily="34" charset="0"/>
          <a:ea typeface="+mn-ea"/>
          <a:cs typeface="+mn-cs"/>
        </a:defRPr>
      </a:lvl4pPr>
      <a:lvl5pPr marL="2743200" indent="-304800" algn="l" rtl="0" eaLnBrk="0" fontAlgn="base" hangingPunct="0">
        <a:lnSpc>
          <a:spcPct val="140000"/>
        </a:lnSpc>
        <a:spcBef>
          <a:spcPct val="0"/>
        </a:spcBef>
        <a:spcAft>
          <a:spcPct val="0"/>
        </a:spcAft>
        <a:buFont typeface="Arial" charset="0"/>
        <a:buChar char="~"/>
        <a:defRPr sz="1600">
          <a:solidFill>
            <a:schemeClr val="tx1"/>
          </a:solidFill>
          <a:latin typeface="FrutigerNext LT Regular" pitchFamily="34" charset="0"/>
          <a:ea typeface="+mn-ea"/>
          <a:cs typeface="+mn-cs"/>
        </a:defRPr>
      </a:lvl5pPr>
      <a:lvl6pPr marL="3353219" indent="-304838" algn="l" rtl="0" eaLnBrk="1" fontAlgn="base" hangingPunct="1">
        <a:spcBef>
          <a:spcPct val="20000"/>
        </a:spcBef>
        <a:spcAft>
          <a:spcPct val="0"/>
        </a:spcAft>
        <a:buFont typeface="Arial" charset="0"/>
        <a:buChar char="~"/>
        <a:defRPr sz="2100">
          <a:solidFill>
            <a:schemeClr val="tx1"/>
          </a:solidFill>
          <a:latin typeface="+mn-lt"/>
          <a:ea typeface="+mn-ea"/>
          <a:cs typeface="+mn-cs"/>
        </a:defRPr>
      </a:lvl6pPr>
      <a:lvl7pPr marL="3962895" indent="-304838" algn="l" rtl="0" eaLnBrk="1" fontAlgn="base" hangingPunct="1">
        <a:spcBef>
          <a:spcPct val="20000"/>
        </a:spcBef>
        <a:spcAft>
          <a:spcPct val="0"/>
        </a:spcAft>
        <a:buFont typeface="Arial" charset="0"/>
        <a:buChar char="~"/>
        <a:defRPr sz="2100">
          <a:solidFill>
            <a:schemeClr val="tx1"/>
          </a:solidFill>
          <a:latin typeface="+mn-lt"/>
          <a:ea typeface="+mn-ea"/>
          <a:cs typeface="+mn-cs"/>
        </a:defRPr>
      </a:lvl7pPr>
      <a:lvl8pPr marL="4572572" indent="-304838" algn="l" rtl="0" eaLnBrk="1" fontAlgn="base" hangingPunct="1">
        <a:spcBef>
          <a:spcPct val="20000"/>
        </a:spcBef>
        <a:spcAft>
          <a:spcPct val="0"/>
        </a:spcAft>
        <a:buFont typeface="Arial" charset="0"/>
        <a:buChar char="~"/>
        <a:defRPr sz="2100">
          <a:solidFill>
            <a:schemeClr val="tx1"/>
          </a:solidFill>
          <a:latin typeface="+mn-lt"/>
          <a:ea typeface="+mn-ea"/>
          <a:cs typeface="+mn-cs"/>
        </a:defRPr>
      </a:lvl8pPr>
      <a:lvl9pPr marL="5182248" indent="-304838" algn="l" rtl="0" eaLnBrk="1" fontAlgn="base" hangingPunct="1">
        <a:spcBef>
          <a:spcPct val="20000"/>
        </a:spcBef>
        <a:spcAft>
          <a:spcPct val="0"/>
        </a:spcAft>
        <a:buFont typeface="Arial" charset="0"/>
        <a:buChar char="~"/>
        <a:defRPr sz="2100">
          <a:solidFill>
            <a:schemeClr val="tx1"/>
          </a:solidFill>
          <a:latin typeface="+mn-lt"/>
          <a:ea typeface="+mn-ea"/>
          <a:cs typeface="+mn-cs"/>
        </a:defRPr>
      </a:lvl9pPr>
    </p:bodyStyle>
    <p:otherStyle>
      <a:defPPr>
        <a:defRPr lang="zh-CN"/>
      </a:defPPr>
      <a:lvl1pPr marL="0" algn="l" defTabSz="1219352" rtl="0" eaLnBrk="1" latinLnBrk="0" hangingPunct="1">
        <a:defRPr sz="2400" kern="1200">
          <a:solidFill>
            <a:schemeClr val="tx1"/>
          </a:solidFill>
          <a:latin typeface="+mn-lt"/>
          <a:ea typeface="+mn-ea"/>
          <a:cs typeface="+mn-cs"/>
        </a:defRPr>
      </a:lvl1pPr>
      <a:lvl2pPr marL="609676" algn="l" defTabSz="1219352" rtl="0" eaLnBrk="1" latinLnBrk="0" hangingPunct="1">
        <a:defRPr sz="2400" kern="1200">
          <a:solidFill>
            <a:schemeClr val="tx1"/>
          </a:solidFill>
          <a:latin typeface="+mn-lt"/>
          <a:ea typeface="+mn-ea"/>
          <a:cs typeface="+mn-cs"/>
        </a:defRPr>
      </a:lvl2pPr>
      <a:lvl3pPr marL="1219352" algn="l" defTabSz="1219352" rtl="0" eaLnBrk="1" latinLnBrk="0" hangingPunct="1">
        <a:defRPr sz="2400" kern="1200">
          <a:solidFill>
            <a:schemeClr val="tx1"/>
          </a:solidFill>
          <a:latin typeface="+mn-lt"/>
          <a:ea typeface="+mn-ea"/>
          <a:cs typeface="+mn-cs"/>
        </a:defRPr>
      </a:lvl3pPr>
      <a:lvl4pPr marL="1829029" algn="l" defTabSz="1219352" rtl="0" eaLnBrk="1" latinLnBrk="0" hangingPunct="1">
        <a:defRPr sz="2400" kern="1200">
          <a:solidFill>
            <a:schemeClr val="tx1"/>
          </a:solidFill>
          <a:latin typeface="+mn-lt"/>
          <a:ea typeface="+mn-ea"/>
          <a:cs typeface="+mn-cs"/>
        </a:defRPr>
      </a:lvl4pPr>
      <a:lvl5pPr marL="2438705" algn="l" defTabSz="1219352" rtl="0" eaLnBrk="1" latinLnBrk="0" hangingPunct="1">
        <a:defRPr sz="2400" kern="1200">
          <a:solidFill>
            <a:schemeClr val="tx1"/>
          </a:solidFill>
          <a:latin typeface="+mn-lt"/>
          <a:ea typeface="+mn-ea"/>
          <a:cs typeface="+mn-cs"/>
        </a:defRPr>
      </a:lvl5pPr>
      <a:lvl6pPr marL="3048381" algn="l" defTabSz="1219352" rtl="0" eaLnBrk="1" latinLnBrk="0" hangingPunct="1">
        <a:defRPr sz="2400" kern="1200">
          <a:solidFill>
            <a:schemeClr val="tx1"/>
          </a:solidFill>
          <a:latin typeface="+mn-lt"/>
          <a:ea typeface="+mn-ea"/>
          <a:cs typeface="+mn-cs"/>
        </a:defRPr>
      </a:lvl6pPr>
      <a:lvl7pPr marL="3658057" algn="l" defTabSz="1219352" rtl="0" eaLnBrk="1" latinLnBrk="0" hangingPunct="1">
        <a:defRPr sz="2400" kern="1200">
          <a:solidFill>
            <a:schemeClr val="tx1"/>
          </a:solidFill>
          <a:latin typeface="+mn-lt"/>
          <a:ea typeface="+mn-ea"/>
          <a:cs typeface="+mn-cs"/>
        </a:defRPr>
      </a:lvl7pPr>
      <a:lvl8pPr marL="4267733" algn="l" defTabSz="1219352" rtl="0" eaLnBrk="1" latinLnBrk="0" hangingPunct="1">
        <a:defRPr sz="2400" kern="1200">
          <a:solidFill>
            <a:schemeClr val="tx1"/>
          </a:solidFill>
          <a:latin typeface="+mn-lt"/>
          <a:ea typeface="+mn-ea"/>
          <a:cs typeface="+mn-cs"/>
        </a:defRPr>
      </a:lvl8pPr>
      <a:lvl9pPr marL="4877410" algn="l" defTabSz="1219352" rtl="0" eaLnBrk="1" latinLnBrk="0" hangingPunct="1">
        <a:defRPr sz="24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67586" name="Picture 78" descr="内页元素3-1"/>
          <p:cNvPicPr>
            <a:picLocks noChangeAspect="1" noChangeArrowheads="1"/>
          </p:cNvPicPr>
          <p:nvPr/>
        </p:nvPicPr>
        <p:blipFill>
          <a:blip r:embed="rId13" cstate="print"/>
          <a:srcRect/>
          <a:stretch>
            <a:fillRect/>
          </a:stretch>
        </p:blipFill>
        <p:spPr bwMode="auto">
          <a:xfrm>
            <a:off x="0" y="0"/>
            <a:ext cx="12193588" cy="6492875"/>
          </a:xfrm>
          <a:prstGeom prst="rect">
            <a:avLst/>
          </a:prstGeom>
          <a:noFill/>
          <a:ln w="9525">
            <a:noFill/>
            <a:miter lim="800000"/>
            <a:headEnd/>
            <a:tailEnd/>
          </a:ln>
        </p:spPr>
      </p:pic>
      <p:sp>
        <p:nvSpPr>
          <p:cNvPr id="1470544" name="Rectangle 80"/>
          <p:cNvSpPr>
            <a:spLocks noGrp="1" noChangeArrowheads="1"/>
          </p:cNvSpPr>
          <p:nvPr>
            <p:ph type="dt" sz="half" idx="2"/>
          </p:nvPr>
        </p:nvSpPr>
        <p:spPr bwMode="auto">
          <a:xfrm>
            <a:off x="7910513" y="6402388"/>
            <a:ext cx="1409700" cy="1101725"/>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lvl1pPr eaLnBrk="0" hangingPunct="0">
              <a:lnSpc>
                <a:spcPct val="85000"/>
              </a:lnSpc>
              <a:defRPr sz="1000" b="0">
                <a:solidFill>
                  <a:srgbClr val="000000"/>
                </a:solidFill>
                <a:latin typeface="FrutigerNext LT Medium" pitchFamily="34" charset="0"/>
                <a:ea typeface="MS PGothic" pitchFamily="34" charset="-128"/>
              </a:defRPr>
            </a:lvl1pPr>
          </a:lstStyle>
          <a:p>
            <a:endParaRPr lang="de-DE" altLang="zh-CN"/>
          </a:p>
          <a:p>
            <a:r>
              <a:rPr lang="de-DE" altLang="zh-CN"/>
              <a:t>Page </a:t>
            </a:r>
            <a:fld id="{D1FDB5E8-1D5D-421B-B7C6-F10889881B9B}" type="slidenum">
              <a:rPr lang="de-DE" altLang="zh-CN"/>
              <a:pPr/>
              <a:t>‹#›</a:t>
            </a:fld>
            <a:endParaRPr lang="en-GB" altLang="zh-CN"/>
          </a:p>
        </p:txBody>
      </p:sp>
      <p:sp>
        <p:nvSpPr>
          <p:cNvPr id="1470550" name="Rectangle 86"/>
          <p:cNvSpPr>
            <a:spLocks noChangeArrowheads="1"/>
          </p:cNvSpPr>
          <p:nvPr/>
        </p:nvSpPr>
        <p:spPr bwMode="auto">
          <a:xfrm>
            <a:off x="7910513" y="6396038"/>
            <a:ext cx="1409700" cy="1101725"/>
          </a:xfrm>
          <a:prstGeom prst="rect">
            <a:avLst/>
          </a:prstGeom>
          <a:noFill/>
          <a:ln w="9525">
            <a:noFill/>
            <a:miter lim="800000"/>
            <a:headEnd/>
            <a:tailEnd/>
          </a:ln>
          <a:effectLst/>
        </p:spPr>
        <p:txBody>
          <a:bodyPr lIns="0" tIns="0" rIns="0" bIns="0"/>
          <a:lstStyle/>
          <a:p>
            <a:pPr defTabSz="784225" eaLnBrk="0" hangingPunct="0">
              <a:lnSpc>
                <a:spcPct val="85000"/>
              </a:lnSpc>
            </a:pPr>
            <a:endParaRPr lang="de-DE" altLang="zh-CN" sz="1000" b="0">
              <a:solidFill>
                <a:srgbClr val="000000"/>
              </a:solidFill>
              <a:ea typeface="MS PGothic" pitchFamily="34" charset="-128"/>
            </a:endParaRPr>
          </a:p>
          <a:p>
            <a:pPr defTabSz="784225" eaLnBrk="0" hangingPunct="0">
              <a:lnSpc>
                <a:spcPct val="85000"/>
              </a:lnSpc>
            </a:pPr>
            <a:r>
              <a:rPr lang="de-DE" altLang="zh-CN" sz="1000" b="0">
                <a:solidFill>
                  <a:srgbClr val="000000"/>
                </a:solidFill>
                <a:ea typeface="MS PGothic" pitchFamily="34" charset="-128"/>
              </a:rPr>
              <a:t>Page </a:t>
            </a:r>
            <a:fld id="{08E77A23-B8B9-404A-9967-42B759EC7F17}" type="slidenum">
              <a:rPr lang="de-DE" altLang="zh-CN" sz="1000" b="0">
                <a:solidFill>
                  <a:srgbClr val="000000"/>
                </a:solidFill>
                <a:ea typeface="MS PGothic" pitchFamily="34" charset="-128"/>
              </a:rPr>
              <a:pPr defTabSz="784225" eaLnBrk="0" hangingPunct="0">
                <a:lnSpc>
                  <a:spcPct val="85000"/>
                </a:lnSpc>
              </a:pPr>
              <a:t>‹#›</a:t>
            </a:fld>
            <a:endParaRPr lang="en-GB" altLang="zh-CN" sz="1000" b="0">
              <a:solidFill>
                <a:srgbClr val="000000"/>
              </a:solidFill>
              <a:ea typeface="MS PGothic" pitchFamily="34" charset="-128"/>
            </a:endParaRPr>
          </a:p>
        </p:txBody>
      </p:sp>
      <p:sp>
        <p:nvSpPr>
          <p:cNvPr id="67589" name="Rectangle 88"/>
          <p:cNvSpPr>
            <a:spLocks noGrp="1" noChangeArrowheads="1"/>
          </p:cNvSpPr>
          <p:nvPr>
            <p:ph type="title"/>
          </p:nvPr>
        </p:nvSpPr>
        <p:spPr bwMode="auto">
          <a:xfrm>
            <a:off x="781050" y="274638"/>
            <a:ext cx="10975975" cy="1143000"/>
          </a:xfrm>
          <a:prstGeom prst="rect">
            <a:avLst/>
          </a:prstGeom>
          <a:noFill/>
          <a:ln w="9525" algn="ctr">
            <a:noFill/>
            <a:miter lim="800000"/>
            <a:headEnd/>
            <a:tailEnd/>
          </a:ln>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67590" name="Rectangle 89"/>
          <p:cNvSpPr>
            <a:spLocks noGrp="1" noChangeArrowheads="1"/>
          </p:cNvSpPr>
          <p:nvPr>
            <p:ph type="body" idx="1"/>
          </p:nvPr>
        </p:nvSpPr>
        <p:spPr bwMode="auto">
          <a:xfrm>
            <a:off x="781050" y="1600200"/>
            <a:ext cx="10975975" cy="4525963"/>
          </a:xfrm>
          <a:prstGeom prst="rect">
            <a:avLst/>
          </a:prstGeom>
          <a:noFill/>
          <a:ln w="9525" algn="ctr">
            <a:noFill/>
            <a:miter lim="800000"/>
            <a:headEnd/>
            <a:tailEnd/>
          </a:ln>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470602" name="Rectangle 138"/>
          <p:cNvSpPr>
            <a:spLocks noChangeArrowheads="1"/>
          </p:cNvSpPr>
          <p:nvPr/>
        </p:nvSpPr>
        <p:spPr bwMode="auto">
          <a:xfrm>
            <a:off x="-2460625" y="528638"/>
            <a:ext cx="2460625" cy="5307012"/>
          </a:xfrm>
          <a:prstGeom prst="rect">
            <a:avLst/>
          </a:prstGeom>
          <a:noFill/>
          <a:ln w="9525">
            <a:noFill/>
            <a:miter lim="800000"/>
            <a:headEnd/>
            <a:tailEnd/>
          </a:ln>
          <a:effectLst/>
        </p:spPr>
        <p:txBody>
          <a:bodyPr lIns="87798" tIns="43900" rIns="87798" bIns="43900"/>
          <a:lstStyle/>
          <a:p>
            <a:pPr marL="342900" indent="-342900" algn="r">
              <a:lnSpc>
                <a:spcPct val="125000"/>
              </a:lnSpc>
              <a:spcBef>
                <a:spcPct val="20000"/>
              </a:spcBef>
              <a:buClr>
                <a:srgbClr val="990000"/>
              </a:buClr>
              <a:defRPr/>
            </a:pPr>
            <a:r>
              <a:rPr lang="zh-CN" altLang="en-US" sz="1200" b="0">
                <a:solidFill>
                  <a:srgbClr val="F8F8F8"/>
                </a:solidFill>
                <a:ea typeface="华文细黑" pitchFamily="2" charset="-122"/>
                <a:cs typeface="+mn-cs"/>
              </a:rPr>
              <a:t>英文标题</a:t>
            </a:r>
            <a:r>
              <a:rPr lang="en-US" altLang="zh-CN" sz="1200" b="0">
                <a:solidFill>
                  <a:srgbClr val="F8F8F8"/>
                </a:solidFill>
                <a:ea typeface="华文细黑" pitchFamily="2" charset="-122"/>
                <a:cs typeface="+mn-cs"/>
              </a:rPr>
              <a:t>:32-35pt  </a:t>
            </a:r>
          </a:p>
          <a:p>
            <a:pPr marL="342900" indent="-342900" algn="r">
              <a:lnSpc>
                <a:spcPct val="125000"/>
              </a:lnSpc>
              <a:spcBef>
                <a:spcPct val="20000"/>
              </a:spcBef>
              <a:buClr>
                <a:srgbClr val="990000"/>
              </a:buClr>
              <a:defRPr/>
            </a:pPr>
            <a:r>
              <a:rPr lang="zh-CN" altLang="en-US" sz="1200" b="0">
                <a:solidFill>
                  <a:srgbClr val="F8F8F8"/>
                </a:solidFill>
                <a:ea typeface="华文细黑" pitchFamily="2" charset="-122"/>
                <a:cs typeface="+mn-cs"/>
              </a:rPr>
              <a:t>颜色</a:t>
            </a:r>
            <a:r>
              <a:rPr lang="en-US" altLang="zh-CN" sz="1200" b="0">
                <a:solidFill>
                  <a:srgbClr val="F8F8F8"/>
                </a:solidFill>
                <a:ea typeface="华文细黑" pitchFamily="2" charset="-122"/>
                <a:cs typeface="+mn-cs"/>
              </a:rPr>
              <a:t>: R153 G0 B0</a:t>
            </a:r>
          </a:p>
          <a:p>
            <a:pPr marL="342900" indent="-342900" algn="r">
              <a:lnSpc>
                <a:spcPct val="125000"/>
              </a:lnSpc>
              <a:spcBef>
                <a:spcPct val="20000"/>
              </a:spcBef>
              <a:buClr>
                <a:srgbClr val="990000"/>
              </a:buClr>
              <a:defRPr/>
            </a:pPr>
            <a:r>
              <a:rPr lang="zh-CN" altLang="en-US" sz="1200" b="0">
                <a:solidFill>
                  <a:srgbClr val="F8F8F8"/>
                </a:solidFill>
                <a:latin typeface="FrutigerNext LT Medium" pitchFamily="34" charset="0"/>
                <a:ea typeface="华文细黑" pitchFamily="2" charset="-122"/>
                <a:cs typeface="+mn-cs"/>
              </a:rPr>
              <a:t>内部使用字体 </a:t>
            </a:r>
            <a:r>
              <a:rPr lang="en-US" altLang="zh-CN" sz="1200" b="0">
                <a:solidFill>
                  <a:srgbClr val="F8F8F8"/>
                </a:solidFill>
                <a:latin typeface="FrutigerNext LT Medium" pitchFamily="34" charset="0"/>
                <a:ea typeface="华文细黑" pitchFamily="2" charset="-122"/>
                <a:cs typeface="+mn-cs"/>
              </a:rPr>
              <a:t>:</a:t>
            </a:r>
          </a:p>
          <a:p>
            <a:pPr marL="342900" indent="-342900" algn="r">
              <a:lnSpc>
                <a:spcPct val="125000"/>
              </a:lnSpc>
              <a:spcBef>
                <a:spcPct val="20000"/>
              </a:spcBef>
              <a:buClr>
                <a:srgbClr val="990000"/>
              </a:buClr>
              <a:defRPr/>
            </a:pPr>
            <a:r>
              <a:rPr lang="en-US" altLang="zh-CN" sz="1200" b="0">
                <a:solidFill>
                  <a:srgbClr val="F8F8F8"/>
                </a:solidFill>
                <a:latin typeface="FrutigerNext LT Medium" pitchFamily="34" charset="0"/>
                <a:ea typeface="华文细黑" pitchFamily="2" charset="-122"/>
                <a:cs typeface="+mn-cs"/>
              </a:rPr>
              <a:t>FrutigerNext LT Medium</a:t>
            </a:r>
          </a:p>
          <a:p>
            <a:pPr marL="342900" indent="-342900" algn="r">
              <a:lnSpc>
                <a:spcPct val="125000"/>
              </a:lnSpc>
              <a:spcBef>
                <a:spcPct val="20000"/>
              </a:spcBef>
              <a:buClr>
                <a:srgbClr val="990000"/>
              </a:buClr>
              <a:defRPr/>
            </a:pPr>
            <a:r>
              <a:rPr lang="zh-CN" altLang="en-US" sz="1200" b="0">
                <a:solidFill>
                  <a:srgbClr val="F8F8F8"/>
                </a:solidFill>
                <a:latin typeface="FrutigerNext LT Medium" pitchFamily="34" charset="0"/>
                <a:ea typeface="华文细黑" pitchFamily="2" charset="-122"/>
                <a:cs typeface="+mn-cs"/>
              </a:rPr>
              <a:t>外部使用字体 </a:t>
            </a:r>
            <a:r>
              <a:rPr lang="en-US" altLang="zh-CN" sz="1200" b="0">
                <a:solidFill>
                  <a:srgbClr val="F8F8F8"/>
                </a:solidFill>
                <a:latin typeface="FrutigerNext LT Medium" pitchFamily="34" charset="0"/>
                <a:ea typeface="华文细黑" pitchFamily="2" charset="-122"/>
                <a:cs typeface="+mn-cs"/>
              </a:rPr>
              <a:t>: Arial</a:t>
            </a:r>
          </a:p>
          <a:p>
            <a:pPr marL="342900" indent="-342900" algn="r">
              <a:lnSpc>
                <a:spcPct val="75000"/>
              </a:lnSpc>
              <a:spcBef>
                <a:spcPct val="20000"/>
              </a:spcBef>
              <a:buClr>
                <a:srgbClr val="990000"/>
              </a:buClr>
              <a:defRPr/>
            </a:pPr>
            <a:endParaRPr lang="en-US" altLang="zh-CN" sz="1200" b="0">
              <a:solidFill>
                <a:srgbClr val="F8F8F8"/>
              </a:solidFill>
              <a:ea typeface="华文细黑" pitchFamily="2" charset="-122"/>
              <a:cs typeface="+mn-cs"/>
            </a:endParaRPr>
          </a:p>
          <a:p>
            <a:pPr marL="342900" indent="-342900" algn="r">
              <a:lnSpc>
                <a:spcPct val="125000"/>
              </a:lnSpc>
              <a:spcBef>
                <a:spcPct val="20000"/>
              </a:spcBef>
              <a:buClr>
                <a:srgbClr val="990000"/>
              </a:buClr>
              <a:defRPr/>
            </a:pPr>
            <a:r>
              <a:rPr lang="zh-CN" altLang="en-US" sz="1200" b="0">
                <a:solidFill>
                  <a:srgbClr val="F8F8F8"/>
                </a:solidFill>
                <a:ea typeface="华文细黑" pitchFamily="2" charset="-122"/>
                <a:cs typeface="+mn-cs"/>
              </a:rPr>
              <a:t>中文标题</a:t>
            </a:r>
            <a:r>
              <a:rPr lang="en-US" altLang="zh-CN" sz="1200" b="0">
                <a:solidFill>
                  <a:srgbClr val="F8F8F8"/>
                </a:solidFill>
                <a:ea typeface="华文细黑" pitchFamily="2" charset="-122"/>
                <a:cs typeface="+mn-cs"/>
              </a:rPr>
              <a:t>:30-32pt  </a:t>
            </a:r>
          </a:p>
          <a:p>
            <a:pPr marL="342900" indent="-342900" algn="r">
              <a:lnSpc>
                <a:spcPct val="125000"/>
              </a:lnSpc>
              <a:spcBef>
                <a:spcPct val="20000"/>
              </a:spcBef>
              <a:buClr>
                <a:srgbClr val="990000"/>
              </a:buClr>
              <a:defRPr/>
            </a:pPr>
            <a:r>
              <a:rPr lang="zh-CN" altLang="en-US" sz="1200" b="0">
                <a:solidFill>
                  <a:srgbClr val="F8F8F8"/>
                </a:solidFill>
                <a:ea typeface="华文细黑" pitchFamily="2" charset="-122"/>
                <a:cs typeface="+mn-cs"/>
              </a:rPr>
              <a:t>颜色</a:t>
            </a:r>
            <a:r>
              <a:rPr lang="en-US" altLang="zh-CN" sz="1200" b="0">
                <a:solidFill>
                  <a:srgbClr val="F8F8F8"/>
                </a:solidFill>
                <a:ea typeface="华文细黑" pitchFamily="2" charset="-122"/>
                <a:cs typeface="+mn-cs"/>
              </a:rPr>
              <a:t>: R153 G0 B0</a:t>
            </a:r>
          </a:p>
          <a:p>
            <a:pPr marL="342900" indent="-342900" algn="r">
              <a:lnSpc>
                <a:spcPct val="125000"/>
              </a:lnSpc>
              <a:spcBef>
                <a:spcPct val="20000"/>
              </a:spcBef>
              <a:buClr>
                <a:srgbClr val="990000"/>
              </a:buClr>
              <a:defRPr/>
            </a:pPr>
            <a:r>
              <a:rPr lang="zh-CN" altLang="en-US" sz="1200" b="0">
                <a:solidFill>
                  <a:srgbClr val="F8F8F8"/>
                </a:solidFill>
                <a:ea typeface="华文细黑" pitchFamily="2" charset="-122"/>
                <a:cs typeface="+mn-cs"/>
              </a:rPr>
              <a:t>字体</a:t>
            </a:r>
            <a:r>
              <a:rPr lang="en-US" altLang="zh-CN" sz="1200" b="0">
                <a:solidFill>
                  <a:srgbClr val="F8F8F8"/>
                </a:solidFill>
                <a:ea typeface="华文细黑" pitchFamily="2" charset="-122"/>
                <a:cs typeface="+mn-cs"/>
              </a:rPr>
              <a:t>:</a:t>
            </a:r>
            <a:r>
              <a:rPr lang="zh-CN" altLang="en-US" sz="1200" b="0">
                <a:solidFill>
                  <a:srgbClr val="F8F8F8"/>
                </a:solidFill>
                <a:ea typeface="华文细黑" pitchFamily="2" charset="-122"/>
                <a:cs typeface="+mn-cs"/>
              </a:rPr>
              <a:t>黑体</a:t>
            </a:r>
          </a:p>
          <a:p>
            <a:pPr marL="342900" indent="-342900" algn="r">
              <a:lnSpc>
                <a:spcPct val="125000"/>
              </a:lnSpc>
              <a:spcBef>
                <a:spcPct val="20000"/>
              </a:spcBef>
              <a:buClr>
                <a:srgbClr val="990000"/>
              </a:buClr>
              <a:defRPr/>
            </a:pPr>
            <a:endParaRPr lang="zh-CN" altLang="en-US" sz="1200" b="0">
              <a:solidFill>
                <a:srgbClr val="F8F8F8"/>
              </a:solidFill>
              <a:ea typeface="华文细黑" pitchFamily="2" charset="-122"/>
              <a:cs typeface="+mn-cs"/>
            </a:endParaRPr>
          </a:p>
          <a:p>
            <a:pPr marL="342900" indent="-342900" algn="r">
              <a:lnSpc>
                <a:spcPct val="125000"/>
              </a:lnSpc>
              <a:spcBef>
                <a:spcPct val="20000"/>
              </a:spcBef>
              <a:buClr>
                <a:srgbClr val="990000"/>
              </a:buClr>
              <a:defRPr/>
            </a:pPr>
            <a:endParaRPr lang="zh-CN" altLang="en-US" sz="1200" b="0">
              <a:solidFill>
                <a:srgbClr val="F8F8F8"/>
              </a:solidFill>
              <a:ea typeface="华文细黑" pitchFamily="2" charset="-122"/>
              <a:cs typeface="+mn-cs"/>
            </a:endParaRPr>
          </a:p>
          <a:p>
            <a:pPr marL="342900" indent="-342900" algn="r">
              <a:lnSpc>
                <a:spcPct val="125000"/>
              </a:lnSpc>
              <a:spcBef>
                <a:spcPct val="20000"/>
              </a:spcBef>
              <a:buClr>
                <a:srgbClr val="990000"/>
              </a:buClr>
              <a:defRPr/>
            </a:pPr>
            <a:endParaRPr lang="zh-CN" altLang="en-US" sz="1200" b="0">
              <a:solidFill>
                <a:srgbClr val="F8F8F8"/>
              </a:solidFill>
              <a:ea typeface="华文细黑" pitchFamily="2" charset="-122"/>
              <a:cs typeface="+mn-cs"/>
            </a:endParaRPr>
          </a:p>
          <a:p>
            <a:pPr marL="342900" indent="-342900" algn="r">
              <a:lnSpc>
                <a:spcPct val="125000"/>
              </a:lnSpc>
              <a:spcBef>
                <a:spcPct val="20000"/>
              </a:spcBef>
              <a:buClr>
                <a:srgbClr val="990000"/>
              </a:buClr>
              <a:defRPr/>
            </a:pPr>
            <a:r>
              <a:rPr lang="zh-CN" altLang="en-US" sz="1200" b="0">
                <a:solidFill>
                  <a:srgbClr val="F8F8F8"/>
                </a:solidFill>
                <a:ea typeface="华文细黑" pitchFamily="2" charset="-122"/>
                <a:cs typeface="+mn-cs"/>
              </a:rPr>
              <a:t>英文正文</a:t>
            </a:r>
            <a:r>
              <a:rPr lang="en-US" altLang="zh-CN" sz="1200" b="0">
                <a:solidFill>
                  <a:srgbClr val="F8F8F8"/>
                </a:solidFill>
                <a:ea typeface="华文细黑" pitchFamily="2" charset="-122"/>
                <a:cs typeface="+mn-cs"/>
              </a:rPr>
              <a:t>:20-22pt</a:t>
            </a:r>
          </a:p>
          <a:p>
            <a:pPr marL="342900" indent="-342900" algn="r">
              <a:lnSpc>
                <a:spcPct val="125000"/>
              </a:lnSpc>
              <a:spcBef>
                <a:spcPct val="20000"/>
              </a:spcBef>
              <a:buClr>
                <a:srgbClr val="990000"/>
              </a:buClr>
              <a:defRPr/>
            </a:pPr>
            <a:r>
              <a:rPr lang="zh-CN" altLang="en-US" sz="1200" b="0">
                <a:solidFill>
                  <a:srgbClr val="F8F8F8"/>
                </a:solidFill>
                <a:ea typeface="华文细黑" pitchFamily="2" charset="-122"/>
                <a:cs typeface="+mn-cs"/>
              </a:rPr>
              <a:t>子目录 </a:t>
            </a:r>
            <a:r>
              <a:rPr lang="en-US" altLang="zh-CN" sz="1200" b="0">
                <a:solidFill>
                  <a:srgbClr val="F8F8F8"/>
                </a:solidFill>
                <a:ea typeface="华文细黑" pitchFamily="2" charset="-122"/>
                <a:cs typeface="+mn-cs"/>
              </a:rPr>
              <a:t>(2-5</a:t>
            </a:r>
            <a:r>
              <a:rPr lang="zh-CN" altLang="en-US" sz="1200" b="0">
                <a:solidFill>
                  <a:srgbClr val="F8F8F8"/>
                </a:solidFill>
                <a:ea typeface="华文细黑" pitchFamily="2" charset="-122"/>
                <a:cs typeface="+mn-cs"/>
              </a:rPr>
              <a:t>级</a:t>
            </a:r>
            <a:r>
              <a:rPr lang="en-US" altLang="zh-CN" sz="1200" b="0">
                <a:solidFill>
                  <a:srgbClr val="F8F8F8"/>
                </a:solidFill>
                <a:ea typeface="华文细黑" pitchFamily="2" charset="-122"/>
                <a:cs typeface="+mn-cs"/>
              </a:rPr>
              <a:t>) :18pt  </a:t>
            </a:r>
          </a:p>
          <a:p>
            <a:pPr marL="342900" indent="-342900" algn="r">
              <a:lnSpc>
                <a:spcPct val="125000"/>
              </a:lnSpc>
              <a:spcBef>
                <a:spcPct val="20000"/>
              </a:spcBef>
              <a:buClr>
                <a:srgbClr val="990000"/>
              </a:buClr>
              <a:defRPr/>
            </a:pPr>
            <a:r>
              <a:rPr lang="zh-CN" altLang="en-US" sz="1200" b="0">
                <a:solidFill>
                  <a:srgbClr val="F8F8F8"/>
                </a:solidFill>
                <a:ea typeface="华文细黑" pitchFamily="2" charset="-122"/>
                <a:cs typeface="+mn-cs"/>
              </a:rPr>
              <a:t>颜色</a:t>
            </a:r>
            <a:r>
              <a:rPr lang="en-US" altLang="zh-CN" sz="1200" b="0">
                <a:solidFill>
                  <a:srgbClr val="F8F8F8"/>
                </a:solidFill>
                <a:ea typeface="华文细黑" pitchFamily="2" charset="-122"/>
                <a:cs typeface="+mn-cs"/>
              </a:rPr>
              <a:t>:</a:t>
            </a:r>
            <a:r>
              <a:rPr lang="zh-CN" altLang="en-US" sz="1200" b="0">
                <a:solidFill>
                  <a:srgbClr val="F8F8F8"/>
                </a:solidFill>
                <a:ea typeface="华文细黑" pitchFamily="2" charset="-122"/>
                <a:cs typeface="+mn-cs"/>
              </a:rPr>
              <a:t>黑色</a:t>
            </a:r>
          </a:p>
          <a:p>
            <a:pPr marL="342900" indent="-342900" algn="r">
              <a:lnSpc>
                <a:spcPct val="125000"/>
              </a:lnSpc>
              <a:spcBef>
                <a:spcPct val="20000"/>
              </a:spcBef>
              <a:buClr>
                <a:srgbClr val="990000"/>
              </a:buClr>
              <a:defRPr/>
            </a:pPr>
            <a:r>
              <a:rPr lang="zh-CN" altLang="en-US" sz="1200" b="0">
                <a:solidFill>
                  <a:srgbClr val="F8F8F8"/>
                </a:solidFill>
                <a:latin typeface="FrutigerNext LT Medium" pitchFamily="34" charset="0"/>
                <a:ea typeface="华文细黑" pitchFamily="2" charset="-122"/>
                <a:cs typeface="+mn-cs"/>
              </a:rPr>
              <a:t>内部使用字体 </a:t>
            </a:r>
            <a:r>
              <a:rPr lang="en-US" altLang="zh-CN" sz="1200" b="0">
                <a:solidFill>
                  <a:srgbClr val="F8F8F8"/>
                </a:solidFill>
                <a:latin typeface="FrutigerNext LT Medium" pitchFamily="34" charset="0"/>
                <a:ea typeface="华文细黑" pitchFamily="2" charset="-122"/>
                <a:cs typeface="+mn-cs"/>
              </a:rPr>
              <a:t>:</a:t>
            </a:r>
          </a:p>
          <a:p>
            <a:pPr marL="342900" indent="-342900" algn="r">
              <a:lnSpc>
                <a:spcPct val="125000"/>
              </a:lnSpc>
              <a:spcBef>
                <a:spcPct val="20000"/>
              </a:spcBef>
              <a:buClr>
                <a:srgbClr val="990000"/>
              </a:buClr>
              <a:defRPr/>
            </a:pPr>
            <a:r>
              <a:rPr lang="en-US" altLang="zh-CN" sz="1200" b="0">
                <a:solidFill>
                  <a:srgbClr val="F8F8F8"/>
                </a:solidFill>
                <a:latin typeface="FrutigerNext LT Medium" pitchFamily="34" charset="0"/>
                <a:ea typeface="华文细黑" pitchFamily="2" charset="-122"/>
                <a:cs typeface="+mn-cs"/>
              </a:rPr>
              <a:t>FrutigerNext LT Regular</a:t>
            </a:r>
          </a:p>
          <a:p>
            <a:pPr marL="342900" indent="-342900" algn="r">
              <a:lnSpc>
                <a:spcPct val="125000"/>
              </a:lnSpc>
              <a:spcBef>
                <a:spcPct val="20000"/>
              </a:spcBef>
              <a:buClr>
                <a:srgbClr val="990000"/>
              </a:buClr>
              <a:defRPr/>
            </a:pPr>
            <a:r>
              <a:rPr lang="zh-CN" altLang="en-US" sz="1200" b="0">
                <a:solidFill>
                  <a:srgbClr val="F8F8F8"/>
                </a:solidFill>
                <a:latin typeface="FrutigerNext LT Medium" pitchFamily="34" charset="0"/>
                <a:ea typeface="华文细黑" pitchFamily="2" charset="-122"/>
                <a:cs typeface="+mn-cs"/>
              </a:rPr>
              <a:t>外部使用字体 </a:t>
            </a:r>
            <a:r>
              <a:rPr lang="en-US" altLang="zh-CN" sz="1200" b="0">
                <a:solidFill>
                  <a:srgbClr val="F8F8F8"/>
                </a:solidFill>
                <a:latin typeface="FrutigerNext LT Medium" pitchFamily="34" charset="0"/>
                <a:ea typeface="华文细黑" pitchFamily="2" charset="-122"/>
                <a:cs typeface="+mn-cs"/>
              </a:rPr>
              <a:t>: Arial</a:t>
            </a:r>
          </a:p>
          <a:p>
            <a:pPr marL="342900" indent="-342900" algn="r">
              <a:lnSpc>
                <a:spcPct val="75000"/>
              </a:lnSpc>
              <a:spcBef>
                <a:spcPct val="20000"/>
              </a:spcBef>
              <a:buClr>
                <a:srgbClr val="990000"/>
              </a:buClr>
              <a:defRPr/>
            </a:pPr>
            <a:endParaRPr lang="en-US" altLang="zh-CN" sz="1200" b="0">
              <a:solidFill>
                <a:srgbClr val="F8F8F8"/>
              </a:solidFill>
              <a:ea typeface="华文细黑" pitchFamily="2" charset="-122"/>
              <a:cs typeface="+mn-cs"/>
            </a:endParaRPr>
          </a:p>
          <a:p>
            <a:pPr marL="342900" indent="-342900" algn="r">
              <a:lnSpc>
                <a:spcPct val="125000"/>
              </a:lnSpc>
              <a:spcBef>
                <a:spcPct val="20000"/>
              </a:spcBef>
              <a:buClr>
                <a:srgbClr val="990000"/>
              </a:buClr>
              <a:defRPr/>
            </a:pPr>
            <a:r>
              <a:rPr lang="zh-CN" altLang="en-US" sz="1200" b="0">
                <a:solidFill>
                  <a:srgbClr val="F8F8F8"/>
                </a:solidFill>
                <a:ea typeface="华文细黑" pitchFamily="2" charset="-122"/>
                <a:cs typeface="+mn-cs"/>
              </a:rPr>
              <a:t>中文正文</a:t>
            </a:r>
            <a:r>
              <a:rPr lang="en-US" altLang="zh-CN" sz="1200" b="0">
                <a:solidFill>
                  <a:srgbClr val="F8F8F8"/>
                </a:solidFill>
                <a:ea typeface="华文细黑" pitchFamily="2" charset="-122"/>
                <a:cs typeface="+mn-cs"/>
              </a:rPr>
              <a:t>:18-20pt</a:t>
            </a:r>
          </a:p>
          <a:p>
            <a:pPr marL="342900" indent="-342900" algn="r">
              <a:lnSpc>
                <a:spcPct val="125000"/>
              </a:lnSpc>
              <a:spcBef>
                <a:spcPct val="20000"/>
              </a:spcBef>
              <a:buClr>
                <a:srgbClr val="990000"/>
              </a:buClr>
              <a:defRPr/>
            </a:pPr>
            <a:r>
              <a:rPr lang="zh-CN" altLang="en-US" sz="1200" b="0">
                <a:solidFill>
                  <a:srgbClr val="F8F8F8"/>
                </a:solidFill>
                <a:ea typeface="华文细黑" pitchFamily="2" charset="-122"/>
                <a:cs typeface="+mn-cs"/>
              </a:rPr>
              <a:t>子目录</a:t>
            </a:r>
            <a:r>
              <a:rPr lang="en-US" altLang="zh-CN" sz="1200" b="0">
                <a:solidFill>
                  <a:srgbClr val="F8F8F8"/>
                </a:solidFill>
                <a:ea typeface="华文细黑" pitchFamily="2" charset="-122"/>
                <a:cs typeface="+mn-cs"/>
              </a:rPr>
              <a:t>(2-5</a:t>
            </a:r>
            <a:r>
              <a:rPr lang="zh-CN" altLang="en-US" sz="1200" b="0">
                <a:solidFill>
                  <a:srgbClr val="F8F8F8"/>
                </a:solidFill>
                <a:ea typeface="华文细黑" pitchFamily="2" charset="-122"/>
                <a:cs typeface="+mn-cs"/>
              </a:rPr>
              <a:t>级</a:t>
            </a:r>
            <a:r>
              <a:rPr lang="en-US" altLang="zh-CN" sz="1200" b="0">
                <a:solidFill>
                  <a:srgbClr val="F8F8F8"/>
                </a:solidFill>
                <a:ea typeface="华文细黑" pitchFamily="2" charset="-122"/>
                <a:cs typeface="+mn-cs"/>
              </a:rPr>
              <a:t>):18pt </a:t>
            </a:r>
          </a:p>
          <a:p>
            <a:pPr marL="342900" indent="-342900" algn="r">
              <a:lnSpc>
                <a:spcPct val="125000"/>
              </a:lnSpc>
              <a:spcBef>
                <a:spcPct val="20000"/>
              </a:spcBef>
              <a:buClr>
                <a:srgbClr val="990000"/>
              </a:buClr>
              <a:defRPr/>
            </a:pPr>
            <a:r>
              <a:rPr lang="zh-CN" altLang="en-US" sz="1200" b="0">
                <a:solidFill>
                  <a:srgbClr val="F8F8F8"/>
                </a:solidFill>
                <a:ea typeface="华文细黑" pitchFamily="2" charset="-122"/>
                <a:cs typeface="+mn-cs"/>
              </a:rPr>
              <a:t>颜色</a:t>
            </a:r>
            <a:r>
              <a:rPr lang="en-US" altLang="zh-CN" sz="1200" b="0">
                <a:solidFill>
                  <a:srgbClr val="F8F8F8"/>
                </a:solidFill>
                <a:ea typeface="华文细黑" pitchFamily="2" charset="-122"/>
                <a:cs typeface="+mn-cs"/>
              </a:rPr>
              <a:t>:</a:t>
            </a:r>
            <a:r>
              <a:rPr lang="zh-CN" altLang="en-US" sz="1200" b="0">
                <a:solidFill>
                  <a:srgbClr val="F8F8F8"/>
                </a:solidFill>
                <a:ea typeface="华文细黑" pitchFamily="2" charset="-122"/>
                <a:cs typeface="+mn-cs"/>
              </a:rPr>
              <a:t>黑色</a:t>
            </a:r>
          </a:p>
          <a:p>
            <a:pPr marL="342900" indent="-342900" algn="r">
              <a:lnSpc>
                <a:spcPct val="125000"/>
              </a:lnSpc>
              <a:spcBef>
                <a:spcPct val="20000"/>
              </a:spcBef>
              <a:buClr>
                <a:srgbClr val="990000"/>
              </a:buClr>
              <a:defRPr/>
            </a:pPr>
            <a:r>
              <a:rPr lang="zh-CN" altLang="en-US" sz="1200" b="0">
                <a:solidFill>
                  <a:srgbClr val="F8F8F8"/>
                </a:solidFill>
                <a:ea typeface="华文细黑" pitchFamily="2" charset="-122"/>
                <a:cs typeface="+mn-cs"/>
              </a:rPr>
              <a:t>字体</a:t>
            </a:r>
            <a:r>
              <a:rPr lang="en-US" altLang="zh-CN" sz="1200" b="0">
                <a:solidFill>
                  <a:srgbClr val="F8F8F8"/>
                </a:solidFill>
                <a:ea typeface="华文细黑" pitchFamily="2" charset="-122"/>
                <a:cs typeface="+mn-cs"/>
              </a:rPr>
              <a:t>:</a:t>
            </a:r>
            <a:r>
              <a:rPr lang="zh-CN" altLang="en-US" sz="1200" b="0">
                <a:solidFill>
                  <a:srgbClr val="F8F8F8"/>
                </a:solidFill>
                <a:ea typeface="华文细黑" pitchFamily="2" charset="-122"/>
                <a:cs typeface="+mn-cs"/>
              </a:rPr>
              <a:t>细黑体 </a:t>
            </a:r>
            <a:endParaRPr lang="zh-CN" altLang="en-US" sz="1200" b="0">
              <a:solidFill>
                <a:srgbClr val="080808"/>
              </a:solidFill>
              <a:ea typeface="华文细黑" pitchFamily="2" charset="-122"/>
              <a:cs typeface="+mn-cs"/>
            </a:endParaRPr>
          </a:p>
        </p:txBody>
      </p:sp>
      <p:sp>
        <p:nvSpPr>
          <p:cNvPr id="1470603" name="Rectangle 139"/>
          <p:cNvSpPr>
            <a:spLocks noChangeArrowheads="1"/>
          </p:cNvSpPr>
          <p:nvPr/>
        </p:nvSpPr>
        <p:spPr bwMode="auto">
          <a:xfrm>
            <a:off x="12361863" y="4292600"/>
            <a:ext cx="1227137" cy="2627313"/>
          </a:xfrm>
          <a:prstGeom prst="rect">
            <a:avLst/>
          </a:prstGeom>
          <a:solidFill>
            <a:srgbClr val="F8F8F8"/>
          </a:solidFill>
          <a:ln w="9525" algn="ctr">
            <a:noFill/>
            <a:miter lim="800000"/>
            <a:headEnd/>
            <a:tailEnd/>
          </a:ln>
          <a:effectLst/>
        </p:spPr>
        <p:txBody>
          <a:bodyPr lIns="91425" tIns="45712" rIns="91425" bIns="45712" anchor="ctr">
            <a:spAutoFit/>
          </a:bodyPr>
          <a:lstStyle/>
          <a:p>
            <a:pPr algn="ctr" defTabSz="877888" eaLnBrk="0" hangingPunct="0"/>
            <a:endParaRPr lang="zh-CN" altLang="zh-CN" sz="1500" b="0">
              <a:solidFill>
                <a:srgbClr val="000000"/>
              </a:solidFill>
              <a:latin typeface="FrutigerNext LT Regular" pitchFamily="34" charset="0"/>
              <a:ea typeface="MS PGothic" pitchFamily="34" charset="-128"/>
            </a:endParaRPr>
          </a:p>
        </p:txBody>
      </p:sp>
      <p:grpSp>
        <p:nvGrpSpPr>
          <p:cNvPr id="67593" name="Group 140"/>
          <p:cNvGrpSpPr>
            <a:grpSpLocks/>
          </p:cNvGrpSpPr>
          <p:nvPr/>
        </p:nvGrpSpPr>
        <p:grpSpPr bwMode="auto">
          <a:xfrm>
            <a:off x="12472988" y="5278438"/>
            <a:ext cx="989012" cy="184150"/>
            <a:chOff x="6657" y="3492"/>
            <a:chExt cx="527" cy="121"/>
          </a:xfrm>
        </p:grpSpPr>
        <p:sp>
          <p:nvSpPr>
            <p:cNvPr id="1470605" name="Rectangle 141"/>
            <p:cNvSpPr>
              <a:spLocks noChangeArrowheads="1"/>
            </p:cNvSpPr>
            <p:nvPr/>
          </p:nvSpPr>
          <p:spPr bwMode="auto">
            <a:xfrm flipV="1">
              <a:off x="6789" y="3492"/>
              <a:ext cx="132" cy="121"/>
            </a:xfrm>
            <a:prstGeom prst="rect">
              <a:avLst/>
            </a:prstGeom>
            <a:solidFill>
              <a:srgbClr val="FFCC66"/>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ea typeface="宋体" charset="-122"/>
                <a:cs typeface="+mn-cs"/>
              </a:endParaRPr>
            </a:p>
          </p:txBody>
        </p:sp>
        <p:sp>
          <p:nvSpPr>
            <p:cNvPr id="1470606" name="Rectangle 142"/>
            <p:cNvSpPr>
              <a:spLocks noChangeArrowheads="1"/>
            </p:cNvSpPr>
            <p:nvPr/>
          </p:nvSpPr>
          <p:spPr bwMode="auto">
            <a:xfrm flipV="1">
              <a:off x="6921" y="3492"/>
              <a:ext cx="131" cy="121"/>
            </a:xfrm>
            <a:prstGeom prst="rect">
              <a:avLst/>
            </a:prstGeom>
            <a:solidFill>
              <a:srgbClr val="FF9900"/>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ea typeface="宋体" charset="-122"/>
                <a:cs typeface="+mn-cs"/>
              </a:endParaRPr>
            </a:p>
          </p:txBody>
        </p:sp>
        <p:sp>
          <p:nvSpPr>
            <p:cNvPr id="1470607" name="Rectangle 143"/>
            <p:cNvSpPr>
              <a:spLocks noChangeArrowheads="1"/>
            </p:cNvSpPr>
            <p:nvPr/>
          </p:nvSpPr>
          <p:spPr bwMode="auto">
            <a:xfrm flipV="1">
              <a:off x="7052" y="3492"/>
              <a:ext cx="132" cy="121"/>
            </a:xfrm>
            <a:prstGeom prst="rect">
              <a:avLst/>
            </a:prstGeom>
            <a:solidFill>
              <a:srgbClr val="99660A"/>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ea typeface="宋体" charset="-122"/>
                <a:cs typeface="+mn-cs"/>
              </a:endParaRPr>
            </a:p>
          </p:txBody>
        </p:sp>
        <p:sp>
          <p:nvSpPr>
            <p:cNvPr id="1470608" name="Rectangle 144"/>
            <p:cNvSpPr>
              <a:spLocks noChangeArrowheads="1"/>
            </p:cNvSpPr>
            <p:nvPr/>
          </p:nvSpPr>
          <p:spPr bwMode="auto">
            <a:xfrm flipV="1">
              <a:off x="6657" y="3492"/>
              <a:ext cx="132" cy="121"/>
            </a:xfrm>
            <a:prstGeom prst="rect">
              <a:avLst/>
            </a:prstGeom>
            <a:solidFill>
              <a:srgbClr val="FFCC99"/>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ea typeface="宋体" charset="-122"/>
                <a:cs typeface="+mn-cs"/>
              </a:endParaRPr>
            </a:p>
          </p:txBody>
        </p:sp>
      </p:grpSp>
      <p:grpSp>
        <p:nvGrpSpPr>
          <p:cNvPr id="67594" name="Group 145"/>
          <p:cNvGrpSpPr>
            <a:grpSpLocks/>
          </p:cNvGrpSpPr>
          <p:nvPr/>
        </p:nvGrpSpPr>
        <p:grpSpPr bwMode="auto">
          <a:xfrm>
            <a:off x="12472988" y="6203950"/>
            <a:ext cx="989012" cy="182563"/>
            <a:chOff x="6657" y="4103"/>
            <a:chExt cx="527" cy="121"/>
          </a:xfrm>
        </p:grpSpPr>
        <p:sp>
          <p:nvSpPr>
            <p:cNvPr id="1470610" name="Rectangle 146"/>
            <p:cNvSpPr>
              <a:spLocks noChangeArrowheads="1"/>
            </p:cNvSpPr>
            <p:nvPr/>
          </p:nvSpPr>
          <p:spPr bwMode="auto">
            <a:xfrm flipV="1">
              <a:off x="6789" y="4103"/>
              <a:ext cx="132" cy="121"/>
            </a:xfrm>
            <a:prstGeom prst="rect">
              <a:avLst/>
            </a:prstGeom>
            <a:solidFill>
              <a:srgbClr val="99CCFF"/>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ea typeface="宋体" charset="-122"/>
                <a:cs typeface="+mn-cs"/>
              </a:endParaRPr>
            </a:p>
          </p:txBody>
        </p:sp>
        <p:sp>
          <p:nvSpPr>
            <p:cNvPr id="1470611" name="Rectangle 147"/>
            <p:cNvSpPr>
              <a:spLocks noChangeArrowheads="1"/>
            </p:cNvSpPr>
            <p:nvPr/>
          </p:nvSpPr>
          <p:spPr bwMode="auto">
            <a:xfrm flipV="1">
              <a:off x="6921" y="4103"/>
              <a:ext cx="131" cy="121"/>
            </a:xfrm>
            <a:prstGeom prst="rect">
              <a:avLst/>
            </a:prstGeom>
            <a:solidFill>
              <a:srgbClr val="99CCCC"/>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ea typeface="宋体" charset="-122"/>
                <a:cs typeface="+mn-cs"/>
              </a:endParaRPr>
            </a:p>
          </p:txBody>
        </p:sp>
        <p:sp>
          <p:nvSpPr>
            <p:cNvPr id="1470612" name="Rectangle 148"/>
            <p:cNvSpPr>
              <a:spLocks noChangeArrowheads="1"/>
            </p:cNvSpPr>
            <p:nvPr/>
          </p:nvSpPr>
          <p:spPr bwMode="auto">
            <a:xfrm flipV="1">
              <a:off x="7052" y="4103"/>
              <a:ext cx="132" cy="121"/>
            </a:xfrm>
            <a:prstGeom prst="rect">
              <a:avLst/>
            </a:prstGeom>
            <a:solidFill>
              <a:srgbClr val="009999"/>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ea typeface="宋体" charset="-122"/>
                <a:cs typeface="+mn-cs"/>
              </a:endParaRPr>
            </a:p>
          </p:txBody>
        </p:sp>
        <p:sp>
          <p:nvSpPr>
            <p:cNvPr id="1470613" name="Rectangle 149"/>
            <p:cNvSpPr>
              <a:spLocks noChangeArrowheads="1"/>
            </p:cNvSpPr>
            <p:nvPr/>
          </p:nvSpPr>
          <p:spPr bwMode="auto">
            <a:xfrm flipV="1">
              <a:off x="6657" y="4103"/>
              <a:ext cx="132" cy="121"/>
            </a:xfrm>
            <a:prstGeom prst="rect">
              <a:avLst/>
            </a:prstGeom>
            <a:solidFill>
              <a:srgbClr val="CCCCFF"/>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ea typeface="宋体" charset="-122"/>
                <a:cs typeface="+mn-cs"/>
              </a:endParaRPr>
            </a:p>
          </p:txBody>
        </p:sp>
      </p:grpSp>
      <p:grpSp>
        <p:nvGrpSpPr>
          <p:cNvPr id="67595" name="Group 150"/>
          <p:cNvGrpSpPr>
            <a:grpSpLocks/>
          </p:cNvGrpSpPr>
          <p:nvPr/>
        </p:nvGrpSpPr>
        <p:grpSpPr bwMode="auto">
          <a:xfrm>
            <a:off x="12472988" y="6450013"/>
            <a:ext cx="989012" cy="182562"/>
            <a:chOff x="6657" y="4266"/>
            <a:chExt cx="527" cy="121"/>
          </a:xfrm>
        </p:grpSpPr>
        <p:sp>
          <p:nvSpPr>
            <p:cNvPr id="1470615" name="Rectangle 151"/>
            <p:cNvSpPr>
              <a:spLocks noChangeArrowheads="1"/>
            </p:cNvSpPr>
            <p:nvPr/>
          </p:nvSpPr>
          <p:spPr bwMode="auto">
            <a:xfrm flipV="1">
              <a:off x="6789" y="4266"/>
              <a:ext cx="132" cy="121"/>
            </a:xfrm>
            <a:prstGeom prst="rect">
              <a:avLst/>
            </a:prstGeom>
            <a:solidFill>
              <a:srgbClr val="99CCCC"/>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ea typeface="宋体" charset="-122"/>
                <a:cs typeface="+mn-cs"/>
              </a:endParaRPr>
            </a:p>
          </p:txBody>
        </p:sp>
        <p:sp>
          <p:nvSpPr>
            <p:cNvPr id="1470616" name="Rectangle 152"/>
            <p:cNvSpPr>
              <a:spLocks noChangeArrowheads="1"/>
            </p:cNvSpPr>
            <p:nvPr/>
          </p:nvSpPr>
          <p:spPr bwMode="auto">
            <a:xfrm flipV="1">
              <a:off x="6921" y="4266"/>
              <a:ext cx="131" cy="121"/>
            </a:xfrm>
            <a:prstGeom prst="rect">
              <a:avLst/>
            </a:prstGeom>
            <a:solidFill>
              <a:srgbClr val="0099CC"/>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ea typeface="宋体" charset="-122"/>
                <a:cs typeface="+mn-cs"/>
              </a:endParaRPr>
            </a:p>
          </p:txBody>
        </p:sp>
        <p:sp>
          <p:nvSpPr>
            <p:cNvPr id="1470617" name="Rectangle 153"/>
            <p:cNvSpPr>
              <a:spLocks noChangeArrowheads="1"/>
            </p:cNvSpPr>
            <p:nvPr/>
          </p:nvSpPr>
          <p:spPr bwMode="auto">
            <a:xfrm flipV="1">
              <a:off x="7052" y="4266"/>
              <a:ext cx="132" cy="121"/>
            </a:xfrm>
            <a:prstGeom prst="rect">
              <a:avLst/>
            </a:prstGeom>
            <a:solidFill>
              <a:srgbClr val="006699"/>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ea typeface="宋体" charset="-122"/>
                <a:cs typeface="+mn-cs"/>
              </a:endParaRPr>
            </a:p>
          </p:txBody>
        </p:sp>
        <p:sp>
          <p:nvSpPr>
            <p:cNvPr id="1470618" name="Rectangle 154"/>
            <p:cNvSpPr>
              <a:spLocks noChangeArrowheads="1"/>
            </p:cNvSpPr>
            <p:nvPr/>
          </p:nvSpPr>
          <p:spPr bwMode="auto">
            <a:xfrm flipV="1">
              <a:off x="6657" y="4266"/>
              <a:ext cx="132" cy="121"/>
            </a:xfrm>
            <a:prstGeom prst="rect">
              <a:avLst/>
            </a:prstGeom>
            <a:solidFill>
              <a:srgbClr val="CCFF99"/>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ea typeface="宋体" charset="-122"/>
                <a:cs typeface="+mn-cs"/>
              </a:endParaRPr>
            </a:p>
          </p:txBody>
        </p:sp>
      </p:grpSp>
      <p:grpSp>
        <p:nvGrpSpPr>
          <p:cNvPr id="67596" name="Group 155"/>
          <p:cNvGrpSpPr>
            <a:grpSpLocks/>
          </p:cNvGrpSpPr>
          <p:nvPr/>
        </p:nvGrpSpPr>
        <p:grpSpPr bwMode="auto">
          <a:xfrm>
            <a:off x="12472988" y="5527675"/>
            <a:ext cx="989012" cy="182563"/>
            <a:chOff x="6657" y="3656"/>
            <a:chExt cx="527" cy="121"/>
          </a:xfrm>
        </p:grpSpPr>
        <p:sp>
          <p:nvSpPr>
            <p:cNvPr id="1470620" name="Rectangle 156"/>
            <p:cNvSpPr>
              <a:spLocks noChangeArrowheads="1"/>
            </p:cNvSpPr>
            <p:nvPr/>
          </p:nvSpPr>
          <p:spPr bwMode="auto">
            <a:xfrm flipV="1">
              <a:off x="6657" y="3656"/>
              <a:ext cx="132" cy="121"/>
            </a:xfrm>
            <a:prstGeom prst="rect">
              <a:avLst/>
            </a:prstGeom>
            <a:solidFill>
              <a:srgbClr val="CCCCCC"/>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ea typeface="宋体" charset="-122"/>
                <a:cs typeface="+mn-cs"/>
              </a:endParaRPr>
            </a:p>
          </p:txBody>
        </p:sp>
        <p:sp>
          <p:nvSpPr>
            <p:cNvPr id="1470621" name="Rectangle 157"/>
            <p:cNvSpPr>
              <a:spLocks noChangeArrowheads="1"/>
            </p:cNvSpPr>
            <p:nvPr/>
          </p:nvSpPr>
          <p:spPr bwMode="auto">
            <a:xfrm flipV="1">
              <a:off x="6789" y="3656"/>
              <a:ext cx="132" cy="121"/>
            </a:xfrm>
            <a:prstGeom prst="rect">
              <a:avLst/>
            </a:prstGeom>
            <a:solidFill>
              <a:srgbClr val="FF9900"/>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ea typeface="宋体" charset="-122"/>
                <a:cs typeface="+mn-cs"/>
              </a:endParaRPr>
            </a:p>
          </p:txBody>
        </p:sp>
        <p:sp>
          <p:nvSpPr>
            <p:cNvPr id="1470622" name="Rectangle 158"/>
            <p:cNvSpPr>
              <a:spLocks noChangeArrowheads="1"/>
            </p:cNvSpPr>
            <p:nvPr/>
          </p:nvSpPr>
          <p:spPr bwMode="auto">
            <a:xfrm flipV="1">
              <a:off x="6921" y="3656"/>
              <a:ext cx="131" cy="121"/>
            </a:xfrm>
            <a:prstGeom prst="rect">
              <a:avLst/>
            </a:prstGeom>
            <a:solidFill>
              <a:srgbClr val="990000"/>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ea typeface="宋体" charset="-122"/>
                <a:cs typeface="+mn-cs"/>
              </a:endParaRPr>
            </a:p>
          </p:txBody>
        </p:sp>
        <p:sp>
          <p:nvSpPr>
            <p:cNvPr id="1470623" name="Rectangle 159"/>
            <p:cNvSpPr>
              <a:spLocks noChangeArrowheads="1"/>
            </p:cNvSpPr>
            <p:nvPr/>
          </p:nvSpPr>
          <p:spPr bwMode="auto">
            <a:xfrm flipV="1">
              <a:off x="7052" y="3656"/>
              <a:ext cx="132" cy="121"/>
            </a:xfrm>
            <a:prstGeom prst="rect">
              <a:avLst/>
            </a:prstGeom>
            <a:solidFill>
              <a:srgbClr val="080808"/>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ea typeface="宋体" charset="-122"/>
                <a:cs typeface="+mn-cs"/>
              </a:endParaRPr>
            </a:p>
          </p:txBody>
        </p:sp>
      </p:grpSp>
      <p:grpSp>
        <p:nvGrpSpPr>
          <p:cNvPr id="67597" name="Group 160"/>
          <p:cNvGrpSpPr>
            <a:grpSpLocks/>
          </p:cNvGrpSpPr>
          <p:nvPr/>
        </p:nvGrpSpPr>
        <p:grpSpPr bwMode="auto">
          <a:xfrm>
            <a:off x="12472988" y="5957888"/>
            <a:ext cx="989012" cy="182562"/>
            <a:chOff x="6657" y="3941"/>
            <a:chExt cx="527" cy="121"/>
          </a:xfrm>
        </p:grpSpPr>
        <p:sp>
          <p:nvSpPr>
            <p:cNvPr id="1470625" name="Rectangle 161"/>
            <p:cNvSpPr>
              <a:spLocks noChangeArrowheads="1"/>
            </p:cNvSpPr>
            <p:nvPr/>
          </p:nvSpPr>
          <p:spPr bwMode="auto">
            <a:xfrm flipV="1">
              <a:off x="6789" y="3941"/>
              <a:ext cx="132" cy="121"/>
            </a:xfrm>
            <a:prstGeom prst="rect">
              <a:avLst/>
            </a:prstGeom>
            <a:solidFill>
              <a:srgbClr val="CCFF99"/>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ea typeface="宋体" charset="-122"/>
                <a:cs typeface="+mn-cs"/>
              </a:endParaRPr>
            </a:p>
          </p:txBody>
        </p:sp>
        <p:sp>
          <p:nvSpPr>
            <p:cNvPr id="1470626" name="Rectangle 162"/>
            <p:cNvSpPr>
              <a:spLocks noChangeArrowheads="1"/>
            </p:cNvSpPr>
            <p:nvPr/>
          </p:nvSpPr>
          <p:spPr bwMode="auto">
            <a:xfrm flipV="1">
              <a:off x="6921" y="3941"/>
              <a:ext cx="131" cy="121"/>
            </a:xfrm>
            <a:prstGeom prst="rect">
              <a:avLst/>
            </a:prstGeom>
            <a:solidFill>
              <a:srgbClr val="669900"/>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ea typeface="宋体" charset="-122"/>
                <a:cs typeface="+mn-cs"/>
              </a:endParaRPr>
            </a:p>
          </p:txBody>
        </p:sp>
        <p:sp>
          <p:nvSpPr>
            <p:cNvPr id="1470627" name="Rectangle 163"/>
            <p:cNvSpPr>
              <a:spLocks noChangeArrowheads="1"/>
            </p:cNvSpPr>
            <p:nvPr/>
          </p:nvSpPr>
          <p:spPr bwMode="auto">
            <a:xfrm flipV="1">
              <a:off x="7052" y="3941"/>
              <a:ext cx="132" cy="121"/>
            </a:xfrm>
            <a:prstGeom prst="rect">
              <a:avLst/>
            </a:prstGeom>
            <a:solidFill>
              <a:srgbClr val="080808"/>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ea typeface="宋体" charset="-122"/>
                <a:cs typeface="+mn-cs"/>
              </a:endParaRPr>
            </a:p>
          </p:txBody>
        </p:sp>
        <p:sp>
          <p:nvSpPr>
            <p:cNvPr id="1470628" name="Rectangle 164"/>
            <p:cNvSpPr>
              <a:spLocks noChangeArrowheads="1"/>
            </p:cNvSpPr>
            <p:nvPr/>
          </p:nvSpPr>
          <p:spPr bwMode="auto">
            <a:xfrm flipV="1">
              <a:off x="6657" y="3941"/>
              <a:ext cx="132" cy="121"/>
            </a:xfrm>
            <a:prstGeom prst="rect">
              <a:avLst/>
            </a:prstGeom>
            <a:solidFill>
              <a:srgbClr val="CCCCCC"/>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ea typeface="宋体" charset="-122"/>
                <a:cs typeface="+mn-cs"/>
              </a:endParaRPr>
            </a:p>
          </p:txBody>
        </p:sp>
      </p:grpSp>
      <p:grpSp>
        <p:nvGrpSpPr>
          <p:cNvPr id="67598" name="Group 165"/>
          <p:cNvGrpSpPr>
            <a:grpSpLocks/>
          </p:cNvGrpSpPr>
          <p:nvPr/>
        </p:nvGrpSpPr>
        <p:grpSpPr bwMode="auto">
          <a:xfrm>
            <a:off x="12472988" y="6697663"/>
            <a:ext cx="989012" cy="182562"/>
            <a:chOff x="6657" y="4430"/>
            <a:chExt cx="527" cy="121"/>
          </a:xfrm>
        </p:grpSpPr>
        <p:sp>
          <p:nvSpPr>
            <p:cNvPr id="1470630" name="Rectangle 166"/>
            <p:cNvSpPr>
              <a:spLocks noChangeArrowheads="1"/>
            </p:cNvSpPr>
            <p:nvPr/>
          </p:nvSpPr>
          <p:spPr bwMode="auto">
            <a:xfrm flipV="1">
              <a:off x="6789" y="4430"/>
              <a:ext cx="132" cy="121"/>
            </a:xfrm>
            <a:prstGeom prst="rect">
              <a:avLst/>
            </a:prstGeom>
            <a:solidFill>
              <a:srgbClr val="FF9900"/>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ea typeface="宋体" charset="-122"/>
                <a:cs typeface="+mn-cs"/>
              </a:endParaRPr>
            </a:p>
          </p:txBody>
        </p:sp>
        <p:sp>
          <p:nvSpPr>
            <p:cNvPr id="1470631" name="Rectangle 167"/>
            <p:cNvSpPr>
              <a:spLocks noChangeArrowheads="1"/>
            </p:cNvSpPr>
            <p:nvPr/>
          </p:nvSpPr>
          <p:spPr bwMode="auto">
            <a:xfrm flipV="1">
              <a:off x="6921" y="4430"/>
              <a:ext cx="131" cy="121"/>
            </a:xfrm>
            <a:prstGeom prst="rect">
              <a:avLst/>
            </a:prstGeom>
            <a:solidFill>
              <a:srgbClr val="006699"/>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ea typeface="宋体" charset="-122"/>
                <a:cs typeface="+mn-cs"/>
              </a:endParaRPr>
            </a:p>
          </p:txBody>
        </p:sp>
        <p:sp>
          <p:nvSpPr>
            <p:cNvPr id="1470632" name="Rectangle 168"/>
            <p:cNvSpPr>
              <a:spLocks noChangeArrowheads="1"/>
            </p:cNvSpPr>
            <p:nvPr/>
          </p:nvSpPr>
          <p:spPr bwMode="auto">
            <a:xfrm flipV="1">
              <a:off x="7052" y="4430"/>
              <a:ext cx="132" cy="121"/>
            </a:xfrm>
            <a:prstGeom prst="rect">
              <a:avLst/>
            </a:prstGeom>
            <a:solidFill>
              <a:srgbClr val="080808"/>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ea typeface="宋体" charset="-122"/>
                <a:cs typeface="+mn-cs"/>
              </a:endParaRPr>
            </a:p>
          </p:txBody>
        </p:sp>
        <p:sp>
          <p:nvSpPr>
            <p:cNvPr id="1470633" name="Rectangle 169"/>
            <p:cNvSpPr>
              <a:spLocks noChangeArrowheads="1"/>
            </p:cNvSpPr>
            <p:nvPr/>
          </p:nvSpPr>
          <p:spPr bwMode="auto">
            <a:xfrm flipV="1">
              <a:off x="6657" y="4430"/>
              <a:ext cx="132" cy="121"/>
            </a:xfrm>
            <a:prstGeom prst="rect">
              <a:avLst/>
            </a:prstGeom>
            <a:solidFill>
              <a:srgbClr val="99CCFF"/>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ea typeface="宋体" charset="-122"/>
                <a:cs typeface="+mn-cs"/>
              </a:endParaRPr>
            </a:p>
          </p:txBody>
        </p:sp>
      </p:grpSp>
      <p:grpSp>
        <p:nvGrpSpPr>
          <p:cNvPr id="67599" name="Group 170"/>
          <p:cNvGrpSpPr>
            <a:grpSpLocks/>
          </p:cNvGrpSpPr>
          <p:nvPr/>
        </p:nvGrpSpPr>
        <p:grpSpPr bwMode="auto">
          <a:xfrm>
            <a:off x="12472988" y="5032375"/>
            <a:ext cx="989012" cy="184150"/>
            <a:chOff x="6657" y="3329"/>
            <a:chExt cx="527" cy="122"/>
          </a:xfrm>
        </p:grpSpPr>
        <p:sp>
          <p:nvSpPr>
            <p:cNvPr id="1470635" name="Rectangle 171"/>
            <p:cNvSpPr>
              <a:spLocks noChangeArrowheads="1"/>
            </p:cNvSpPr>
            <p:nvPr/>
          </p:nvSpPr>
          <p:spPr bwMode="auto">
            <a:xfrm flipV="1">
              <a:off x="6789" y="3329"/>
              <a:ext cx="132" cy="122"/>
            </a:xfrm>
            <a:prstGeom prst="rect">
              <a:avLst/>
            </a:prstGeom>
            <a:solidFill>
              <a:srgbClr val="FF9900"/>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ea typeface="宋体" charset="-122"/>
                <a:cs typeface="+mn-cs"/>
              </a:endParaRPr>
            </a:p>
          </p:txBody>
        </p:sp>
        <p:sp>
          <p:nvSpPr>
            <p:cNvPr id="1470636" name="Rectangle 172"/>
            <p:cNvSpPr>
              <a:spLocks noChangeArrowheads="1"/>
            </p:cNvSpPr>
            <p:nvPr/>
          </p:nvSpPr>
          <p:spPr bwMode="auto">
            <a:xfrm flipV="1">
              <a:off x="6921" y="3329"/>
              <a:ext cx="131" cy="122"/>
            </a:xfrm>
            <a:prstGeom prst="rect">
              <a:avLst/>
            </a:prstGeom>
            <a:solidFill>
              <a:srgbClr val="99660A"/>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ea typeface="宋体" charset="-122"/>
                <a:cs typeface="+mn-cs"/>
              </a:endParaRPr>
            </a:p>
          </p:txBody>
        </p:sp>
        <p:sp>
          <p:nvSpPr>
            <p:cNvPr id="1470637" name="Rectangle 173"/>
            <p:cNvSpPr>
              <a:spLocks noChangeArrowheads="1"/>
            </p:cNvSpPr>
            <p:nvPr/>
          </p:nvSpPr>
          <p:spPr bwMode="auto">
            <a:xfrm flipV="1">
              <a:off x="7052" y="3329"/>
              <a:ext cx="132" cy="122"/>
            </a:xfrm>
            <a:prstGeom prst="rect">
              <a:avLst/>
            </a:prstGeom>
            <a:solidFill>
              <a:srgbClr val="990000"/>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ea typeface="宋体" charset="-122"/>
                <a:cs typeface="+mn-cs"/>
              </a:endParaRPr>
            </a:p>
          </p:txBody>
        </p:sp>
        <p:sp>
          <p:nvSpPr>
            <p:cNvPr id="1470638" name="Rectangle 174"/>
            <p:cNvSpPr>
              <a:spLocks noChangeArrowheads="1"/>
            </p:cNvSpPr>
            <p:nvPr/>
          </p:nvSpPr>
          <p:spPr bwMode="auto">
            <a:xfrm flipV="1">
              <a:off x="6657" y="3329"/>
              <a:ext cx="132" cy="122"/>
            </a:xfrm>
            <a:prstGeom prst="rect">
              <a:avLst/>
            </a:prstGeom>
            <a:solidFill>
              <a:srgbClr val="FFCC99"/>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ea typeface="宋体" charset="-122"/>
                <a:cs typeface="+mn-cs"/>
              </a:endParaRPr>
            </a:p>
          </p:txBody>
        </p:sp>
      </p:grpSp>
      <p:grpSp>
        <p:nvGrpSpPr>
          <p:cNvPr id="67600" name="Group 175"/>
          <p:cNvGrpSpPr>
            <a:grpSpLocks/>
          </p:cNvGrpSpPr>
          <p:nvPr/>
        </p:nvGrpSpPr>
        <p:grpSpPr bwMode="auto">
          <a:xfrm>
            <a:off x="12472988" y="4600575"/>
            <a:ext cx="989012" cy="182563"/>
            <a:chOff x="6657" y="3043"/>
            <a:chExt cx="527" cy="121"/>
          </a:xfrm>
        </p:grpSpPr>
        <p:sp>
          <p:nvSpPr>
            <p:cNvPr id="1470640" name="Rectangle 176"/>
            <p:cNvSpPr>
              <a:spLocks noChangeArrowheads="1"/>
            </p:cNvSpPr>
            <p:nvPr/>
          </p:nvSpPr>
          <p:spPr bwMode="auto">
            <a:xfrm flipV="1">
              <a:off x="6921" y="3043"/>
              <a:ext cx="131" cy="121"/>
            </a:xfrm>
            <a:prstGeom prst="rect">
              <a:avLst/>
            </a:prstGeom>
            <a:solidFill>
              <a:srgbClr val="FF9900"/>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ea typeface="宋体" charset="-122"/>
                <a:cs typeface="+mn-cs"/>
              </a:endParaRPr>
            </a:p>
          </p:txBody>
        </p:sp>
        <p:sp>
          <p:nvSpPr>
            <p:cNvPr id="1470641" name="Rectangle 177"/>
            <p:cNvSpPr>
              <a:spLocks noChangeArrowheads="1"/>
            </p:cNvSpPr>
            <p:nvPr/>
          </p:nvSpPr>
          <p:spPr bwMode="auto">
            <a:xfrm flipV="1">
              <a:off x="7052" y="3043"/>
              <a:ext cx="132" cy="121"/>
            </a:xfrm>
            <a:prstGeom prst="rect">
              <a:avLst/>
            </a:prstGeom>
            <a:solidFill>
              <a:srgbClr val="CCCCCC"/>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ea typeface="宋体" charset="-122"/>
                <a:cs typeface="+mn-cs"/>
              </a:endParaRPr>
            </a:p>
          </p:txBody>
        </p:sp>
        <p:sp>
          <p:nvSpPr>
            <p:cNvPr id="1470642" name="Rectangle 178"/>
            <p:cNvSpPr>
              <a:spLocks noChangeArrowheads="1"/>
            </p:cNvSpPr>
            <p:nvPr/>
          </p:nvSpPr>
          <p:spPr bwMode="auto">
            <a:xfrm flipV="1">
              <a:off x="6657" y="3043"/>
              <a:ext cx="132" cy="121"/>
            </a:xfrm>
            <a:prstGeom prst="rect">
              <a:avLst/>
            </a:prstGeom>
            <a:solidFill>
              <a:srgbClr val="99CCFF"/>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ea typeface="宋体" charset="-122"/>
                <a:cs typeface="+mn-cs"/>
              </a:endParaRPr>
            </a:p>
          </p:txBody>
        </p:sp>
        <p:sp>
          <p:nvSpPr>
            <p:cNvPr id="1470643" name="Rectangle 179"/>
            <p:cNvSpPr>
              <a:spLocks noChangeArrowheads="1"/>
            </p:cNvSpPr>
            <p:nvPr/>
          </p:nvSpPr>
          <p:spPr bwMode="auto">
            <a:xfrm flipV="1">
              <a:off x="6789" y="3043"/>
              <a:ext cx="132" cy="121"/>
            </a:xfrm>
            <a:prstGeom prst="rect">
              <a:avLst/>
            </a:prstGeom>
            <a:solidFill>
              <a:srgbClr val="669900"/>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ea typeface="宋体" charset="-122"/>
                <a:cs typeface="+mn-cs"/>
              </a:endParaRPr>
            </a:p>
          </p:txBody>
        </p:sp>
      </p:grpSp>
      <p:grpSp>
        <p:nvGrpSpPr>
          <p:cNvPr id="67601" name="Group 180"/>
          <p:cNvGrpSpPr>
            <a:grpSpLocks/>
          </p:cNvGrpSpPr>
          <p:nvPr/>
        </p:nvGrpSpPr>
        <p:grpSpPr bwMode="auto">
          <a:xfrm>
            <a:off x="12472988" y="4354513"/>
            <a:ext cx="989012" cy="184150"/>
            <a:chOff x="6657" y="2881"/>
            <a:chExt cx="527" cy="121"/>
          </a:xfrm>
        </p:grpSpPr>
        <p:sp>
          <p:nvSpPr>
            <p:cNvPr id="1470645" name="Rectangle 181"/>
            <p:cNvSpPr>
              <a:spLocks noChangeArrowheads="1"/>
            </p:cNvSpPr>
            <p:nvPr/>
          </p:nvSpPr>
          <p:spPr bwMode="auto">
            <a:xfrm flipV="1">
              <a:off x="6921" y="2881"/>
              <a:ext cx="131" cy="121"/>
            </a:xfrm>
            <a:prstGeom prst="rect">
              <a:avLst/>
            </a:prstGeom>
            <a:solidFill>
              <a:srgbClr val="B2B2B2"/>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ea typeface="宋体" charset="-122"/>
                <a:cs typeface="+mn-cs"/>
              </a:endParaRPr>
            </a:p>
          </p:txBody>
        </p:sp>
        <p:sp>
          <p:nvSpPr>
            <p:cNvPr id="1470646" name="Rectangle 182"/>
            <p:cNvSpPr>
              <a:spLocks noChangeArrowheads="1"/>
            </p:cNvSpPr>
            <p:nvPr/>
          </p:nvSpPr>
          <p:spPr bwMode="auto">
            <a:xfrm flipV="1">
              <a:off x="7052" y="2881"/>
              <a:ext cx="132" cy="121"/>
            </a:xfrm>
            <a:prstGeom prst="rect">
              <a:avLst/>
            </a:prstGeom>
            <a:solidFill>
              <a:srgbClr val="EAEAEA"/>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ea typeface="宋体" charset="-122"/>
                <a:cs typeface="+mn-cs"/>
              </a:endParaRPr>
            </a:p>
          </p:txBody>
        </p:sp>
        <p:sp>
          <p:nvSpPr>
            <p:cNvPr id="1470647" name="Rectangle 183"/>
            <p:cNvSpPr>
              <a:spLocks noChangeArrowheads="1"/>
            </p:cNvSpPr>
            <p:nvPr/>
          </p:nvSpPr>
          <p:spPr bwMode="auto">
            <a:xfrm flipV="1">
              <a:off x="6657" y="2881"/>
              <a:ext cx="132" cy="121"/>
            </a:xfrm>
            <a:prstGeom prst="rect">
              <a:avLst/>
            </a:prstGeom>
            <a:solidFill>
              <a:srgbClr val="990000"/>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ea typeface="宋体" charset="-122"/>
                <a:cs typeface="+mn-cs"/>
              </a:endParaRPr>
            </a:p>
          </p:txBody>
        </p:sp>
        <p:sp>
          <p:nvSpPr>
            <p:cNvPr id="1470648" name="Rectangle 184"/>
            <p:cNvSpPr>
              <a:spLocks noChangeArrowheads="1"/>
            </p:cNvSpPr>
            <p:nvPr/>
          </p:nvSpPr>
          <p:spPr bwMode="auto">
            <a:xfrm flipV="1">
              <a:off x="6789" y="2881"/>
              <a:ext cx="132" cy="121"/>
            </a:xfrm>
            <a:prstGeom prst="rect">
              <a:avLst/>
            </a:prstGeom>
            <a:solidFill>
              <a:srgbClr val="080808"/>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ea typeface="宋体" charset="-122"/>
                <a:cs typeface="+mn-cs"/>
              </a:endParaRPr>
            </a:p>
          </p:txBody>
        </p:sp>
      </p:grpSp>
      <p:sp>
        <p:nvSpPr>
          <p:cNvPr id="1470649" name="Rectangle 185"/>
          <p:cNvSpPr>
            <a:spLocks noChangeArrowheads="1"/>
          </p:cNvSpPr>
          <p:nvPr/>
        </p:nvSpPr>
        <p:spPr bwMode="auto">
          <a:xfrm>
            <a:off x="12269788" y="2263775"/>
            <a:ext cx="1401762" cy="2654300"/>
          </a:xfrm>
          <a:prstGeom prst="rect">
            <a:avLst/>
          </a:prstGeom>
          <a:noFill/>
          <a:ln w="9525">
            <a:noFill/>
            <a:miter lim="800000"/>
            <a:headEnd/>
            <a:tailEnd/>
          </a:ln>
          <a:effectLst/>
        </p:spPr>
        <p:txBody>
          <a:bodyPr lIns="87798" tIns="43900" rIns="87798" bIns="43900"/>
          <a:lstStyle/>
          <a:p>
            <a:pPr marL="342900" indent="-342900">
              <a:lnSpc>
                <a:spcPct val="120000"/>
              </a:lnSpc>
              <a:spcBef>
                <a:spcPct val="20000"/>
              </a:spcBef>
              <a:buClr>
                <a:srgbClr val="990000"/>
              </a:buClr>
              <a:defRPr/>
            </a:pPr>
            <a:r>
              <a:rPr lang="zh-CN" altLang="en-US" sz="1200" b="0">
                <a:solidFill>
                  <a:srgbClr val="F8F8F8"/>
                </a:solidFill>
                <a:latin typeface="华文细黑" pitchFamily="2" charset="-122"/>
                <a:ea typeface="华文细黑" pitchFamily="2" charset="-122"/>
                <a:cs typeface="+mn-cs"/>
              </a:rPr>
              <a:t>配色参考方案：</a:t>
            </a:r>
          </a:p>
          <a:p>
            <a:pPr marL="342900" indent="-342900">
              <a:lnSpc>
                <a:spcPct val="120000"/>
              </a:lnSpc>
              <a:spcBef>
                <a:spcPct val="20000"/>
              </a:spcBef>
              <a:buClr>
                <a:srgbClr val="990000"/>
              </a:buClr>
              <a:defRPr/>
            </a:pPr>
            <a:r>
              <a:rPr lang="zh-CN" altLang="en-US" sz="1200" b="0">
                <a:solidFill>
                  <a:srgbClr val="F8F8F8"/>
                </a:solidFill>
                <a:latin typeface="华文细黑" pitchFamily="2" charset="-122"/>
                <a:ea typeface="华文细黑" pitchFamily="2" charset="-122"/>
                <a:cs typeface="+mn-cs"/>
              </a:rPr>
              <a:t>建议同一页面内不超过四种颜色，以下是９组配色方案，同一页面内只选择一组使用。</a:t>
            </a:r>
          </a:p>
          <a:p>
            <a:pPr marL="342900" indent="-342900">
              <a:lnSpc>
                <a:spcPct val="120000"/>
              </a:lnSpc>
              <a:spcBef>
                <a:spcPct val="20000"/>
              </a:spcBef>
              <a:buClr>
                <a:srgbClr val="990000"/>
              </a:buClr>
              <a:defRPr/>
            </a:pPr>
            <a:r>
              <a:rPr lang="zh-CN" altLang="en-US" sz="1200" b="0">
                <a:solidFill>
                  <a:srgbClr val="F8F8F8"/>
                </a:solidFill>
                <a:latin typeface="华文细黑" pitchFamily="2" charset="-122"/>
                <a:ea typeface="华文细黑" pitchFamily="2" charset="-122"/>
                <a:cs typeface="+mn-cs"/>
              </a:rPr>
              <a:t>（仅供参考）</a:t>
            </a:r>
          </a:p>
        </p:txBody>
      </p:sp>
      <p:sp>
        <p:nvSpPr>
          <p:cNvPr id="1470650" name="Rectangle 186"/>
          <p:cNvSpPr>
            <a:spLocks noChangeArrowheads="1"/>
          </p:cNvSpPr>
          <p:nvPr/>
        </p:nvSpPr>
        <p:spPr bwMode="auto">
          <a:xfrm>
            <a:off x="12269788" y="-61913"/>
            <a:ext cx="1401762" cy="838201"/>
          </a:xfrm>
          <a:prstGeom prst="rect">
            <a:avLst/>
          </a:prstGeom>
          <a:noFill/>
          <a:ln w="9525">
            <a:noFill/>
            <a:miter lim="800000"/>
            <a:headEnd/>
            <a:tailEnd/>
          </a:ln>
          <a:effectLst/>
        </p:spPr>
        <p:txBody>
          <a:bodyPr lIns="87798" tIns="43900" rIns="87798" bIns="43900"/>
          <a:lstStyle/>
          <a:p>
            <a:pPr marL="342900" indent="-342900">
              <a:lnSpc>
                <a:spcPct val="120000"/>
              </a:lnSpc>
              <a:spcBef>
                <a:spcPct val="20000"/>
              </a:spcBef>
              <a:buClr>
                <a:srgbClr val="990000"/>
              </a:buClr>
              <a:defRPr/>
            </a:pPr>
            <a:r>
              <a:rPr lang="zh-CN" altLang="en-US" sz="1200" b="0">
                <a:solidFill>
                  <a:srgbClr val="F8F8F8"/>
                </a:solidFill>
                <a:latin typeface="华文细黑" pitchFamily="2" charset="-122"/>
                <a:ea typeface="华文细黑" pitchFamily="2" charset="-122"/>
                <a:cs typeface="+mn-cs"/>
              </a:rPr>
              <a:t>客户或者合作伙伴的标志放在右上角</a:t>
            </a:r>
            <a:r>
              <a:rPr lang="en-US" altLang="zh-CN" sz="1200" b="0">
                <a:solidFill>
                  <a:srgbClr val="F8F8F8"/>
                </a:solidFill>
                <a:latin typeface="华文细黑" pitchFamily="2" charset="-122"/>
                <a:ea typeface="华文细黑" pitchFamily="2" charset="-122"/>
                <a:cs typeface="+mn-cs"/>
              </a:rPr>
              <a:t>.</a:t>
            </a:r>
          </a:p>
        </p:txBody>
      </p:sp>
      <p:sp>
        <p:nvSpPr>
          <p:cNvPr id="63" name="Footer Placeholder 62"/>
          <p:cNvSpPr>
            <a:spLocks noGrp="1"/>
          </p:cNvSpPr>
          <p:nvPr>
            <p:ph type="ftr" sz="quarter" idx="3"/>
          </p:nvPr>
        </p:nvSpPr>
        <p:spPr>
          <a:xfrm>
            <a:off x="4167188" y="6356350"/>
            <a:ext cx="3860800" cy="365125"/>
          </a:xfrm>
          <a:prstGeom prst="rect">
            <a:avLst/>
          </a:prstGeom>
        </p:spPr>
        <p:txBody>
          <a:bodyPr vert="horz" lIns="91440" tIns="45720" rIns="91440" bIns="45720" rtlCol="0" anchor="ctr"/>
          <a:lstStyle>
            <a:lvl1pPr algn="ctr">
              <a:defRPr sz="1200">
                <a:solidFill>
                  <a:schemeClr val="tx1">
                    <a:tint val="75000"/>
                  </a:schemeClr>
                </a:solidFill>
                <a:latin typeface="Arial" pitchFamily="34" charset="0"/>
                <a:cs typeface="+mn-cs"/>
              </a:defRPr>
            </a:lvl1pPr>
          </a:lstStyle>
          <a:p>
            <a:pPr>
              <a:defRPr/>
            </a:pPr>
            <a:endParaRPr lang="en-US"/>
          </a:p>
        </p:txBody>
      </p:sp>
    </p:spTree>
  </p:cSld>
  <p:clrMap bg1="lt1" tx1="dk1" bg2="lt2" tx2="dk2" accent1="accent1" accent2="accent2" accent3="accent3" accent4="accent4" accent5="accent5" accent6="accent6" hlink="hlink" folHlink="folHlink"/>
  <p:sldLayoutIdLst>
    <p:sldLayoutId id="2147486677" r:id="rId1"/>
    <p:sldLayoutId id="2147486678" r:id="rId2"/>
    <p:sldLayoutId id="2147486679" r:id="rId3"/>
    <p:sldLayoutId id="2147486680" r:id="rId4"/>
    <p:sldLayoutId id="2147486681" r:id="rId5"/>
    <p:sldLayoutId id="2147486682" r:id="rId6"/>
    <p:sldLayoutId id="2147486683" r:id="rId7"/>
    <p:sldLayoutId id="2147486684" r:id="rId8"/>
    <p:sldLayoutId id="2147486685" r:id="rId9"/>
    <p:sldLayoutId id="2147486686" r:id="rId10"/>
    <p:sldLayoutId id="2147486687" r:id="rId11"/>
  </p:sldLayoutIdLst>
  <p:hf sldNum="0" hdr="0" ftr="0"/>
  <p:txStyles>
    <p:titleStyle>
      <a:lvl1pPr algn="l" rtl="0" eaLnBrk="0" fontAlgn="base" hangingPunct="0">
        <a:spcBef>
          <a:spcPct val="0"/>
        </a:spcBef>
        <a:spcAft>
          <a:spcPct val="0"/>
        </a:spcAft>
        <a:defRPr sz="3200" b="1">
          <a:solidFill>
            <a:srgbClr val="990000"/>
          </a:solidFill>
          <a:latin typeface="+mj-lt"/>
          <a:ea typeface="+mj-ea"/>
          <a:cs typeface="宋体" charset="-122"/>
        </a:defRPr>
      </a:lvl1pPr>
      <a:lvl2pPr algn="l" rtl="0" eaLnBrk="0" fontAlgn="base" hangingPunct="0">
        <a:spcBef>
          <a:spcPct val="0"/>
        </a:spcBef>
        <a:spcAft>
          <a:spcPct val="0"/>
        </a:spcAft>
        <a:defRPr sz="3200" b="1">
          <a:solidFill>
            <a:srgbClr val="990000"/>
          </a:solidFill>
          <a:latin typeface="FrutigerNext LT Medium" pitchFamily="34" charset="0"/>
          <a:ea typeface="华文细黑" pitchFamily="2" charset="-122"/>
          <a:cs typeface="宋体" charset="-122"/>
        </a:defRPr>
      </a:lvl2pPr>
      <a:lvl3pPr algn="l" rtl="0" eaLnBrk="0" fontAlgn="base" hangingPunct="0">
        <a:spcBef>
          <a:spcPct val="0"/>
        </a:spcBef>
        <a:spcAft>
          <a:spcPct val="0"/>
        </a:spcAft>
        <a:defRPr sz="3200" b="1">
          <a:solidFill>
            <a:srgbClr val="990000"/>
          </a:solidFill>
          <a:latin typeface="FrutigerNext LT Medium" pitchFamily="34" charset="0"/>
          <a:ea typeface="华文细黑" pitchFamily="2" charset="-122"/>
          <a:cs typeface="宋体" charset="-122"/>
        </a:defRPr>
      </a:lvl3pPr>
      <a:lvl4pPr algn="l" rtl="0" eaLnBrk="0" fontAlgn="base" hangingPunct="0">
        <a:spcBef>
          <a:spcPct val="0"/>
        </a:spcBef>
        <a:spcAft>
          <a:spcPct val="0"/>
        </a:spcAft>
        <a:defRPr sz="3200" b="1">
          <a:solidFill>
            <a:srgbClr val="990000"/>
          </a:solidFill>
          <a:latin typeface="FrutigerNext LT Medium" pitchFamily="34" charset="0"/>
          <a:ea typeface="华文细黑" pitchFamily="2" charset="-122"/>
          <a:cs typeface="宋体" charset="-122"/>
        </a:defRPr>
      </a:lvl4pPr>
      <a:lvl5pPr algn="l" rtl="0" eaLnBrk="0" fontAlgn="base" hangingPunct="0">
        <a:spcBef>
          <a:spcPct val="0"/>
        </a:spcBef>
        <a:spcAft>
          <a:spcPct val="0"/>
        </a:spcAft>
        <a:defRPr sz="3200" b="1">
          <a:solidFill>
            <a:srgbClr val="990000"/>
          </a:solidFill>
          <a:latin typeface="FrutigerNext LT Medium" pitchFamily="34" charset="0"/>
          <a:ea typeface="华文细黑" pitchFamily="2" charset="-122"/>
          <a:cs typeface="宋体" charset="-122"/>
        </a:defRPr>
      </a:lvl5pPr>
      <a:lvl6pPr marL="457200" algn="l" rtl="0" fontAlgn="base">
        <a:spcBef>
          <a:spcPct val="0"/>
        </a:spcBef>
        <a:spcAft>
          <a:spcPct val="0"/>
        </a:spcAft>
        <a:defRPr sz="3200" b="1">
          <a:solidFill>
            <a:srgbClr val="990000"/>
          </a:solidFill>
          <a:latin typeface="FrutigerNext LT Medium" pitchFamily="34" charset="0"/>
          <a:ea typeface="华文细黑" pitchFamily="2" charset="-122"/>
          <a:cs typeface="SimSun" pitchFamily="2" charset="-122"/>
        </a:defRPr>
      </a:lvl6pPr>
      <a:lvl7pPr marL="914400" algn="l" rtl="0" fontAlgn="base">
        <a:spcBef>
          <a:spcPct val="0"/>
        </a:spcBef>
        <a:spcAft>
          <a:spcPct val="0"/>
        </a:spcAft>
        <a:defRPr sz="3200" b="1">
          <a:solidFill>
            <a:srgbClr val="990000"/>
          </a:solidFill>
          <a:latin typeface="FrutigerNext LT Medium" pitchFamily="34" charset="0"/>
          <a:ea typeface="华文细黑" pitchFamily="2" charset="-122"/>
          <a:cs typeface="SimSun" pitchFamily="2" charset="-122"/>
        </a:defRPr>
      </a:lvl7pPr>
      <a:lvl8pPr marL="1371600" algn="l" rtl="0" fontAlgn="base">
        <a:spcBef>
          <a:spcPct val="0"/>
        </a:spcBef>
        <a:spcAft>
          <a:spcPct val="0"/>
        </a:spcAft>
        <a:defRPr sz="3200" b="1">
          <a:solidFill>
            <a:srgbClr val="990000"/>
          </a:solidFill>
          <a:latin typeface="FrutigerNext LT Medium" pitchFamily="34" charset="0"/>
          <a:ea typeface="华文细黑" pitchFamily="2" charset="-122"/>
          <a:cs typeface="SimSun" pitchFamily="2" charset="-122"/>
        </a:defRPr>
      </a:lvl8pPr>
      <a:lvl9pPr marL="1828800" algn="l" rtl="0" fontAlgn="base">
        <a:spcBef>
          <a:spcPct val="0"/>
        </a:spcBef>
        <a:spcAft>
          <a:spcPct val="0"/>
        </a:spcAft>
        <a:defRPr sz="3200" b="1">
          <a:solidFill>
            <a:srgbClr val="990000"/>
          </a:solidFill>
          <a:latin typeface="FrutigerNext LT Medium" pitchFamily="34" charset="0"/>
          <a:ea typeface="华文细黑" pitchFamily="2" charset="-122"/>
          <a:cs typeface="SimSun" pitchFamily="2" charset="-122"/>
        </a:defRPr>
      </a:lvl9pPr>
    </p:titleStyle>
    <p:bodyStyle>
      <a:lvl1pPr marL="342900" indent="-342900" algn="l" rtl="0" eaLnBrk="0" fontAlgn="base" hangingPunct="0">
        <a:spcBef>
          <a:spcPct val="20000"/>
        </a:spcBef>
        <a:spcAft>
          <a:spcPct val="0"/>
        </a:spcAft>
        <a:buClr>
          <a:srgbClr val="990000"/>
        </a:buClr>
        <a:buChar char="•"/>
        <a:defRPr sz="2400" b="1">
          <a:solidFill>
            <a:schemeClr val="tx1"/>
          </a:solidFill>
          <a:latin typeface="+mn-lt"/>
          <a:ea typeface="+mn-ea"/>
          <a:cs typeface="宋体" charset="-122"/>
        </a:defRPr>
      </a:lvl1pPr>
      <a:lvl2pPr marL="742950" indent="-285750" algn="l" rtl="0" eaLnBrk="0" fontAlgn="base" hangingPunct="0">
        <a:spcBef>
          <a:spcPct val="20000"/>
        </a:spcBef>
        <a:spcAft>
          <a:spcPct val="0"/>
        </a:spcAft>
        <a:buFont typeface="Arial" charset="0"/>
        <a:buChar char="›"/>
        <a:defRPr sz="2000">
          <a:solidFill>
            <a:schemeClr val="tx1"/>
          </a:solidFill>
          <a:latin typeface="+mn-lt"/>
          <a:ea typeface="+mn-ea"/>
          <a:cs typeface="宋体" charset="-122"/>
        </a:defRPr>
      </a:lvl2pPr>
      <a:lvl3pPr marL="1143000" indent="-228600" algn="l" rtl="0" eaLnBrk="0" fontAlgn="base" hangingPunct="0">
        <a:spcBef>
          <a:spcPct val="20000"/>
        </a:spcBef>
        <a:spcAft>
          <a:spcPct val="0"/>
        </a:spcAft>
        <a:buFont typeface="FrutigerNext LT Medium" pitchFamily="34" charset="0"/>
        <a:buChar char="»"/>
        <a:defRPr sz="2400">
          <a:solidFill>
            <a:schemeClr val="tx1"/>
          </a:solidFill>
          <a:latin typeface="+mn-lt"/>
          <a:ea typeface="+mn-ea"/>
          <a:cs typeface="宋体" charset="-122"/>
        </a:defRPr>
      </a:lvl3pPr>
      <a:lvl4pPr marL="1600200" indent="-228600" algn="l" rtl="0" eaLnBrk="0" fontAlgn="base" hangingPunct="0">
        <a:spcBef>
          <a:spcPct val="20000"/>
        </a:spcBef>
        <a:spcAft>
          <a:spcPct val="0"/>
        </a:spcAft>
        <a:buChar char="–"/>
        <a:defRPr sz="1600">
          <a:solidFill>
            <a:schemeClr val="tx1"/>
          </a:solidFill>
          <a:latin typeface="+mn-lt"/>
          <a:ea typeface="+mn-ea"/>
          <a:cs typeface="宋体" charset="-122"/>
        </a:defRPr>
      </a:lvl4pPr>
      <a:lvl5pPr marL="2057400" indent="-228600" algn="l" rtl="0" eaLnBrk="0" fontAlgn="base" hangingPunct="0">
        <a:spcBef>
          <a:spcPct val="20000"/>
        </a:spcBef>
        <a:spcAft>
          <a:spcPct val="0"/>
        </a:spcAft>
        <a:buFont typeface="Arial" charset="0"/>
        <a:buChar char="~"/>
        <a:defRPr sz="1600">
          <a:solidFill>
            <a:schemeClr val="tx1"/>
          </a:solidFill>
          <a:latin typeface="+mn-lt"/>
          <a:ea typeface="+mn-ea"/>
          <a:cs typeface="宋体" charset="-122"/>
        </a:defRPr>
      </a:lvl5pPr>
      <a:lvl6pPr marL="2514600" indent="-228600" algn="l" rtl="0" fontAlgn="base">
        <a:spcBef>
          <a:spcPct val="20000"/>
        </a:spcBef>
        <a:spcAft>
          <a:spcPct val="0"/>
        </a:spcAft>
        <a:buFont typeface="Arial" charset="0"/>
        <a:buChar char="~"/>
        <a:defRPr sz="1600">
          <a:solidFill>
            <a:schemeClr val="tx1"/>
          </a:solidFill>
          <a:latin typeface="+mn-lt"/>
          <a:ea typeface="+mn-ea"/>
          <a:cs typeface="+mn-cs"/>
        </a:defRPr>
      </a:lvl6pPr>
      <a:lvl7pPr marL="2971800" indent="-228600" algn="l" rtl="0" fontAlgn="base">
        <a:spcBef>
          <a:spcPct val="20000"/>
        </a:spcBef>
        <a:spcAft>
          <a:spcPct val="0"/>
        </a:spcAft>
        <a:buFont typeface="Arial" charset="0"/>
        <a:buChar char="~"/>
        <a:defRPr sz="1600">
          <a:solidFill>
            <a:schemeClr val="tx1"/>
          </a:solidFill>
          <a:latin typeface="+mn-lt"/>
          <a:ea typeface="+mn-ea"/>
          <a:cs typeface="+mn-cs"/>
        </a:defRPr>
      </a:lvl7pPr>
      <a:lvl8pPr marL="3429000" indent="-228600" algn="l" rtl="0" fontAlgn="base">
        <a:spcBef>
          <a:spcPct val="20000"/>
        </a:spcBef>
        <a:spcAft>
          <a:spcPct val="0"/>
        </a:spcAft>
        <a:buFont typeface="Arial" charset="0"/>
        <a:buChar char="~"/>
        <a:defRPr sz="1600">
          <a:solidFill>
            <a:schemeClr val="tx1"/>
          </a:solidFill>
          <a:latin typeface="+mn-lt"/>
          <a:ea typeface="+mn-ea"/>
          <a:cs typeface="+mn-cs"/>
        </a:defRPr>
      </a:lvl8pPr>
      <a:lvl9pPr marL="3886200" indent="-228600" algn="l" rtl="0" fontAlgn="base">
        <a:spcBef>
          <a:spcPct val="20000"/>
        </a:spcBef>
        <a:spcAft>
          <a:spcPct val="0"/>
        </a:spcAft>
        <a:buFont typeface="Arial" charset="0"/>
        <a:buChar char="~"/>
        <a:defRPr sz="16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79874" name="Picture 78" descr="内页元素3-1"/>
          <p:cNvPicPr>
            <a:picLocks noChangeAspect="1" noChangeArrowheads="1"/>
          </p:cNvPicPr>
          <p:nvPr/>
        </p:nvPicPr>
        <p:blipFill>
          <a:blip r:embed="rId13" cstate="print"/>
          <a:srcRect/>
          <a:stretch>
            <a:fillRect/>
          </a:stretch>
        </p:blipFill>
        <p:spPr bwMode="auto">
          <a:xfrm>
            <a:off x="0" y="0"/>
            <a:ext cx="12193588" cy="6492875"/>
          </a:xfrm>
          <a:prstGeom prst="rect">
            <a:avLst/>
          </a:prstGeom>
          <a:noFill/>
          <a:ln w="9525">
            <a:noFill/>
            <a:miter lim="800000"/>
            <a:headEnd/>
            <a:tailEnd/>
          </a:ln>
        </p:spPr>
      </p:pic>
      <p:sp>
        <p:nvSpPr>
          <p:cNvPr id="1470543" name="Text Box 79"/>
          <p:cNvSpPr txBox="1">
            <a:spLocks noChangeArrowheads="1"/>
          </p:cNvSpPr>
          <p:nvPr/>
        </p:nvSpPr>
        <p:spPr bwMode="auto">
          <a:xfrm>
            <a:off x="869950" y="6467475"/>
            <a:ext cx="2198688" cy="261938"/>
          </a:xfrm>
          <a:prstGeom prst="rect">
            <a:avLst/>
          </a:prstGeom>
          <a:noFill/>
          <a:ln w="9525">
            <a:noFill/>
            <a:miter lim="800000"/>
            <a:headEnd/>
            <a:tailEnd/>
          </a:ln>
        </p:spPr>
        <p:txBody>
          <a:bodyPr wrap="none" lIns="78360" tIns="39180" rIns="78360" bIns="39180">
            <a:spAutoFit/>
          </a:bodyPr>
          <a:lstStyle/>
          <a:p>
            <a:pPr defTabSz="784225" eaLnBrk="0" hangingPunct="0">
              <a:defRPr/>
            </a:pPr>
            <a:r>
              <a:rPr lang="en-US" altLang="zh-CN" sz="1200" b="0">
                <a:solidFill>
                  <a:srgbClr val="000000"/>
                </a:solidFill>
                <a:latin typeface="FrutigerNext LT Bold" pitchFamily="20" charset="0"/>
                <a:ea typeface="MS PGothic" pitchFamily="34" charset="-128"/>
                <a:cs typeface="+mn-cs"/>
              </a:rPr>
              <a:t>HISILICON SEMICONDUCTOR</a:t>
            </a:r>
          </a:p>
        </p:txBody>
      </p:sp>
      <p:sp>
        <p:nvSpPr>
          <p:cNvPr id="1470544" name="Rectangle 80"/>
          <p:cNvSpPr>
            <a:spLocks noGrp="1" noChangeArrowheads="1"/>
          </p:cNvSpPr>
          <p:nvPr>
            <p:ph type="dt" sz="half" idx="2"/>
          </p:nvPr>
        </p:nvSpPr>
        <p:spPr bwMode="auto">
          <a:xfrm>
            <a:off x="7910513" y="6402388"/>
            <a:ext cx="1409700" cy="1101725"/>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lvl1pPr eaLnBrk="0" hangingPunct="0">
              <a:lnSpc>
                <a:spcPct val="85000"/>
              </a:lnSpc>
              <a:defRPr sz="1000" b="0">
                <a:solidFill>
                  <a:srgbClr val="000000"/>
                </a:solidFill>
                <a:latin typeface="FrutigerNext LT Medium" pitchFamily="34" charset="0"/>
                <a:ea typeface="MS PGothic" pitchFamily="34" charset="-128"/>
              </a:defRPr>
            </a:lvl1pPr>
          </a:lstStyle>
          <a:p>
            <a:endParaRPr lang="de-DE" altLang="zh-CN"/>
          </a:p>
          <a:p>
            <a:r>
              <a:rPr lang="de-DE" altLang="zh-CN"/>
              <a:t>Page </a:t>
            </a:r>
            <a:fld id="{BE838BEF-0890-45B9-869C-01A9C7052380}" type="slidenum">
              <a:rPr lang="de-DE" altLang="zh-CN"/>
              <a:pPr/>
              <a:t>‹#›</a:t>
            </a:fld>
            <a:endParaRPr lang="en-GB" altLang="zh-CN"/>
          </a:p>
        </p:txBody>
      </p:sp>
      <p:grpSp>
        <p:nvGrpSpPr>
          <p:cNvPr id="79877" name="Group 81"/>
          <p:cNvGrpSpPr>
            <a:grpSpLocks/>
          </p:cNvGrpSpPr>
          <p:nvPr/>
        </p:nvGrpSpPr>
        <p:grpSpPr bwMode="auto">
          <a:xfrm>
            <a:off x="0" y="6216650"/>
            <a:ext cx="12195175" cy="635000"/>
            <a:chOff x="0" y="3920"/>
            <a:chExt cx="7682" cy="400"/>
          </a:xfrm>
        </p:grpSpPr>
        <p:pic>
          <p:nvPicPr>
            <p:cNvPr id="79932" name="Picture 82" descr="图片1"/>
            <p:cNvPicPr>
              <a:picLocks noChangeAspect="1" noChangeArrowheads="1"/>
            </p:cNvPicPr>
            <p:nvPr userDrawn="1"/>
          </p:nvPicPr>
          <p:blipFill>
            <a:blip r:embed="rId14" cstate="print"/>
            <a:srcRect/>
            <a:stretch>
              <a:fillRect/>
            </a:stretch>
          </p:blipFill>
          <p:spPr bwMode="auto">
            <a:xfrm>
              <a:off x="0" y="3920"/>
              <a:ext cx="5760" cy="400"/>
            </a:xfrm>
            <a:prstGeom prst="rect">
              <a:avLst/>
            </a:prstGeom>
            <a:noFill/>
            <a:ln w="9525">
              <a:noFill/>
              <a:miter lim="800000"/>
              <a:headEnd/>
              <a:tailEnd/>
            </a:ln>
          </p:spPr>
        </p:pic>
        <p:pic>
          <p:nvPicPr>
            <p:cNvPr id="79933" name="Picture 83" descr="图片1"/>
            <p:cNvPicPr>
              <a:picLocks noChangeAspect="1" noChangeArrowheads="1"/>
            </p:cNvPicPr>
            <p:nvPr userDrawn="1"/>
          </p:nvPicPr>
          <p:blipFill>
            <a:blip r:embed="rId14" cstate="print"/>
            <a:srcRect/>
            <a:stretch>
              <a:fillRect/>
            </a:stretch>
          </p:blipFill>
          <p:spPr bwMode="auto">
            <a:xfrm>
              <a:off x="1539" y="3920"/>
              <a:ext cx="5760" cy="400"/>
            </a:xfrm>
            <a:prstGeom prst="rect">
              <a:avLst/>
            </a:prstGeom>
            <a:noFill/>
            <a:ln w="9525">
              <a:noFill/>
              <a:miter lim="800000"/>
              <a:headEnd/>
              <a:tailEnd/>
            </a:ln>
          </p:spPr>
        </p:pic>
        <p:pic>
          <p:nvPicPr>
            <p:cNvPr id="79934" name="Picture 84" descr="图片1"/>
            <p:cNvPicPr>
              <a:picLocks noChangeAspect="1" noChangeArrowheads="1"/>
            </p:cNvPicPr>
            <p:nvPr userDrawn="1"/>
          </p:nvPicPr>
          <p:blipFill>
            <a:blip r:embed="rId14" cstate="print"/>
            <a:srcRect/>
            <a:stretch>
              <a:fillRect/>
            </a:stretch>
          </p:blipFill>
          <p:spPr bwMode="auto">
            <a:xfrm rot="10800000">
              <a:off x="6619" y="3920"/>
              <a:ext cx="1063" cy="400"/>
            </a:xfrm>
            <a:prstGeom prst="rect">
              <a:avLst/>
            </a:prstGeom>
            <a:noFill/>
            <a:ln w="9525">
              <a:noFill/>
              <a:miter lim="800000"/>
              <a:headEnd/>
              <a:tailEnd/>
            </a:ln>
          </p:spPr>
        </p:pic>
      </p:grpSp>
      <p:sp>
        <p:nvSpPr>
          <p:cNvPr id="1470549" name="Text Box 85"/>
          <p:cNvSpPr txBox="1">
            <a:spLocks noChangeArrowheads="1"/>
          </p:cNvSpPr>
          <p:nvPr/>
        </p:nvSpPr>
        <p:spPr bwMode="auto">
          <a:xfrm>
            <a:off x="869950" y="6457950"/>
            <a:ext cx="2776538" cy="261938"/>
          </a:xfrm>
          <a:prstGeom prst="rect">
            <a:avLst/>
          </a:prstGeom>
          <a:noFill/>
          <a:ln w="9525">
            <a:noFill/>
            <a:miter lim="800000"/>
            <a:headEnd/>
            <a:tailEnd/>
          </a:ln>
        </p:spPr>
        <p:txBody>
          <a:bodyPr wrap="none" lIns="78360" tIns="39180" rIns="78360" bIns="39180">
            <a:spAutoFit/>
          </a:bodyPr>
          <a:lstStyle/>
          <a:p>
            <a:pPr defTabSz="784225" eaLnBrk="0" hangingPunct="0">
              <a:defRPr/>
            </a:pPr>
            <a:r>
              <a:rPr lang="en-US" altLang="zh-CN" sz="1200">
                <a:solidFill>
                  <a:srgbClr val="000000"/>
                </a:solidFill>
                <a:ea typeface="MS PGothic" pitchFamily="34" charset="-128"/>
                <a:cs typeface="+mn-cs"/>
              </a:rPr>
              <a:t>HUAWEI TECHNOLOGIES CO., LTD.</a:t>
            </a:r>
          </a:p>
        </p:txBody>
      </p:sp>
      <p:sp>
        <p:nvSpPr>
          <p:cNvPr id="1470550" name="Rectangle 86"/>
          <p:cNvSpPr>
            <a:spLocks noChangeArrowheads="1"/>
          </p:cNvSpPr>
          <p:nvPr/>
        </p:nvSpPr>
        <p:spPr bwMode="auto">
          <a:xfrm>
            <a:off x="7910513" y="6396038"/>
            <a:ext cx="1409700" cy="1101725"/>
          </a:xfrm>
          <a:prstGeom prst="rect">
            <a:avLst/>
          </a:prstGeom>
          <a:noFill/>
          <a:ln w="9525">
            <a:noFill/>
            <a:miter lim="800000"/>
            <a:headEnd/>
            <a:tailEnd/>
          </a:ln>
          <a:effectLst/>
        </p:spPr>
        <p:txBody>
          <a:bodyPr lIns="0" tIns="0" rIns="0" bIns="0"/>
          <a:lstStyle/>
          <a:p>
            <a:pPr defTabSz="784225" eaLnBrk="0" hangingPunct="0">
              <a:lnSpc>
                <a:spcPct val="85000"/>
              </a:lnSpc>
            </a:pPr>
            <a:endParaRPr lang="de-DE" altLang="zh-CN" sz="1000" b="0">
              <a:solidFill>
                <a:srgbClr val="000000"/>
              </a:solidFill>
              <a:ea typeface="MS PGothic" pitchFamily="34" charset="-128"/>
            </a:endParaRPr>
          </a:p>
          <a:p>
            <a:pPr defTabSz="784225" eaLnBrk="0" hangingPunct="0">
              <a:lnSpc>
                <a:spcPct val="85000"/>
              </a:lnSpc>
            </a:pPr>
            <a:r>
              <a:rPr lang="de-DE" altLang="zh-CN" sz="1000" b="0">
                <a:solidFill>
                  <a:srgbClr val="000000"/>
                </a:solidFill>
                <a:ea typeface="MS PGothic" pitchFamily="34" charset="-128"/>
              </a:rPr>
              <a:t>Page </a:t>
            </a:r>
            <a:fld id="{FD6EAB2C-55FB-44C8-BBE4-33164716ED8F}" type="slidenum">
              <a:rPr lang="de-DE" altLang="zh-CN" sz="1000" b="0">
                <a:solidFill>
                  <a:srgbClr val="000000"/>
                </a:solidFill>
                <a:ea typeface="MS PGothic" pitchFamily="34" charset="-128"/>
              </a:rPr>
              <a:pPr defTabSz="784225" eaLnBrk="0" hangingPunct="0">
                <a:lnSpc>
                  <a:spcPct val="85000"/>
                </a:lnSpc>
              </a:pPr>
              <a:t>‹#›</a:t>
            </a:fld>
            <a:endParaRPr lang="en-GB" altLang="zh-CN" sz="1000" b="0">
              <a:solidFill>
                <a:srgbClr val="000000"/>
              </a:solidFill>
              <a:ea typeface="MS PGothic" pitchFamily="34" charset="-128"/>
            </a:endParaRPr>
          </a:p>
        </p:txBody>
      </p:sp>
      <p:pic>
        <p:nvPicPr>
          <p:cNvPr id="79880" name="Picture 87" descr="图片3副本"/>
          <p:cNvPicPr>
            <a:picLocks noChangeAspect="1" noChangeArrowheads="1"/>
          </p:cNvPicPr>
          <p:nvPr/>
        </p:nvPicPr>
        <p:blipFill>
          <a:blip r:embed="rId15" cstate="print"/>
          <a:srcRect/>
          <a:stretch>
            <a:fillRect/>
          </a:stretch>
        </p:blipFill>
        <p:spPr bwMode="auto">
          <a:xfrm>
            <a:off x="10182225" y="6386513"/>
            <a:ext cx="1295400" cy="307975"/>
          </a:xfrm>
          <a:prstGeom prst="rect">
            <a:avLst/>
          </a:prstGeom>
          <a:noFill/>
          <a:ln w="9525">
            <a:noFill/>
            <a:miter lim="800000"/>
            <a:headEnd/>
            <a:tailEnd/>
          </a:ln>
        </p:spPr>
      </p:pic>
      <p:sp>
        <p:nvSpPr>
          <p:cNvPr id="79881" name="Rectangle 88"/>
          <p:cNvSpPr>
            <a:spLocks noGrp="1" noChangeArrowheads="1"/>
          </p:cNvSpPr>
          <p:nvPr>
            <p:ph type="title"/>
          </p:nvPr>
        </p:nvSpPr>
        <p:spPr bwMode="auto">
          <a:xfrm>
            <a:off x="781050" y="274638"/>
            <a:ext cx="10975975" cy="1143000"/>
          </a:xfrm>
          <a:prstGeom prst="rect">
            <a:avLst/>
          </a:prstGeom>
          <a:noFill/>
          <a:ln w="9525" algn="ctr">
            <a:noFill/>
            <a:miter lim="800000"/>
            <a:headEnd/>
            <a:tailEnd/>
          </a:ln>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79882" name="Rectangle 89"/>
          <p:cNvSpPr>
            <a:spLocks noGrp="1" noChangeArrowheads="1"/>
          </p:cNvSpPr>
          <p:nvPr>
            <p:ph type="body" idx="1"/>
          </p:nvPr>
        </p:nvSpPr>
        <p:spPr bwMode="auto">
          <a:xfrm>
            <a:off x="781050" y="1600200"/>
            <a:ext cx="10975975" cy="4525963"/>
          </a:xfrm>
          <a:prstGeom prst="rect">
            <a:avLst/>
          </a:prstGeom>
          <a:noFill/>
          <a:ln w="9525" algn="ctr">
            <a:noFill/>
            <a:miter lim="800000"/>
            <a:headEnd/>
            <a:tailEnd/>
          </a:ln>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470602" name="Rectangle 138"/>
          <p:cNvSpPr>
            <a:spLocks noChangeArrowheads="1"/>
          </p:cNvSpPr>
          <p:nvPr/>
        </p:nvSpPr>
        <p:spPr bwMode="auto">
          <a:xfrm>
            <a:off x="-2460625" y="528638"/>
            <a:ext cx="2460625" cy="5307012"/>
          </a:xfrm>
          <a:prstGeom prst="rect">
            <a:avLst/>
          </a:prstGeom>
          <a:noFill/>
          <a:ln w="9525">
            <a:noFill/>
            <a:miter lim="800000"/>
            <a:headEnd/>
            <a:tailEnd/>
          </a:ln>
          <a:effectLst/>
        </p:spPr>
        <p:txBody>
          <a:bodyPr lIns="87798" tIns="43900" rIns="87798" bIns="43900"/>
          <a:lstStyle/>
          <a:p>
            <a:pPr marL="342900" indent="-342900" algn="r">
              <a:lnSpc>
                <a:spcPct val="125000"/>
              </a:lnSpc>
              <a:spcBef>
                <a:spcPct val="20000"/>
              </a:spcBef>
              <a:buClr>
                <a:srgbClr val="990000"/>
              </a:buClr>
              <a:defRPr/>
            </a:pPr>
            <a:r>
              <a:rPr lang="zh-CN" altLang="en-US" sz="1200" b="0">
                <a:solidFill>
                  <a:srgbClr val="F8F8F8"/>
                </a:solidFill>
                <a:ea typeface="华文细黑" pitchFamily="2" charset="-122"/>
                <a:cs typeface="+mn-cs"/>
              </a:rPr>
              <a:t>英文标题</a:t>
            </a:r>
            <a:r>
              <a:rPr lang="en-US" altLang="zh-CN" sz="1200" b="0">
                <a:solidFill>
                  <a:srgbClr val="F8F8F8"/>
                </a:solidFill>
                <a:ea typeface="华文细黑" pitchFamily="2" charset="-122"/>
                <a:cs typeface="+mn-cs"/>
              </a:rPr>
              <a:t>:32-35pt  </a:t>
            </a:r>
          </a:p>
          <a:p>
            <a:pPr marL="342900" indent="-342900" algn="r">
              <a:lnSpc>
                <a:spcPct val="125000"/>
              </a:lnSpc>
              <a:spcBef>
                <a:spcPct val="20000"/>
              </a:spcBef>
              <a:buClr>
                <a:srgbClr val="990000"/>
              </a:buClr>
              <a:defRPr/>
            </a:pPr>
            <a:r>
              <a:rPr lang="zh-CN" altLang="en-US" sz="1200" b="0">
                <a:solidFill>
                  <a:srgbClr val="F8F8F8"/>
                </a:solidFill>
                <a:ea typeface="华文细黑" pitchFamily="2" charset="-122"/>
                <a:cs typeface="+mn-cs"/>
              </a:rPr>
              <a:t>颜色</a:t>
            </a:r>
            <a:r>
              <a:rPr lang="en-US" altLang="zh-CN" sz="1200" b="0">
                <a:solidFill>
                  <a:srgbClr val="F8F8F8"/>
                </a:solidFill>
                <a:ea typeface="华文细黑" pitchFamily="2" charset="-122"/>
                <a:cs typeface="+mn-cs"/>
              </a:rPr>
              <a:t>: R153 G0 B0</a:t>
            </a:r>
          </a:p>
          <a:p>
            <a:pPr marL="342900" indent="-342900" algn="r">
              <a:lnSpc>
                <a:spcPct val="125000"/>
              </a:lnSpc>
              <a:spcBef>
                <a:spcPct val="20000"/>
              </a:spcBef>
              <a:buClr>
                <a:srgbClr val="990000"/>
              </a:buClr>
              <a:defRPr/>
            </a:pPr>
            <a:r>
              <a:rPr lang="zh-CN" altLang="en-US" sz="1200" b="0">
                <a:solidFill>
                  <a:srgbClr val="F8F8F8"/>
                </a:solidFill>
                <a:latin typeface="FrutigerNext LT Medium" pitchFamily="34" charset="0"/>
                <a:ea typeface="华文细黑" pitchFamily="2" charset="-122"/>
                <a:cs typeface="+mn-cs"/>
              </a:rPr>
              <a:t>内部使用字体 </a:t>
            </a:r>
            <a:r>
              <a:rPr lang="en-US" altLang="zh-CN" sz="1200" b="0">
                <a:solidFill>
                  <a:srgbClr val="F8F8F8"/>
                </a:solidFill>
                <a:latin typeface="FrutigerNext LT Medium" pitchFamily="34" charset="0"/>
                <a:ea typeface="华文细黑" pitchFamily="2" charset="-122"/>
                <a:cs typeface="+mn-cs"/>
              </a:rPr>
              <a:t>:</a:t>
            </a:r>
          </a:p>
          <a:p>
            <a:pPr marL="342900" indent="-342900" algn="r">
              <a:lnSpc>
                <a:spcPct val="125000"/>
              </a:lnSpc>
              <a:spcBef>
                <a:spcPct val="20000"/>
              </a:spcBef>
              <a:buClr>
                <a:srgbClr val="990000"/>
              </a:buClr>
              <a:defRPr/>
            </a:pPr>
            <a:r>
              <a:rPr lang="en-US" altLang="zh-CN" sz="1200" b="0">
                <a:solidFill>
                  <a:srgbClr val="F8F8F8"/>
                </a:solidFill>
                <a:latin typeface="FrutigerNext LT Medium" pitchFamily="34" charset="0"/>
                <a:ea typeface="华文细黑" pitchFamily="2" charset="-122"/>
                <a:cs typeface="+mn-cs"/>
              </a:rPr>
              <a:t>FrutigerNext LT Medium</a:t>
            </a:r>
          </a:p>
          <a:p>
            <a:pPr marL="342900" indent="-342900" algn="r">
              <a:lnSpc>
                <a:spcPct val="125000"/>
              </a:lnSpc>
              <a:spcBef>
                <a:spcPct val="20000"/>
              </a:spcBef>
              <a:buClr>
                <a:srgbClr val="990000"/>
              </a:buClr>
              <a:defRPr/>
            </a:pPr>
            <a:r>
              <a:rPr lang="zh-CN" altLang="en-US" sz="1200" b="0">
                <a:solidFill>
                  <a:srgbClr val="F8F8F8"/>
                </a:solidFill>
                <a:latin typeface="FrutigerNext LT Medium" pitchFamily="34" charset="0"/>
                <a:ea typeface="华文细黑" pitchFamily="2" charset="-122"/>
                <a:cs typeface="+mn-cs"/>
              </a:rPr>
              <a:t>外部使用字体 </a:t>
            </a:r>
            <a:r>
              <a:rPr lang="en-US" altLang="zh-CN" sz="1200" b="0">
                <a:solidFill>
                  <a:srgbClr val="F8F8F8"/>
                </a:solidFill>
                <a:latin typeface="FrutigerNext LT Medium" pitchFamily="34" charset="0"/>
                <a:ea typeface="华文细黑" pitchFamily="2" charset="-122"/>
                <a:cs typeface="+mn-cs"/>
              </a:rPr>
              <a:t>: Arial</a:t>
            </a:r>
          </a:p>
          <a:p>
            <a:pPr marL="342900" indent="-342900" algn="r">
              <a:lnSpc>
                <a:spcPct val="75000"/>
              </a:lnSpc>
              <a:spcBef>
                <a:spcPct val="20000"/>
              </a:spcBef>
              <a:buClr>
                <a:srgbClr val="990000"/>
              </a:buClr>
              <a:defRPr/>
            </a:pPr>
            <a:endParaRPr lang="en-US" altLang="zh-CN" sz="1200" b="0">
              <a:solidFill>
                <a:srgbClr val="F8F8F8"/>
              </a:solidFill>
              <a:ea typeface="华文细黑" pitchFamily="2" charset="-122"/>
              <a:cs typeface="+mn-cs"/>
            </a:endParaRPr>
          </a:p>
          <a:p>
            <a:pPr marL="342900" indent="-342900" algn="r">
              <a:lnSpc>
                <a:spcPct val="125000"/>
              </a:lnSpc>
              <a:spcBef>
                <a:spcPct val="20000"/>
              </a:spcBef>
              <a:buClr>
                <a:srgbClr val="990000"/>
              </a:buClr>
              <a:defRPr/>
            </a:pPr>
            <a:r>
              <a:rPr lang="zh-CN" altLang="en-US" sz="1200" b="0">
                <a:solidFill>
                  <a:srgbClr val="F8F8F8"/>
                </a:solidFill>
                <a:ea typeface="华文细黑" pitchFamily="2" charset="-122"/>
                <a:cs typeface="+mn-cs"/>
              </a:rPr>
              <a:t>中文标题</a:t>
            </a:r>
            <a:r>
              <a:rPr lang="en-US" altLang="zh-CN" sz="1200" b="0">
                <a:solidFill>
                  <a:srgbClr val="F8F8F8"/>
                </a:solidFill>
                <a:ea typeface="华文细黑" pitchFamily="2" charset="-122"/>
                <a:cs typeface="+mn-cs"/>
              </a:rPr>
              <a:t>:30-32pt  </a:t>
            </a:r>
          </a:p>
          <a:p>
            <a:pPr marL="342900" indent="-342900" algn="r">
              <a:lnSpc>
                <a:spcPct val="125000"/>
              </a:lnSpc>
              <a:spcBef>
                <a:spcPct val="20000"/>
              </a:spcBef>
              <a:buClr>
                <a:srgbClr val="990000"/>
              </a:buClr>
              <a:defRPr/>
            </a:pPr>
            <a:r>
              <a:rPr lang="zh-CN" altLang="en-US" sz="1200" b="0">
                <a:solidFill>
                  <a:srgbClr val="F8F8F8"/>
                </a:solidFill>
                <a:ea typeface="华文细黑" pitchFamily="2" charset="-122"/>
                <a:cs typeface="+mn-cs"/>
              </a:rPr>
              <a:t>颜色</a:t>
            </a:r>
            <a:r>
              <a:rPr lang="en-US" altLang="zh-CN" sz="1200" b="0">
                <a:solidFill>
                  <a:srgbClr val="F8F8F8"/>
                </a:solidFill>
                <a:ea typeface="华文细黑" pitchFamily="2" charset="-122"/>
                <a:cs typeface="+mn-cs"/>
              </a:rPr>
              <a:t>: R153 G0 B0</a:t>
            </a:r>
          </a:p>
          <a:p>
            <a:pPr marL="342900" indent="-342900" algn="r">
              <a:lnSpc>
                <a:spcPct val="125000"/>
              </a:lnSpc>
              <a:spcBef>
                <a:spcPct val="20000"/>
              </a:spcBef>
              <a:buClr>
                <a:srgbClr val="990000"/>
              </a:buClr>
              <a:defRPr/>
            </a:pPr>
            <a:r>
              <a:rPr lang="zh-CN" altLang="en-US" sz="1200" b="0">
                <a:solidFill>
                  <a:srgbClr val="F8F8F8"/>
                </a:solidFill>
                <a:ea typeface="华文细黑" pitchFamily="2" charset="-122"/>
                <a:cs typeface="+mn-cs"/>
              </a:rPr>
              <a:t>字体</a:t>
            </a:r>
            <a:r>
              <a:rPr lang="en-US" altLang="zh-CN" sz="1200" b="0">
                <a:solidFill>
                  <a:srgbClr val="F8F8F8"/>
                </a:solidFill>
                <a:ea typeface="华文细黑" pitchFamily="2" charset="-122"/>
                <a:cs typeface="+mn-cs"/>
              </a:rPr>
              <a:t>:</a:t>
            </a:r>
            <a:r>
              <a:rPr lang="zh-CN" altLang="en-US" sz="1200" b="0">
                <a:solidFill>
                  <a:srgbClr val="F8F8F8"/>
                </a:solidFill>
                <a:ea typeface="华文细黑" pitchFamily="2" charset="-122"/>
                <a:cs typeface="+mn-cs"/>
              </a:rPr>
              <a:t>黑体</a:t>
            </a:r>
          </a:p>
          <a:p>
            <a:pPr marL="342900" indent="-342900" algn="r">
              <a:lnSpc>
                <a:spcPct val="125000"/>
              </a:lnSpc>
              <a:spcBef>
                <a:spcPct val="20000"/>
              </a:spcBef>
              <a:buClr>
                <a:srgbClr val="990000"/>
              </a:buClr>
              <a:defRPr/>
            </a:pPr>
            <a:endParaRPr lang="zh-CN" altLang="en-US" sz="1200" b="0">
              <a:solidFill>
                <a:srgbClr val="F8F8F8"/>
              </a:solidFill>
              <a:ea typeface="华文细黑" pitchFamily="2" charset="-122"/>
              <a:cs typeface="+mn-cs"/>
            </a:endParaRPr>
          </a:p>
          <a:p>
            <a:pPr marL="342900" indent="-342900" algn="r">
              <a:lnSpc>
                <a:spcPct val="125000"/>
              </a:lnSpc>
              <a:spcBef>
                <a:spcPct val="20000"/>
              </a:spcBef>
              <a:buClr>
                <a:srgbClr val="990000"/>
              </a:buClr>
              <a:defRPr/>
            </a:pPr>
            <a:endParaRPr lang="zh-CN" altLang="en-US" sz="1200" b="0">
              <a:solidFill>
                <a:srgbClr val="F8F8F8"/>
              </a:solidFill>
              <a:ea typeface="华文细黑" pitchFamily="2" charset="-122"/>
              <a:cs typeface="+mn-cs"/>
            </a:endParaRPr>
          </a:p>
          <a:p>
            <a:pPr marL="342900" indent="-342900" algn="r">
              <a:lnSpc>
                <a:spcPct val="125000"/>
              </a:lnSpc>
              <a:spcBef>
                <a:spcPct val="20000"/>
              </a:spcBef>
              <a:buClr>
                <a:srgbClr val="990000"/>
              </a:buClr>
              <a:defRPr/>
            </a:pPr>
            <a:endParaRPr lang="zh-CN" altLang="en-US" sz="1200" b="0">
              <a:solidFill>
                <a:srgbClr val="F8F8F8"/>
              </a:solidFill>
              <a:ea typeface="华文细黑" pitchFamily="2" charset="-122"/>
              <a:cs typeface="+mn-cs"/>
            </a:endParaRPr>
          </a:p>
          <a:p>
            <a:pPr marL="342900" indent="-342900" algn="r">
              <a:lnSpc>
                <a:spcPct val="125000"/>
              </a:lnSpc>
              <a:spcBef>
                <a:spcPct val="20000"/>
              </a:spcBef>
              <a:buClr>
                <a:srgbClr val="990000"/>
              </a:buClr>
              <a:defRPr/>
            </a:pPr>
            <a:r>
              <a:rPr lang="zh-CN" altLang="en-US" sz="1200" b="0">
                <a:solidFill>
                  <a:srgbClr val="F8F8F8"/>
                </a:solidFill>
                <a:ea typeface="华文细黑" pitchFamily="2" charset="-122"/>
                <a:cs typeface="+mn-cs"/>
              </a:rPr>
              <a:t>英文正文</a:t>
            </a:r>
            <a:r>
              <a:rPr lang="en-US" altLang="zh-CN" sz="1200" b="0">
                <a:solidFill>
                  <a:srgbClr val="F8F8F8"/>
                </a:solidFill>
                <a:ea typeface="华文细黑" pitchFamily="2" charset="-122"/>
                <a:cs typeface="+mn-cs"/>
              </a:rPr>
              <a:t>:20-22pt</a:t>
            </a:r>
          </a:p>
          <a:p>
            <a:pPr marL="342900" indent="-342900" algn="r">
              <a:lnSpc>
                <a:spcPct val="125000"/>
              </a:lnSpc>
              <a:spcBef>
                <a:spcPct val="20000"/>
              </a:spcBef>
              <a:buClr>
                <a:srgbClr val="990000"/>
              </a:buClr>
              <a:defRPr/>
            </a:pPr>
            <a:r>
              <a:rPr lang="zh-CN" altLang="en-US" sz="1200" b="0">
                <a:solidFill>
                  <a:srgbClr val="F8F8F8"/>
                </a:solidFill>
                <a:ea typeface="华文细黑" pitchFamily="2" charset="-122"/>
                <a:cs typeface="+mn-cs"/>
              </a:rPr>
              <a:t>子目录 </a:t>
            </a:r>
            <a:r>
              <a:rPr lang="en-US" altLang="zh-CN" sz="1200" b="0">
                <a:solidFill>
                  <a:srgbClr val="F8F8F8"/>
                </a:solidFill>
                <a:ea typeface="华文细黑" pitchFamily="2" charset="-122"/>
                <a:cs typeface="+mn-cs"/>
              </a:rPr>
              <a:t>(2-5</a:t>
            </a:r>
            <a:r>
              <a:rPr lang="zh-CN" altLang="en-US" sz="1200" b="0">
                <a:solidFill>
                  <a:srgbClr val="F8F8F8"/>
                </a:solidFill>
                <a:ea typeface="华文细黑" pitchFamily="2" charset="-122"/>
                <a:cs typeface="+mn-cs"/>
              </a:rPr>
              <a:t>级</a:t>
            </a:r>
            <a:r>
              <a:rPr lang="en-US" altLang="zh-CN" sz="1200" b="0">
                <a:solidFill>
                  <a:srgbClr val="F8F8F8"/>
                </a:solidFill>
                <a:ea typeface="华文细黑" pitchFamily="2" charset="-122"/>
                <a:cs typeface="+mn-cs"/>
              </a:rPr>
              <a:t>) :18pt  </a:t>
            </a:r>
          </a:p>
          <a:p>
            <a:pPr marL="342900" indent="-342900" algn="r">
              <a:lnSpc>
                <a:spcPct val="125000"/>
              </a:lnSpc>
              <a:spcBef>
                <a:spcPct val="20000"/>
              </a:spcBef>
              <a:buClr>
                <a:srgbClr val="990000"/>
              </a:buClr>
              <a:defRPr/>
            </a:pPr>
            <a:r>
              <a:rPr lang="zh-CN" altLang="en-US" sz="1200" b="0">
                <a:solidFill>
                  <a:srgbClr val="F8F8F8"/>
                </a:solidFill>
                <a:ea typeface="华文细黑" pitchFamily="2" charset="-122"/>
                <a:cs typeface="+mn-cs"/>
              </a:rPr>
              <a:t>颜色</a:t>
            </a:r>
            <a:r>
              <a:rPr lang="en-US" altLang="zh-CN" sz="1200" b="0">
                <a:solidFill>
                  <a:srgbClr val="F8F8F8"/>
                </a:solidFill>
                <a:ea typeface="华文细黑" pitchFamily="2" charset="-122"/>
                <a:cs typeface="+mn-cs"/>
              </a:rPr>
              <a:t>:</a:t>
            </a:r>
            <a:r>
              <a:rPr lang="zh-CN" altLang="en-US" sz="1200" b="0">
                <a:solidFill>
                  <a:srgbClr val="F8F8F8"/>
                </a:solidFill>
                <a:ea typeface="华文细黑" pitchFamily="2" charset="-122"/>
                <a:cs typeface="+mn-cs"/>
              </a:rPr>
              <a:t>黑色</a:t>
            </a:r>
          </a:p>
          <a:p>
            <a:pPr marL="342900" indent="-342900" algn="r">
              <a:lnSpc>
                <a:spcPct val="125000"/>
              </a:lnSpc>
              <a:spcBef>
                <a:spcPct val="20000"/>
              </a:spcBef>
              <a:buClr>
                <a:srgbClr val="990000"/>
              </a:buClr>
              <a:defRPr/>
            </a:pPr>
            <a:r>
              <a:rPr lang="zh-CN" altLang="en-US" sz="1200" b="0">
                <a:solidFill>
                  <a:srgbClr val="F8F8F8"/>
                </a:solidFill>
                <a:latin typeface="FrutigerNext LT Medium" pitchFamily="34" charset="0"/>
                <a:ea typeface="华文细黑" pitchFamily="2" charset="-122"/>
                <a:cs typeface="+mn-cs"/>
              </a:rPr>
              <a:t>内部使用字体 </a:t>
            </a:r>
            <a:r>
              <a:rPr lang="en-US" altLang="zh-CN" sz="1200" b="0">
                <a:solidFill>
                  <a:srgbClr val="F8F8F8"/>
                </a:solidFill>
                <a:latin typeface="FrutigerNext LT Medium" pitchFamily="34" charset="0"/>
                <a:ea typeface="华文细黑" pitchFamily="2" charset="-122"/>
                <a:cs typeface="+mn-cs"/>
              </a:rPr>
              <a:t>:</a:t>
            </a:r>
          </a:p>
          <a:p>
            <a:pPr marL="342900" indent="-342900" algn="r">
              <a:lnSpc>
                <a:spcPct val="125000"/>
              </a:lnSpc>
              <a:spcBef>
                <a:spcPct val="20000"/>
              </a:spcBef>
              <a:buClr>
                <a:srgbClr val="990000"/>
              </a:buClr>
              <a:defRPr/>
            </a:pPr>
            <a:r>
              <a:rPr lang="en-US" altLang="zh-CN" sz="1200" b="0">
                <a:solidFill>
                  <a:srgbClr val="F8F8F8"/>
                </a:solidFill>
                <a:latin typeface="FrutigerNext LT Medium" pitchFamily="34" charset="0"/>
                <a:ea typeface="华文细黑" pitchFamily="2" charset="-122"/>
                <a:cs typeface="+mn-cs"/>
              </a:rPr>
              <a:t>FrutigerNext LT Regular</a:t>
            </a:r>
          </a:p>
          <a:p>
            <a:pPr marL="342900" indent="-342900" algn="r">
              <a:lnSpc>
                <a:spcPct val="125000"/>
              </a:lnSpc>
              <a:spcBef>
                <a:spcPct val="20000"/>
              </a:spcBef>
              <a:buClr>
                <a:srgbClr val="990000"/>
              </a:buClr>
              <a:defRPr/>
            </a:pPr>
            <a:r>
              <a:rPr lang="zh-CN" altLang="en-US" sz="1200" b="0">
                <a:solidFill>
                  <a:srgbClr val="F8F8F8"/>
                </a:solidFill>
                <a:latin typeface="FrutigerNext LT Medium" pitchFamily="34" charset="0"/>
                <a:ea typeface="华文细黑" pitchFamily="2" charset="-122"/>
                <a:cs typeface="+mn-cs"/>
              </a:rPr>
              <a:t>外部使用字体 </a:t>
            </a:r>
            <a:r>
              <a:rPr lang="en-US" altLang="zh-CN" sz="1200" b="0">
                <a:solidFill>
                  <a:srgbClr val="F8F8F8"/>
                </a:solidFill>
                <a:latin typeface="FrutigerNext LT Medium" pitchFamily="34" charset="0"/>
                <a:ea typeface="华文细黑" pitchFamily="2" charset="-122"/>
                <a:cs typeface="+mn-cs"/>
              </a:rPr>
              <a:t>: Arial</a:t>
            </a:r>
          </a:p>
          <a:p>
            <a:pPr marL="342900" indent="-342900" algn="r">
              <a:lnSpc>
                <a:spcPct val="75000"/>
              </a:lnSpc>
              <a:spcBef>
                <a:spcPct val="20000"/>
              </a:spcBef>
              <a:buClr>
                <a:srgbClr val="990000"/>
              </a:buClr>
              <a:defRPr/>
            </a:pPr>
            <a:endParaRPr lang="en-US" altLang="zh-CN" sz="1200" b="0">
              <a:solidFill>
                <a:srgbClr val="F8F8F8"/>
              </a:solidFill>
              <a:ea typeface="华文细黑" pitchFamily="2" charset="-122"/>
              <a:cs typeface="+mn-cs"/>
            </a:endParaRPr>
          </a:p>
          <a:p>
            <a:pPr marL="342900" indent="-342900" algn="r">
              <a:lnSpc>
                <a:spcPct val="125000"/>
              </a:lnSpc>
              <a:spcBef>
                <a:spcPct val="20000"/>
              </a:spcBef>
              <a:buClr>
                <a:srgbClr val="990000"/>
              </a:buClr>
              <a:defRPr/>
            </a:pPr>
            <a:r>
              <a:rPr lang="zh-CN" altLang="en-US" sz="1200" b="0">
                <a:solidFill>
                  <a:srgbClr val="F8F8F8"/>
                </a:solidFill>
                <a:ea typeface="华文细黑" pitchFamily="2" charset="-122"/>
                <a:cs typeface="+mn-cs"/>
              </a:rPr>
              <a:t>中文正文</a:t>
            </a:r>
            <a:r>
              <a:rPr lang="en-US" altLang="zh-CN" sz="1200" b="0">
                <a:solidFill>
                  <a:srgbClr val="F8F8F8"/>
                </a:solidFill>
                <a:ea typeface="华文细黑" pitchFamily="2" charset="-122"/>
                <a:cs typeface="+mn-cs"/>
              </a:rPr>
              <a:t>:18-20pt</a:t>
            </a:r>
          </a:p>
          <a:p>
            <a:pPr marL="342900" indent="-342900" algn="r">
              <a:lnSpc>
                <a:spcPct val="125000"/>
              </a:lnSpc>
              <a:spcBef>
                <a:spcPct val="20000"/>
              </a:spcBef>
              <a:buClr>
                <a:srgbClr val="990000"/>
              </a:buClr>
              <a:defRPr/>
            </a:pPr>
            <a:r>
              <a:rPr lang="zh-CN" altLang="en-US" sz="1200" b="0">
                <a:solidFill>
                  <a:srgbClr val="F8F8F8"/>
                </a:solidFill>
                <a:ea typeface="华文细黑" pitchFamily="2" charset="-122"/>
                <a:cs typeface="+mn-cs"/>
              </a:rPr>
              <a:t>子目录</a:t>
            </a:r>
            <a:r>
              <a:rPr lang="en-US" altLang="zh-CN" sz="1200" b="0">
                <a:solidFill>
                  <a:srgbClr val="F8F8F8"/>
                </a:solidFill>
                <a:ea typeface="华文细黑" pitchFamily="2" charset="-122"/>
                <a:cs typeface="+mn-cs"/>
              </a:rPr>
              <a:t>(2-5</a:t>
            </a:r>
            <a:r>
              <a:rPr lang="zh-CN" altLang="en-US" sz="1200" b="0">
                <a:solidFill>
                  <a:srgbClr val="F8F8F8"/>
                </a:solidFill>
                <a:ea typeface="华文细黑" pitchFamily="2" charset="-122"/>
                <a:cs typeface="+mn-cs"/>
              </a:rPr>
              <a:t>级</a:t>
            </a:r>
            <a:r>
              <a:rPr lang="en-US" altLang="zh-CN" sz="1200" b="0">
                <a:solidFill>
                  <a:srgbClr val="F8F8F8"/>
                </a:solidFill>
                <a:ea typeface="华文细黑" pitchFamily="2" charset="-122"/>
                <a:cs typeface="+mn-cs"/>
              </a:rPr>
              <a:t>):18pt </a:t>
            </a:r>
          </a:p>
          <a:p>
            <a:pPr marL="342900" indent="-342900" algn="r">
              <a:lnSpc>
                <a:spcPct val="125000"/>
              </a:lnSpc>
              <a:spcBef>
                <a:spcPct val="20000"/>
              </a:spcBef>
              <a:buClr>
                <a:srgbClr val="990000"/>
              </a:buClr>
              <a:defRPr/>
            </a:pPr>
            <a:r>
              <a:rPr lang="zh-CN" altLang="en-US" sz="1200" b="0">
                <a:solidFill>
                  <a:srgbClr val="F8F8F8"/>
                </a:solidFill>
                <a:ea typeface="华文细黑" pitchFamily="2" charset="-122"/>
                <a:cs typeface="+mn-cs"/>
              </a:rPr>
              <a:t>颜色</a:t>
            </a:r>
            <a:r>
              <a:rPr lang="en-US" altLang="zh-CN" sz="1200" b="0">
                <a:solidFill>
                  <a:srgbClr val="F8F8F8"/>
                </a:solidFill>
                <a:ea typeface="华文细黑" pitchFamily="2" charset="-122"/>
                <a:cs typeface="+mn-cs"/>
              </a:rPr>
              <a:t>:</a:t>
            </a:r>
            <a:r>
              <a:rPr lang="zh-CN" altLang="en-US" sz="1200" b="0">
                <a:solidFill>
                  <a:srgbClr val="F8F8F8"/>
                </a:solidFill>
                <a:ea typeface="华文细黑" pitchFamily="2" charset="-122"/>
                <a:cs typeface="+mn-cs"/>
              </a:rPr>
              <a:t>黑色</a:t>
            </a:r>
          </a:p>
          <a:p>
            <a:pPr marL="342900" indent="-342900" algn="r">
              <a:lnSpc>
                <a:spcPct val="125000"/>
              </a:lnSpc>
              <a:spcBef>
                <a:spcPct val="20000"/>
              </a:spcBef>
              <a:buClr>
                <a:srgbClr val="990000"/>
              </a:buClr>
              <a:defRPr/>
            </a:pPr>
            <a:r>
              <a:rPr lang="zh-CN" altLang="en-US" sz="1200" b="0">
                <a:solidFill>
                  <a:srgbClr val="F8F8F8"/>
                </a:solidFill>
                <a:ea typeface="华文细黑" pitchFamily="2" charset="-122"/>
                <a:cs typeface="+mn-cs"/>
              </a:rPr>
              <a:t>字体</a:t>
            </a:r>
            <a:r>
              <a:rPr lang="en-US" altLang="zh-CN" sz="1200" b="0">
                <a:solidFill>
                  <a:srgbClr val="F8F8F8"/>
                </a:solidFill>
                <a:ea typeface="华文细黑" pitchFamily="2" charset="-122"/>
                <a:cs typeface="+mn-cs"/>
              </a:rPr>
              <a:t>:</a:t>
            </a:r>
            <a:r>
              <a:rPr lang="zh-CN" altLang="en-US" sz="1200" b="0">
                <a:solidFill>
                  <a:srgbClr val="F8F8F8"/>
                </a:solidFill>
                <a:ea typeface="华文细黑" pitchFamily="2" charset="-122"/>
                <a:cs typeface="+mn-cs"/>
              </a:rPr>
              <a:t>细黑体 </a:t>
            </a:r>
            <a:endParaRPr lang="zh-CN" altLang="en-US" sz="1200" b="0">
              <a:solidFill>
                <a:srgbClr val="080808"/>
              </a:solidFill>
              <a:ea typeface="华文细黑" pitchFamily="2" charset="-122"/>
              <a:cs typeface="+mn-cs"/>
            </a:endParaRPr>
          </a:p>
        </p:txBody>
      </p:sp>
      <p:sp>
        <p:nvSpPr>
          <p:cNvPr id="1470603" name="Rectangle 139"/>
          <p:cNvSpPr>
            <a:spLocks noChangeArrowheads="1"/>
          </p:cNvSpPr>
          <p:nvPr/>
        </p:nvSpPr>
        <p:spPr bwMode="auto">
          <a:xfrm>
            <a:off x="12361863" y="4292600"/>
            <a:ext cx="1227137" cy="2627313"/>
          </a:xfrm>
          <a:prstGeom prst="rect">
            <a:avLst/>
          </a:prstGeom>
          <a:solidFill>
            <a:srgbClr val="F8F8F8"/>
          </a:solidFill>
          <a:ln w="9525" algn="ctr">
            <a:noFill/>
            <a:miter lim="800000"/>
            <a:headEnd/>
            <a:tailEnd/>
          </a:ln>
          <a:effectLst/>
        </p:spPr>
        <p:txBody>
          <a:bodyPr lIns="91425" tIns="45712" rIns="91425" bIns="45712" anchor="ctr">
            <a:spAutoFit/>
          </a:bodyPr>
          <a:lstStyle/>
          <a:p>
            <a:pPr algn="ctr" defTabSz="877888" eaLnBrk="0" hangingPunct="0"/>
            <a:endParaRPr lang="zh-CN" altLang="zh-CN" sz="1500" b="0">
              <a:solidFill>
                <a:srgbClr val="000000"/>
              </a:solidFill>
              <a:latin typeface="FrutigerNext LT Regular" pitchFamily="34" charset="0"/>
              <a:ea typeface="MS PGothic" pitchFamily="34" charset="-128"/>
            </a:endParaRPr>
          </a:p>
        </p:txBody>
      </p:sp>
      <p:grpSp>
        <p:nvGrpSpPr>
          <p:cNvPr id="79885" name="Group 140"/>
          <p:cNvGrpSpPr>
            <a:grpSpLocks/>
          </p:cNvGrpSpPr>
          <p:nvPr/>
        </p:nvGrpSpPr>
        <p:grpSpPr bwMode="auto">
          <a:xfrm>
            <a:off x="12472988" y="5278438"/>
            <a:ext cx="989012" cy="184150"/>
            <a:chOff x="6657" y="3492"/>
            <a:chExt cx="527" cy="121"/>
          </a:xfrm>
        </p:grpSpPr>
        <p:sp>
          <p:nvSpPr>
            <p:cNvPr id="1470605" name="Rectangle 141"/>
            <p:cNvSpPr>
              <a:spLocks noChangeArrowheads="1"/>
            </p:cNvSpPr>
            <p:nvPr/>
          </p:nvSpPr>
          <p:spPr bwMode="auto">
            <a:xfrm flipV="1">
              <a:off x="6789" y="3492"/>
              <a:ext cx="132" cy="121"/>
            </a:xfrm>
            <a:prstGeom prst="rect">
              <a:avLst/>
            </a:prstGeom>
            <a:solidFill>
              <a:srgbClr val="FFCC66"/>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ea typeface="宋体" charset="-122"/>
                <a:cs typeface="+mn-cs"/>
              </a:endParaRPr>
            </a:p>
          </p:txBody>
        </p:sp>
        <p:sp>
          <p:nvSpPr>
            <p:cNvPr id="1470606" name="Rectangle 142"/>
            <p:cNvSpPr>
              <a:spLocks noChangeArrowheads="1"/>
            </p:cNvSpPr>
            <p:nvPr/>
          </p:nvSpPr>
          <p:spPr bwMode="auto">
            <a:xfrm flipV="1">
              <a:off x="6921" y="3492"/>
              <a:ext cx="131" cy="121"/>
            </a:xfrm>
            <a:prstGeom prst="rect">
              <a:avLst/>
            </a:prstGeom>
            <a:solidFill>
              <a:srgbClr val="FF9900"/>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ea typeface="宋体" charset="-122"/>
                <a:cs typeface="+mn-cs"/>
              </a:endParaRPr>
            </a:p>
          </p:txBody>
        </p:sp>
        <p:sp>
          <p:nvSpPr>
            <p:cNvPr id="1470607" name="Rectangle 143"/>
            <p:cNvSpPr>
              <a:spLocks noChangeArrowheads="1"/>
            </p:cNvSpPr>
            <p:nvPr/>
          </p:nvSpPr>
          <p:spPr bwMode="auto">
            <a:xfrm flipV="1">
              <a:off x="7052" y="3492"/>
              <a:ext cx="132" cy="121"/>
            </a:xfrm>
            <a:prstGeom prst="rect">
              <a:avLst/>
            </a:prstGeom>
            <a:solidFill>
              <a:srgbClr val="99660A"/>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ea typeface="宋体" charset="-122"/>
                <a:cs typeface="+mn-cs"/>
              </a:endParaRPr>
            </a:p>
          </p:txBody>
        </p:sp>
        <p:sp>
          <p:nvSpPr>
            <p:cNvPr id="1470608" name="Rectangle 144"/>
            <p:cNvSpPr>
              <a:spLocks noChangeArrowheads="1"/>
            </p:cNvSpPr>
            <p:nvPr/>
          </p:nvSpPr>
          <p:spPr bwMode="auto">
            <a:xfrm flipV="1">
              <a:off x="6657" y="3492"/>
              <a:ext cx="132" cy="121"/>
            </a:xfrm>
            <a:prstGeom prst="rect">
              <a:avLst/>
            </a:prstGeom>
            <a:solidFill>
              <a:srgbClr val="FFCC99"/>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ea typeface="宋体" charset="-122"/>
                <a:cs typeface="+mn-cs"/>
              </a:endParaRPr>
            </a:p>
          </p:txBody>
        </p:sp>
      </p:grpSp>
      <p:grpSp>
        <p:nvGrpSpPr>
          <p:cNvPr id="79886" name="Group 145"/>
          <p:cNvGrpSpPr>
            <a:grpSpLocks/>
          </p:cNvGrpSpPr>
          <p:nvPr/>
        </p:nvGrpSpPr>
        <p:grpSpPr bwMode="auto">
          <a:xfrm>
            <a:off x="12472988" y="6203950"/>
            <a:ext cx="989012" cy="182563"/>
            <a:chOff x="6657" y="4103"/>
            <a:chExt cx="527" cy="121"/>
          </a:xfrm>
        </p:grpSpPr>
        <p:sp>
          <p:nvSpPr>
            <p:cNvPr id="1470610" name="Rectangle 146"/>
            <p:cNvSpPr>
              <a:spLocks noChangeArrowheads="1"/>
            </p:cNvSpPr>
            <p:nvPr/>
          </p:nvSpPr>
          <p:spPr bwMode="auto">
            <a:xfrm flipV="1">
              <a:off x="6789" y="4103"/>
              <a:ext cx="132" cy="121"/>
            </a:xfrm>
            <a:prstGeom prst="rect">
              <a:avLst/>
            </a:prstGeom>
            <a:solidFill>
              <a:srgbClr val="99CCFF"/>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ea typeface="宋体" charset="-122"/>
                <a:cs typeface="+mn-cs"/>
              </a:endParaRPr>
            </a:p>
          </p:txBody>
        </p:sp>
        <p:sp>
          <p:nvSpPr>
            <p:cNvPr id="1470611" name="Rectangle 147"/>
            <p:cNvSpPr>
              <a:spLocks noChangeArrowheads="1"/>
            </p:cNvSpPr>
            <p:nvPr/>
          </p:nvSpPr>
          <p:spPr bwMode="auto">
            <a:xfrm flipV="1">
              <a:off x="6921" y="4103"/>
              <a:ext cx="131" cy="121"/>
            </a:xfrm>
            <a:prstGeom prst="rect">
              <a:avLst/>
            </a:prstGeom>
            <a:solidFill>
              <a:srgbClr val="99CCCC"/>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ea typeface="宋体" charset="-122"/>
                <a:cs typeface="+mn-cs"/>
              </a:endParaRPr>
            </a:p>
          </p:txBody>
        </p:sp>
        <p:sp>
          <p:nvSpPr>
            <p:cNvPr id="1470612" name="Rectangle 148"/>
            <p:cNvSpPr>
              <a:spLocks noChangeArrowheads="1"/>
            </p:cNvSpPr>
            <p:nvPr/>
          </p:nvSpPr>
          <p:spPr bwMode="auto">
            <a:xfrm flipV="1">
              <a:off x="7052" y="4103"/>
              <a:ext cx="132" cy="121"/>
            </a:xfrm>
            <a:prstGeom prst="rect">
              <a:avLst/>
            </a:prstGeom>
            <a:solidFill>
              <a:srgbClr val="009999"/>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ea typeface="宋体" charset="-122"/>
                <a:cs typeface="+mn-cs"/>
              </a:endParaRPr>
            </a:p>
          </p:txBody>
        </p:sp>
        <p:sp>
          <p:nvSpPr>
            <p:cNvPr id="1470613" name="Rectangle 149"/>
            <p:cNvSpPr>
              <a:spLocks noChangeArrowheads="1"/>
            </p:cNvSpPr>
            <p:nvPr/>
          </p:nvSpPr>
          <p:spPr bwMode="auto">
            <a:xfrm flipV="1">
              <a:off x="6657" y="4103"/>
              <a:ext cx="132" cy="121"/>
            </a:xfrm>
            <a:prstGeom prst="rect">
              <a:avLst/>
            </a:prstGeom>
            <a:solidFill>
              <a:srgbClr val="CCCCFF"/>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ea typeface="宋体" charset="-122"/>
                <a:cs typeface="+mn-cs"/>
              </a:endParaRPr>
            </a:p>
          </p:txBody>
        </p:sp>
      </p:grpSp>
      <p:grpSp>
        <p:nvGrpSpPr>
          <p:cNvPr id="79887" name="Group 150"/>
          <p:cNvGrpSpPr>
            <a:grpSpLocks/>
          </p:cNvGrpSpPr>
          <p:nvPr/>
        </p:nvGrpSpPr>
        <p:grpSpPr bwMode="auto">
          <a:xfrm>
            <a:off x="12472988" y="6450013"/>
            <a:ext cx="989012" cy="182562"/>
            <a:chOff x="6657" y="4266"/>
            <a:chExt cx="527" cy="121"/>
          </a:xfrm>
        </p:grpSpPr>
        <p:sp>
          <p:nvSpPr>
            <p:cNvPr id="1470615" name="Rectangle 151"/>
            <p:cNvSpPr>
              <a:spLocks noChangeArrowheads="1"/>
            </p:cNvSpPr>
            <p:nvPr/>
          </p:nvSpPr>
          <p:spPr bwMode="auto">
            <a:xfrm flipV="1">
              <a:off x="6789" y="4266"/>
              <a:ext cx="132" cy="121"/>
            </a:xfrm>
            <a:prstGeom prst="rect">
              <a:avLst/>
            </a:prstGeom>
            <a:solidFill>
              <a:srgbClr val="99CCCC"/>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ea typeface="宋体" charset="-122"/>
                <a:cs typeface="+mn-cs"/>
              </a:endParaRPr>
            </a:p>
          </p:txBody>
        </p:sp>
        <p:sp>
          <p:nvSpPr>
            <p:cNvPr id="1470616" name="Rectangle 152"/>
            <p:cNvSpPr>
              <a:spLocks noChangeArrowheads="1"/>
            </p:cNvSpPr>
            <p:nvPr/>
          </p:nvSpPr>
          <p:spPr bwMode="auto">
            <a:xfrm flipV="1">
              <a:off x="6921" y="4266"/>
              <a:ext cx="131" cy="121"/>
            </a:xfrm>
            <a:prstGeom prst="rect">
              <a:avLst/>
            </a:prstGeom>
            <a:solidFill>
              <a:srgbClr val="0099CC"/>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ea typeface="宋体" charset="-122"/>
                <a:cs typeface="+mn-cs"/>
              </a:endParaRPr>
            </a:p>
          </p:txBody>
        </p:sp>
        <p:sp>
          <p:nvSpPr>
            <p:cNvPr id="1470617" name="Rectangle 153"/>
            <p:cNvSpPr>
              <a:spLocks noChangeArrowheads="1"/>
            </p:cNvSpPr>
            <p:nvPr/>
          </p:nvSpPr>
          <p:spPr bwMode="auto">
            <a:xfrm flipV="1">
              <a:off x="7052" y="4266"/>
              <a:ext cx="132" cy="121"/>
            </a:xfrm>
            <a:prstGeom prst="rect">
              <a:avLst/>
            </a:prstGeom>
            <a:solidFill>
              <a:srgbClr val="006699"/>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ea typeface="宋体" charset="-122"/>
                <a:cs typeface="+mn-cs"/>
              </a:endParaRPr>
            </a:p>
          </p:txBody>
        </p:sp>
        <p:sp>
          <p:nvSpPr>
            <p:cNvPr id="1470618" name="Rectangle 154"/>
            <p:cNvSpPr>
              <a:spLocks noChangeArrowheads="1"/>
            </p:cNvSpPr>
            <p:nvPr/>
          </p:nvSpPr>
          <p:spPr bwMode="auto">
            <a:xfrm flipV="1">
              <a:off x="6657" y="4266"/>
              <a:ext cx="132" cy="121"/>
            </a:xfrm>
            <a:prstGeom prst="rect">
              <a:avLst/>
            </a:prstGeom>
            <a:solidFill>
              <a:srgbClr val="CCFF99"/>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ea typeface="宋体" charset="-122"/>
                <a:cs typeface="+mn-cs"/>
              </a:endParaRPr>
            </a:p>
          </p:txBody>
        </p:sp>
      </p:grpSp>
      <p:grpSp>
        <p:nvGrpSpPr>
          <p:cNvPr id="79888" name="Group 155"/>
          <p:cNvGrpSpPr>
            <a:grpSpLocks/>
          </p:cNvGrpSpPr>
          <p:nvPr/>
        </p:nvGrpSpPr>
        <p:grpSpPr bwMode="auto">
          <a:xfrm>
            <a:off x="12472988" y="5527675"/>
            <a:ext cx="989012" cy="182563"/>
            <a:chOff x="6657" y="3656"/>
            <a:chExt cx="527" cy="121"/>
          </a:xfrm>
        </p:grpSpPr>
        <p:sp>
          <p:nvSpPr>
            <p:cNvPr id="1470620" name="Rectangle 156"/>
            <p:cNvSpPr>
              <a:spLocks noChangeArrowheads="1"/>
            </p:cNvSpPr>
            <p:nvPr/>
          </p:nvSpPr>
          <p:spPr bwMode="auto">
            <a:xfrm flipV="1">
              <a:off x="6657" y="3656"/>
              <a:ext cx="132" cy="121"/>
            </a:xfrm>
            <a:prstGeom prst="rect">
              <a:avLst/>
            </a:prstGeom>
            <a:solidFill>
              <a:srgbClr val="CCCCCC"/>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ea typeface="宋体" charset="-122"/>
                <a:cs typeface="+mn-cs"/>
              </a:endParaRPr>
            </a:p>
          </p:txBody>
        </p:sp>
        <p:sp>
          <p:nvSpPr>
            <p:cNvPr id="1470621" name="Rectangle 157"/>
            <p:cNvSpPr>
              <a:spLocks noChangeArrowheads="1"/>
            </p:cNvSpPr>
            <p:nvPr/>
          </p:nvSpPr>
          <p:spPr bwMode="auto">
            <a:xfrm flipV="1">
              <a:off x="6789" y="3656"/>
              <a:ext cx="132" cy="121"/>
            </a:xfrm>
            <a:prstGeom prst="rect">
              <a:avLst/>
            </a:prstGeom>
            <a:solidFill>
              <a:srgbClr val="FF9900"/>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ea typeface="宋体" charset="-122"/>
                <a:cs typeface="+mn-cs"/>
              </a:endParaRPr>
            </a:p>
          </p:txBody>
        </p:sp>
        <p:sp>
          <p:nvSpPr>
            <p:cNvPr id="1470622" name="Rectangle 158"/>
            <p:cNvSpPr>
              <a:spLocks noChangeArrowheads="1"/>
            </p:cNvSpPr>
            <p:nvPr/>
          </p:nvSpPr>
          <p:spPr bwMode="auto">
            <a:xfrm flipV="1">
              <a:off x="6921" y="3656"/>
              <a:ext cx="131" cy="121"/>
            </a:xfrm>
            <a:prstGeom prst="rect">
              <a:avLst/>
            </a:prstGeom>
            <a:solidFill>
              <a:srgbClr val="990000"/>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ea typeface="宋体" charset="-122"/>
                <a:cs typeface="+mn-cs"/>
              </a:endParaRPr>
            </a:p>
          </p:txBody>
        </p:sp>
        <p:sp>
          <p:nvSpPr>
            <p:cNvPr id="1470623" name="Rectangle 159"/>
            <p:cNvSpPr>
              <a:spLocks noChangeArrowheads="1"/>
            </p:cNvSpPr>
            <p:nvPr/>
          </p:nvSpPr>
          <p:spPr bwMode="auto">
            <a:xfrm flipV="1">
              <a:off x="7052" y="3656"/>
              <a:ext cx="132" cy="121"/>
            </a:xfrm>
            <a:prstGeom prst="rect">
              <a:avLst/>
            </a:prstGeom>
            <a:solidFill>
              <a:srgbClr val="080808"/>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ea typeface="宋体" charset="-122"/>
                <a:cs typeface="+mn-cs"/>
              </a:endParaRPr>
            </a:p>
          </p:txBody>
        </p:sp>
      </p:grpSp>
      <p:grpSp>
        <p:nvGrpSpPr>
          <p:cNvPr id="79889" name="Group 160"/>
          <p:cNvGrpSpPr>
            <a:grpSpLocks/>
          </p:cNvGrpSpPr>
          <p:nvPr/>
        </p:nvGrpSpPr>
        <p:grpSpPr bwMode="auto">
          <a:xfrm>
            <a:off x="12472988" y="5957888"/>
            <a:ext cx="989012" cy="182562"/>
            <a:chOff x="6657" y="3941"/>
            <a:chExt cx="527" cy="121"/>
          </a:xfrm>
        </p:grpSpPr>
        <p:sp>
          <p:nvSpPr>
            <p:cNvPr id="1470625" name="Rectangle 161"/>
            <p:cNvSpPr>
              <a:spLocks noChangeArrowheads="1"/>
            </p:cNvSpPr>
            <p:nvPr/>
          </p:nvSpPr>
          <p:spPr bwMode="auto">
            <a:xfrm flipV="1">
              <a:off x="6789" y="3941"/>
              <a:ext cx="132" cy="121"/>
            </a:xfrm>
            <a:prstGeom prst="rect">
              <a:avLst/>
            </a:prstGeom>
            <a:solidFill>
              <a:srgbClr val="CCFF99"/>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ea typeface="宋体" charset="-122"/>
                <a:cs typeface="+mn-cs"/>
              </a:endParaRPr>
            </a:p>
          </p:txBody>
        </p:sp>
        <p:sp>
          <p:nvSpPr>
            <p:cNvPr id="1470626" name="Rectangle 162"/>
            <p:cNvSpPr>
              <a:spLocks noChangeArrowheads="1"/>
            </p:cNvSpPr>
            <p:nvPr/>
          </p:nvSpPr>
          <p:spPr bwMode="auto">
            <a:xfrm flipV="1">
              <a:off x="6921" y="3941"/>
              <a:ext cx="131" cy="121"/>
            </a:xfrm>
            <a:prstGeom prst="rect">
              <a:avLst/>
            </a:prstGeom>
            <a:solidFill>
              <a:srgbClr val="669900"/>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ea typeface="宋体" charset="-122"/>
                <a:cs typeface="+mn-cs"/>
              </a:endParaRPr>
            </a:p>
          </p:txBody>
        </p:sp>
        <p:sp>
          <p:nvSpPr>
            <p:cNvPr id="1470627" name="Rectangle 163"/>
            <p:cNvSpPr>
              <a:spLocks noChangeArrowheads="1"/>
            </p:cNvSpPr>
            <p:nvPr/>
          </p:nvSpPr>
          <p:spPr bwMode="auto">
            <a:xfrm flipV="1">
              <a:off x="7052" y="3941"/>
              <a:ext cx="132" cy="121"/>
            </a:xfrm>
            <a:prstGeom prst="rect">
              <a:avLst/>
            </a:prstGeom>
            <a:solidFill>
              <a:srgbClr val="080808"/>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ea typeface="宋体" charset="-122"/>
                <a:cs typeface="+mn-cs"/>
              </a:endParaRPr>
            </a:p>
          </p:txBody>
        </p:sp>
        <p:sp>
          <p:nvSpPr>
            <p:cNvPr id="1470628" name="Rectangle 164"/>
            <p:cNvSpPr>
              <a:spLocks noChangeArrowheads="1"/>
            </p:cNvSpPr>
            <p:nvPr/>
          </p:nvSpPr>
          <p:spPr bwMode="auto">
            <a:xfrm flipV="1">
              <a:off x="6657" y="3941"/>
              <a:ext cx="132" cy="121"/>
            </a:xfrm>
            <a:prstGeom prst="rect">
              <a:avLst/>
            </a:prstGeom>
            <a:solidFill>
              <a:srgbClr val="CCCCCC"/>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ea typeface="宋体" charset="-122"/>
                <a:cs typeface="+mn-cs"/>
              </a:endParaRPr>
            </a:p>
          </p:txBody>
        </p:sp>
      </p:grpSp>
      <p:grpSp>
        <p:nvGrpSpPr>
          <p:cNvPr id="79890" name="Group 165"/>
          <p:cNvGrpSpPr>
            <a:grpSpLocks/>
          </p:cNvGrpSpPr>
          <p:nvPr/>
        </p:nvGrpSpPr>
        <p:grpSpPr bwMode="auto">
          <a:xfrm>
            <a:off x="12472988" y="6697663"/>
            <a:ext cx="989012" cy="182562"/>
            <a:chOff x="6657" y="4430"/>
            <a:chExt cx="527" cy="121"/>
          </a:xfrm>
        </p:grpSpPr>
        <p:sp>
          <p:nvSpPr>
            <p:cNvPr id="1470630" name="Rectangle 166"/>
            <p:cNvSpPr>
              <a:spLocks noChangeArrowheads="1"/>
            </p:cNvSpPr>
            <p:nvPr/>
          </p:nvSpPr>
          <p:spPr bwMode="auto">
            <a:xfrm flipV="1">
              <a:off x="6789" y="4430"/>
              <a:ext cx="132" cy="121"/>
            </a:xfrm>
            <a:prstGeom prst="rect">
              <a:avLst/>
            </a:prstGeom>
            <a:solidFill>
              <a:srgbClr val="FF9900"/>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ea typeface="宋体" charset="-122"/>
                <a:cs typeface="+mn-cs"/>
              </a:endParaRPr>
            </a:p>
          </p:txBody>
        </p:sp>
        <p:sp>
          <p:nvSpPr>
            <p:cNvPr id="1470631" name="Rectangle 167"/>
            <p:cNvSpPr>
              <a:spLocks noChangeArrowheads="1"/>
            </p:cNvSpPr>
            <p:nvPr/>
          </p:nvSpPr>
          <p:spPr bwMode="auto">
            <a:xfrm flipV="1">
              <a:off x="6921" y="4430"/>
              <a:ext cx="131" cy="121"/>
            </a:xfrm>
            <a:prstGeom prst="rect">
              <a:avLst/>
            </a:prstGeom>
            <a:solidFill>
              <a:srgbClr val="006699"/>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ea typeface="宋体" charset="-122"/>
                <a:cs typeface="+mn-cs"/>
              </a:endParaRPr>
            </a:p>
          </p:txBody>
        </p:sp>
        <p:sp>
          <p:nvSpPr>
            <p:cNvPr id="1470632" name="Rectangle 168"/>
            <p:cNvSpPr>
              <a:spLocks noChangeArrowheads="1"/>
            </p:cNvSpPr>
            <p:nvPr/>
          </p:nvSpPr>
          <p:spPr bwMode="auto">
            <a:xfrm flipV="1">
              <a:off x="7052" y="4430"/>
              <a:ext cx="132" cy="121"/>
            </a:xfrm>
            <a:prstGeom prst="rect">
              <a:avLst/>
            </a:prstGeom>
            <a:solidFill>
              <a:srgbClr val="080808"/>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ea typeface="宋体" charset="-122"/>
                <a:cs typeface="+mn-cs"/>
              </a:endParaRPr>
            </a:p>
          </p:txBody>
        </p:sp>
        <p:sp>
          <p:nvSpPr>
            <p:cNvPr id="1470633" name="Rectangle 169"/>
            <p:cNvSpPr>
              <a:spLocks noChangeArrowheads="1"/>
            </p:cNvSpPr>
            <p:nvPr/>
          </p:nvSpPr>
          <p:spPr bwMode="auto">
            <a:xfrm flipV="1">
              <a:off x="6657" y="4430"/>
              <a:ext cx="132" cy="121"/>
            </a:xfrm>
            <a:prstGeom prst="rect">
              <a:avLst/>
            </a:prstGeom>
            <a:solidFill>
              <a:srgbClr val="99CCFF"/>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ea typeface="宋体" charset="-122"/>
                <a:cs typeface="+mn-cs"/>
              </a:endParaRPr>
            </a:p>
          </p:txBody>
        </p:sp>
      </p:grpSp>
      <p:grpSp>
        <p:nvGrpSpPr>
          <p:cNvPr id="79891" name="Group 170"/>
          <p:cNvGrpSpPr>
            <a:grpSpLocks/>
          </p:cNvGrpSpPr>
          <p:nvPr/>
        </p:nvGrpSpPr>
        <p:grpSpPr bwMode="auto">
          <a:xfrm>
            <a:off x="12472988" y="5032375"/>
            <a:ext cx="989012" cy="184150"/>
            <a:chOff x="6657" y="3329"/>
            <a:chExt cx="527" cy="122"/>
          </a:xfrm>
        </p:grpSpPr>
        <p:sp>
          <p:nvSpPr>
            <p:cNvPr id="1470635" name="Rectangle 171"/>
            <p:cNvSpPr>
              <a:spLocks noChangeArrowheads="1"/>
            </p:cNvSpPr>
            <p:nvPr/>
          </p:nvSpPr>
          <p:spPr bwMode="auto">
            <a:xfrm flipV="1">
              <a:off x="6789" y="3329"/>
              <a:ext cx="132" cy="122"/>
            </a:xfrm>
            <a:prstGeom prst="rect">
              <a:avLst/>
            </a:prstGeom>
            <a:solidFill>
              <a:srgbClr val="FF9900"/>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ea typeface="宋体" charset="-122"/>
                <a:cs typeface="+mn-cs"/>
              </a:endParaRPr>
            </a:p>
          </p:txBody>
        </p:sp>
        <p:sp>
          <p:nvSpPr>
            <p:cNvPr id="1470636" name="Rectangle 172"/>
            <p:cNvSpPr>
              <a:spLocks noChangeArrowheads="1"/>
            </p:cNvSpPr>
            <p:nvPr/>
          </p:nvSpPr>
          <p:spPr bwMode="auto">
            <a:xfrm flipV="1">
              <a:off x="6921" y="3329"/>
              <a:ext cx="131" cy="122"/>
            </a:xfrm>
            <a:prstGeom prst="rect">
              <a:avLst/>
            </a:prstGeom>
            <a:solidFill>
              <a:srgbClr val="99660A"/>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ea typeface="宋体" charset="-122"/>
                <a:cs typeface="+mn-cs"/>
              </a:endParaRPr>
            </a:p>
          </p:txBody>
        </p:sp>
        <p:sp>
          <p:nvSpPr>
            <p:cNvPr id="1470637" name="Rectangle 173"/>
            <p:cNvSpPr>
              <a:spLocks noChangeArrowheads="1"/>
            </p:cNvSpPr>
            <p:nvPr/>
          </p:nvSpPr>
          <p:spPr bwMode="auto">
            <a:xfrm flipV="1">
              <a:off x="7052" y="3329"/>
              <a:ext cx="132" cy="122"/>
            </a:xfrm>
            <a:prstGeom prst="rect">
              <a:avLst/>
            </a:prstGeom>
            <a:solidFill>
              <a:srgbClr val="990000"/>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ea typeface="宋体" charset="-122"/>
                <a:cs typeface="+mn-cs"/>
              </a:endParaRPr>
            </a:p>
          </p:txBody>
        </p:sp>
        <p:sp>
          <p:nvSpPr>
            <p:cNvPr id="1470638" name="Rectangle 174"/>
            <p:cNvSpPr>
              <a:spLocks noChangeArrowheads="1"/>
            </p:cNvSpPr>
            <p:nvPr/>
          </p:nvSpPr>
          <p:spPr bwMode="auto">
            <a:xfrm flipV="1">
              <a:off x="6657" y="3329"/>
              <a:ext cx="132" cy="122"/>
            </a:xfrm>
            <a:prstGeom prst="rect">
              <a:avLst/>
            </a:prstGeom>
            <a:solidFill>
              <a:srgbClr val="FFCC99"/>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ea typeface="宋体" charset="-122"/>
                <a:cs typeface="+mn-cs"/>
              </a:endParaRPr>
            </a:p>
          </p:txBody>
        </p:sp>
      </p:grpSp>
      <p:grpSp>
        <p:nvGrpSpPr>
          <p:cNvPr id="79892" name="Group 175"/>
          <p:cNvGrpSpPr>
            <a:grpSpLocks/>
          </p:cNvGrpSpPr>
          <p:nvPr/>
        </p:nvGrpSpPr>
        <p:grpSpPr bwMode="auto">
          <a:xfrm>
            <a:off x="12472988" y="4600575"/>
            <a:ext cx="989012" cy="182563"/>
            <a:chOff x="6657" y="3043"/>
            <a:chExt cx="527" cy="121"/>
          </a:xfrm>
        </p:grpSpPr>
        <p:sp>
          <p:nvSpPr>
            <p:cNvPr id="1470640" name="Rectangle 176"/>
            <p:cNvSpPr>
              <a:spLocks noChangeArrowheads="1"/>
            </p:cNvSpPr>
            <p:nvPr/>
          </p:nvSpPr>
          <p:spPr bwMode="auto">
            <a:xfrm flipV="1">
              <a:off x="6921" y="3043"/>
              <a:ext cx="131" cy="121"/>
            </a:xfrm>
            <a:prstGeom prst="rect">
              <a:avLst/>
            </a:prstGeom>
            <a:solidFill>
              <a:srgbClr val="FF9900"/>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ea typeface="宋体" charset="-122"/>
                <a:cs typeface="+mn-cs"/>
              </a:endParaRPr>
            </a:p>
          </p:txBody>
        </p:sp>
        <p:sp>
          <p:nvSpPr>
            <p:cNvPr id="1470641" name="Rectangle 177"/>
            <p:cNvSpPr>
              <a:spLocks noChangeArrowheads="1"/>
            </p:cNvSpPr>
            <p:nvPr/>
          </p:nvSpPr>
          <p:spPr bwMode="auto">
            <a:xfrm flipV="1">
              <a:off x="7052" y="3043"/>
              <a:ext cx="132" cy="121"/>
            </a:xfrm>
            <a:prstGeom prst="rect">
              <a:avLst/>
            </a:prstGeom>
            <a:solidFill>
              <a:srgbClr val="CCCCCC"/>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ea typeface="宋体" charset="-122"/>
                <a:cs typeface="+mn-cs"/>
              </a:endParaRPr>
            </a:p>
          </p:txBody>
        </p:sp>
        <p:sp>
          <p:nvSpPr>
            <p:cNvPr id="1470642" name="Rectangle 178"/>
            <p:cNvSpPr>
              <a:spLocks noChangeArrowheads="1"/>
            </p:cNvSpPr>
            <p:nvPr/>
          </p:nvSpPr>
          <p:spPr bwMode="auto">
            <a:xfrm flipV="1">
              <a:off x="6657" y="3043"/>
              <a:ext cx="132" cy="121"/>
            </a:xfrm>
            <a:prstGeom prst="rect">
              <a:avLst/>
            </a:prstGeom>
            <a:solidFill>
              <a:srgbClr val="99CCFF"/>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ea typeface="宋体" charset="-122"/>
                <a:cs typeface="+mn-cs"/>
              </a:endParaRPr>
            </a:p>
          </p:txBody>
        </p:sp>
        <p:sp>
          <p:nvSpPr>
            <p:cNvPr id="1470643" name="Rectangle 179"/>
            <p:cNvSpPr>
              <a:spLocks noChangeArrowheads="1"/>
            </p:cNvSpPr>
            <p:nvPr/>
          </p:nvSpPr>
          <p:spPr bwMode="auto">
            <a:xfrm flipV="1">
              <a:off x="6789" y="3043"/>
              <a:ext cx="132" cy="121"/>
            </a:xfrm>
            <a:prstGeom prst="rect">
              <a:avLst/>
            </a:prstGeom>
            <a:solidFill>
              <a:srgbClr val="669900"/>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ea typeface="宋体" charset="-122"/>
                <a:cs typeface="+mn-cs"/>
              </a:endParaRPr>
            </a:p>
          </p:txBody>
        </p:sp>
      </p:grpSp>
      <p:grpSp>
        <p:nvGrpSpPr>
          <p:cNvPr id="79893" name="Group 180"/>
          <p:cNvGrpSpPr>
            <a:grpSpLocks/>
          </p:cNvGrpSpPr>
          <p:nvPr/>
        </p:nvGrpSpPr>
        <p:grpSpPr bwMode="auto">
          <a:xfrm>
            <a:off x="12472988" y="4354513"/>
            <a:ext cx="989012" cy="184150"/>
            <a:chOff x="6657" y="2881"/>
            <a:chExt cx="527" cy="121"/>
          </a:xfrm>
        </p:grpSpPr>
        <p:sp>
          <p:nvSpPr>
            <p:cNvPr id="1470645" name="Rectangle 181"/>
            <p:cNvSpPr>
              <a:spLocks noChangeArrowheads="1"/>
            </p:cNvSpPr>
            <p:nvPr/>
          </p:nvSpPr>
          <p:spPr bwMode="auto">
            <a:xfrm flipV="1">
              <a:off x="6921" y="2881"/>
              <a:ext cx="131" cy="121"/>
            </a:xfrm>
            <a:prstGeom prst="rect">
              <a:avLst/>
            </a:prstGeom>
            <a:solidFill>
              <a:srgbClr val="B2B2B2"/>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ea typeface="宋体" charset="-122"/>
                <a:cs typeface="+mn-cs"/>
              </a:endParaRPr>
            </a:p>
          </p:txBody>
        </p:sp>
        <p:sp>
          <p:nvSpPr>
            <p:cNvPr id="1470646" name="Rectangle 182"/>
            <p:cNvSpPr>
              <a:spLocks noChangeArrowheads="1"/>
            </p:cNvSpPr>
            <p:nvPr/>
          </p:nvSpPr>
          <p:spPr bwMode="auto">
            <a:xfrm flipV="1">
              <a:off x="7052" y="2881"/>
              <a:ext cx="132" cy="121"/>
            </a:xfrm>
            <a:prstGeom prst="rect">
              <a:avLst/>
            </a:prstGeom>
            <a:solidFill>
              <a:srgbClr val="EAEAEA"/>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ea typeface="宋体" charset="-122"/>
                <a:cs typeface="+mn-cs"/>
              </a:endParaRPr>
            </a:p>
          </p:txBody>
        </p:sp>
        <p:sp>
          <p:nvSpPr>
            <p:cNvPr id="1470647" name="Rectangle 183"/>
            <p:cNvSpPr>
              <a:spLocks noChangeArrowheads="1"/>
            </p:cNvSpPr>
            <p:nvPr/>
          </p:nvSpPr>
          <p:spPr bwMode="auto">
            <a:xfrm flipV="1">
              <a:off x="6657" y="2881"/>
              <a:ext cx="132" cy="121"/>
            </a:xfrm>
            <a:prstGeom prst="rect">
              <a:avLst/>
            </a:prstGeom>
            <a:solidFill>
              <a:srgbClr val="990000"/>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ea typeface="宋体" charset="-122"/>
                <a:cs typeface="+mn-cs"/>
              </a:endParaRPr>
            </a:p>
          </p:txBody>
        </p:sp>
        <p:sp>
          <p:nvSpPr>
            <p:cNvPr id="1470648" name="Rectangle 184"/>
            <p:cNvSpPr>
              <a:spLocks noChangeArrowheads="1"/>
            </p:cNvSpPr>
            <p:nvPr/>
          </p:nvSpPr>
          <p:spPr bwMode="auto">
            <a:xfrm flipV="1">
              <a:off x="6789" y="2881"/>
              <a:ext cx="132" cy="121"/>
            </a:xfrm>
            <a:prstGeom prst="rect">
              <a:avLst/>
            </a:prstGeom>
            <a:solidFill>
              <a:srgbClr val="080808"/>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ea typeface="宋体" charset="-122"/>
                <a:cs typeface="+mn-cs"/>
              </a:endParaRPr>
            </a:p>
          </p:txBody>
        </p:sp>
      </p:grpSp>
      <p:sp>
        <p:nvSpPr>
          <p:cNvPr id="1470649" name="Rectangle 185"/>
          <p:cNvSpPr>
            <a:spLocks noChangeArrowheads="1"/>
          </p:cNvSpPr>
          <p:nvPr/>
        </p:nvSpPr>
        <p:spPr bwMode="auto">
          <a:xfrm>
            <a:off x="12269788" y="2263775"/>
            <a:ext cx="1401762" cy="2654300"/>
          </a:xfrm>
          <a:prstGeom prst="rect">
            <a:avLst/>
          </a:prstGeom>
          <a:noFill/>
          <a:ln w="9525">
            <a:noFill/>
            <a:miter lim="800000"/>
            <a:headEnd/>
            <a:tailEnd/>
          </a:ln>
          <a:effectLst/>
        </p:spPr>
        <p:txBody>
          <a:bodyPr lIns="87798" tIns="43900" rIns="87798" bIns="43900"/>
          <a:lstStyle/>
          <a:p>
            <a:pPr marL="342900" indent="-342900">
              <a:lnSpc>
                <a:spcPct val="120000"/>
              </a:lnSpc>
              <a:spcBef>
                <a:spcPct val="20000"/>
              </a:spcBef>
              <a:buClr>
                <a:srgbClr val="990000"/>
              </a:buClr>
              <a:defRPr/>
            </a:pPr>
            <a:r>
              <a:rPr lang="zh-CN" altLang="en-US" sz="1200" b="0">
                <a:solidFill>
                  <a:srgbClr val="F8F8F8"/>
                </a:solidFill>
                <a:latin typeface="华文细黑" pitchFamily="2" charset="-122"/>
                <a:ea typeface="华文细黑" pitchFamily="2" charset="-122"/>
                <a:cs typeface="+mn-cs"/>
              </a:rPr>
              <a:t>配色参考方案：</a:t>
            </a:r>
          </a:p>
          <a:p>
            <a:pPr marL="342900" indent="-342900">
              <a:lnSpc>
                <a:spcPct val="120000"/>
              </a:lnSpc>
              <a:spcBef>
                <a:spcPct val="20000"/>
              </a:spcBef>
              <a:buClr>
                <a:srgbClr val="990000"/>
              </a:buClr>
              <a:defRPr/>
            </a:pPr>
            <a:r>
              <a:rPr lang="zh-CN" altLang="en-US" sz="1200" b="0">
                <a:solidFill>
                  <a:srgbClr val="F8F8F8"/>
                </a:solidFill>
                <a:latin typeface="华文细黑" pitchFamily="2" charset="-122"/>
                <a:ea typeface="华文细黑" pitchFamily="2" charset="-122"/>
                <a:cs typeface="+mn-cs"/>
              </a:rPr>
              <a:t>建议同一页面内不超过四种颜色，以下是９组配色方案，同一页面内只选择一组使用。</a:t>
            </a:r>
          </a:p>
          <a:p>
            <a:pPr marL="342900" indent="-342900">
              <a:lnSpc>
                <a:spcPct val="120000"/>
              </a:lnSpc>
              <a:spcBef>
                <a:spcPct val="20000"/>
              </a:spcBef>
              <a:buClr>
                <a:srgbClr val="990000"/>
              </a:buClr>
              <a:defRPr/>
            </a:pPr>
            <a:r>
              <a:rPr lang="zh-CN" altLang="en-US" sz="1200" b="0">
                <a:solidFill>
                  <a:srgbClr val="F8F8F8"/>
                </a:solidFill>
                <a:latin typeface="华文细黑" pitchFamily="2" charset="-122"/>
                <a:ea typeface="华文细黑" pitchFamily="2" charset="-122"/>
                <a:cs typeface="+mn-cs"/>
              </a:rPr>
              <a:t>（仅供参考）</a:t>
            </a:r>
          </a:p>
        </p:txBody>
      </p:sp>
      <p:sp>
        <p:nvSpPr>
          <p:cNvPr id="1470650" name="Rectangle 186"/>
          <p:cNvSpPr>
            <a:spLocks noChangeArrowheads="1"/>
          </p:cNvSpPr>
          <p:nvPr/>
        </p:nvSpPr>
        <p:spPr bwMode="auto">
          <a:xfrm>
            <a:off x="12269788" y="-61913"/>
            <a:ext cx="1401762" cy="838201"/>
          </a:xfrm>
          <a:prstGeom prst="rect">
            <a:avLst/>
          </a:prstGeom>
          <a:noFill/>
          <a:ln w="9525">
            <a:noFill/>
            <a:miter lim="800000"/>
            <a:headEnd/>
            <a:tailEnd/>
          </a:ln>
          <a:effectLst/>
        </p:spPr>
        <p:txBody>
          <a:bodyPr lIns="87798" tIns="43900" rIns="87798" bIns="43900"/>
          <a:lstStyle/>
          <a:p>
            <a:pPr marL="342900" indent="-342900">
              <a:lnSpc>
                <a:spcPct val="120000"/>
              </a:lnSpc>
              <a:spcBef>
                <a:spcPct val="20000"/>
              </a:spcBef>
              <a:buClr>
                <a:srgbClr val="990000"/>
              </a:buClr>
              <a:defRPr/>
            </a:pPr>
            <a:r>
              <a:rPr lang="zh-CN" altLang="en-US" sz="1200" b="0">
                <a:solidFill>
                  <a:srgbClr val="F8F8F8"/>
                </a:solidFill>
                <a:latin typeface="华文细黑" pitchFamily="2" charset="-122"/>
                <a:ea typeface="华文细黑" pitchFamily="2" charset="-122"/>
                <a:cs typeface="+mn-cs"/>
              </a:rPr>
              <a:t>客户或者合作伙伴的标志放在右上角</a:t>
            </a:r>
            <a:r>
              <a:rPr lang="en-US" altLang="zh-CN" sz="1200" b="0">
                <a:solidFill>
                  <a:srgbClr val="F8F8F8"/>
                </a:solidFill>
                <a:latin typeface="华文细黑" pitchFamily="2" charset="-122"/>
                <a:ea typeface="华文细黑" pitchFamily="2" charset="-122"/>
                <a:cs typeface="+mn-cs"/>
              </a:rPr>
              <a:t>.</a:t>
            </a:r>
          </a:p>
        </p:txBody>
      </p:sp>
    </p:spTree>
  </p:cSld>
  <p:clrMap bg1="lt1" tx1="dk1" bg2="lt2" tx2="dk2" accent1="accent1" accent2="accent2" accent3="accent3" accent4="accent4" accent5="accent5" accent6="accent6" hlink="hlink" folHlink="folHlink"/>
  <p:sldLayoutIdLst>
    <p:sldLayoutId id="2147486688" r:id="rId1"/>
    <p:sldLayoutId id="2147486660" r:id="rId2"/>
    <p:sldLayoutId id="2147486659" r:id="rId3"/>
    <p:sldLayoutId id="2147486658" r:id="rId4"/>
    <p:sldLayoutId id="2147486657" r:id="rId5"/>
    <p:sldLayoutId id="2147486656" r:id="rId6"/>
    <p:sldLayoutId id="2147486655" r:id="rId7"/>
    <p:sldLayoutId id="2147486654" r:id="rId8"/>
    <p:sldLayoutId id="2147486653" r:id="rId9"/>
    <p:sldLayoutId id="2147486652" r:id="rId10"/>
    <p:sldLayoutId id="2147486651" r:id="rId11"/>
  </p:sldLayoutIdLst>
  <p:hf sldNum="0" hdr="0" ftr="0"/>
  <p:txStyles>
    <p:titleStyle>
      <a:lvl1pPr algn="l" rtl="0" eaLnBrk="0" fontAlgn="base" hangingPunct="0">
        <a:spcBef>
          <a:spcPct val="0"/>
        </a:spcBef>
        <a:spcAft>
          <a:spcPct val="0"/>
        </a:spcAft>
        <a:defRPr sz="3200" b="1">
          <a:solidFill>
            <a:srgbClr val="990000"/>
          </a:solidFill>
          <a:latin typeface="+mj-lt"/>
          <a:ea typeface="+mj-ea"/>
          <a:cs typeface="宋体" charset="-122"/>
        </a:defRPr>
      </a:lvl1pPr>
      <a:lvl2pPr algn="l" rtl="0" eaLnBrk="0" fontAlgn="base" hangingPunct="0">
        <a:spcBef>
          <a:spcPct val="0"/>
        </a:spcBef>
        <a:spcAft>
          <a:spcPct val="0"/>
        </a:spcAft>
        <a:defRPr sz="3200" b="1">
          <a:solidFill>
            <a:srgbClr val="990000"/>
          </a:solidFill>
          <a:latin typeface="FrutigerNext LT Medium" pitchFamily="34" charset="0"/>
          <a:ea typeface="华文细黑" pitchFamily="2" charset="-122"/>
          <a:cs typeface="宋体" charset="-122"/>
        </a:defRPr>
      </a:lvl2pPr>
      <a:lvl3pPr algn="l" rtl="0" eaLnBrk="0" fontAlgn="base" hangingPunct="0">
        <a:spcBef>
          <a:spcPct val="0"/>
        </a:spcBef>
        <a:spcAft>
          <a:spcPct val="0"/>
        </a:spcAft>
        <a:defRPr sz="3200" b="1">
          <a:solidFill>
            <a:srgbClr val="990000"/>
          </a:solidFill>
          <a:latin typeface="FrutigerNext LT Medium" pitchFamily="34" charset="0"/>
          <a:ea typeface="华文细黑" pitchFamily="2" charset="-122"/>
          <a:cs typeface="宋体" charset="-122"/>
        </a:defRPr>
      </a:lvl3pPr>
      <a:lvl4pPr algn="l" rtl="0" eaLnBrk="0" fontAlgn="base" hangingPunct="0">
        <a:spcBef>
          <a:spcPct val="0"/>
        </a:spcBef>
        <a:spcAft>
          <a:spcPct val="0"/>
        </a:spcAft>
        <a:defRPr sz="3200" b="1">
          <a:solidFill>
            <a:srgbClr val="990000"/>
          </a:solidFill>
          <a:latin typeface="FrutigerNext LT Medium" pitchFamily="34" charset="0"/>
          <a:ea typeface="华文细黑" pitchFamily="2" charset="-122"/>
          <a:cs typeface="宋体" charset="-122"/>
        </a:defRPr>
      </a:lvl4pPr>
      <a:lvl5pPr algn="l" rtl="0" eaLnBrk="0" fontAlgn="base" hangingPunct="0">
        <a:spcBef>
          <a:spcPct val="0"/>
        </a:spcBef>
        <a:spcAft>
          <a:spcPct val="0"/>
        </a:spcAft>
        <a:defRPr sz="3200" b="1">
          <a:solidFill>
            <a:srgbClr val="990000"/>
          </a:solidFill>
          <a:latin typeface="FrutigerNext LT Medium" pitchFamily="34" charset="0"/>
          <a:ea typeface="华文细黑" pitchFamily="2" charset="-122"/>
          <a:cs typeface="宋体" charset="-122"/>
        </a:defRPr>
      </a:lvl5pPr>
      <a:lvl6pPr marL="457200" algn="l" rtl="0" fontAlgn="base">
        <a:spcBef>
          <a:spcPct val="0"/>
        </a:spcBef>
        <a:spcAft>
          <a:spcPct val="0"/>
        </a:spcAft>
        <a:defRPr sz="3200" b="1">
          <a:solidFill>
            <a:srgbClr val="990000"/>
          </a:solidFill>
          <a:latin typeface="FrutigerNext LT Medium" pitchFamily="34" charset="0"/>
          <a:ea typeface="华文细黑" pitchFamily="2" charset="-122"/>
          <a:cs typeface="SimSun" pitchFamily="2" charset="-122"/>
        </a:defRPr>
      </a:lvl6pPr>
      <a:lvl7pPr marL="914400" algn="l" rtl="0" fontAlgn="base">
        <a:spcBef>
          <a:spcPct val="0"/>
        </a:spcBef>
        <a:spcAft>
          <a:spcPct val="0"/>
        </a:spcAft>
        <a:defRPr sz="3200" b="1">
          <a:solidFill>
            <a:srgbClr val="990000"/>
          </a:solidFill>
          <a:latin typeface="FrutigerNext LT Medium" pitchFamily="34" charset="0"/>
          <a:ea typeface="华文细黑" pitchFamily="2" charset="-122"/>
          <a:cs typeface="SimSun" pitchFamily="2" charset="-122"/>
        </a:defRPr>
      </a:lvl7pPr>
      <a:lvl8pPr marL="1371600" algn="l" rtl="0" fontAlgn="base">
        <a:spcBef>
          <a:spcPct val="0"/>
        </a:spcBef>
        <a:spcAft>
          <a:spcPct val="0"/>
        </a:spcAft>
        <a:defRPr sz="3200" b="1">
          <a:solidFill>
            <a:srgbClr val="990000"/>
          </a:solidFill>
          <a:latin typeface="FrutigerNext LT Medium" pitchFamily="34" charset="0"/>
          <a:ea typeface="华文细黑" pitchFamily="2" charset="-122"/>
          <a:cs typeface="SimSun" pitchFamily="2" charset="-122"/>
        </a:defRPr>
      </a:lvl8pPr>
      <a:lvl9pPr marL="1828800" algn="l" rtl="0" fontAlgn="base">
        <a:spcBef>
          <a:spcPct val="0"/>
        </a:spcBef>
        <a:spcAft>
          <a:spcPct val="0"/>
        </a:spcAft>
        <a:defRPr sz="3200" b="1">
          <a:solidFill>
            <a:srgbClr val="990000"/>
          </a:solidFill>
          <a:latin typeface="FrutigerNext LT Medium" pitchFamily="34" charset="0"/>
          <a:ea typeface="华文细黑" pitchFamily="2" charset="-122"/>
          <a:cs typeface="SimSun" pitchFamily="2" charset="-122"/>
        </a:defRPr>
      </a:lvl9pPr>
    </p:titleStyle>
    <p:bodyStyle>
      <a:lvl1pPr marL="342900" indent="-342900" algn="l" rtl="0" eaLnBrk="0" fontAlgn="base" hangingPunct="0">
        <a:spcBef>
          <a:spcPct val="20000"/>
        </a:spcBef>
        <a:spcAft>
          <a:spcPct val="0"/>
        </a:spcAft>
        <a:buClr>
          <a:srgbClr val="990000"/>
        </a:buClr>
        <a:buChar char="•"/>
        <a:defRPr sz="2400" b="1">
          <a:solidFill>
            <a:schemeClr val="tx1"/>
          </a:solidFill>
          <a:latin typeface="+mn-lt"/>
          <a:ea typeface="+mn-ea"/>
          <a:cs typeface="宋体" charset="-122"/>
        </a:defRPr>
      </a:lvl1pPr>
      <a:lvl2pPr marL="742950" indent="-285750" algn="l" rtl="0" eaLnBrk="0" fontAlgn="base" hangingPunct="0">
        <a:spcBef>
          <a:spcPct val="20000"/>
        </a:spcBef>
        <a:spcAft>
          <a:spcPct val="0"/>
        </a:spcAft>
        <a:buFont typeface="Arial" charset="0"/>
        <a:buChar char="›"/>
        <a:defRPr sz="2000">
          <a:solidFill>
            <a:schemeClr val="tx1"/>
          </a:solidFill>
          <a:latin typeface="+mn-lt"/>
          <a:ea typeface="+mn-ea"/>
          <a:cs typeface="宋体" charset="-122"/>
        </a:defRPr>
      </a:lvl2pPr>
      <a:lvl3pPr marL="1143000" indent="-228600" algn="l" rtl="0" eaLnBrk="0" fontAlgn="base" hangingPunct="0">
        <a:spcBef>
          <a:spcPct val="20000"/>
        </a:spcBef>
        <a:spcAft>
          <a:spcPct val="0"/>
        </a:spcAft>
        <a:buFont typeface="FrutigerNext LT Medium" pitchFamily="34" charset="0"/>
        <a:buChar char="»"/>
        <a:defRPr sz="2400">
          <a:solidFill>
            <a:schemeClr val="tx1"/>
          </a:solidFill>
          <a:latin typeface="+mn-lt"/>
          <a:ea typeface="+mn-ea"/>
          <a:cs typeface="宋体" charset="-122"/>
        </a:defRPr>
      </a:lvl3pPr>
      <a:lvl4pPr marL="1600200" indent="-228600" algn="l" rtl="0" eaLnBrk="0" fontAlgn="base" hangingPunct="0">
        <a:spcBef>
          <a:spcPct val="20000"/>
        </a:spcBef>
        <a:spcAft>
          <a:spcPct val="0"/>
        </a:spcAft>
        <a:buChar char="–"/>
        <a:defRPr sz="1600">
          <a:solidFill>
            <a:schemeClr val="tx1"/>
          </a:solidFill>
          <a:latin typeface="+mn-lt"/>
          <a:ea typeface="+mn-ea"/>
          <a:cs typeface="宋体" charset="-122"/>
        </a:defRPr>
      </a:lvl4pPr>
      <a:lvl5pPr marL="2057400" indent="-228600" algn="l" rtl="0" eaLnBrk="0" fontAlgn="base" hangingPunct="0">
        <a:spcBef>
          <a:spcPct val="20000"/>
        </a:spcBef>
        <a:spcAft>
          <a:spcPct val="0"/>
        </a:spcAft>
        <a:buFont typeface="Arial" charset="0"/>
        <a:buChar char="~"/>
        <a:defRPr sz="1600">
          <a:solidFill>
            <a:schemeClr val="tx1"/>
          </a:solidFill>
          <a:latin typeface="+mn-lt"/>
          <a:ea typeface="+mn-ea"/>
          <a:cs typeface="宋体" charset="-122"/>
        </a:defRPr>
      </a:lvl5pPr>
      <a:lvl6pPr marL="2514600" indent="-228600" algn="l" rtl="0" fontAlgn="base">
        <a:spcBef>
          <a:spcPct val="20000"/>
        </a:spcBef>
        <a:spcAft>
          <a:spcPct val="0"/>
        </a:spcAft>
        <a:buFont typeface="Arial" charset="0"/>
        <a:buChar char="~"/>
        <a:defRPr sz="1600">
          <a:solidFill>
            <a:schemeClr val="tx1"/>
          </a:solidFill>
          <a:latin typeface="+mn-lt"/>
          <a:ea typeface="+mn-ea"/>
          <a:cs typeface="+mn-cs"/>
        </a:defRPr>
      </a:lvl6pPr>
      <a:lvl7pPr marL="2971800" indent="-228600" algn="l" rtl="0" fontAlgn="base">
        <a:spcBef>
          <a:spcPct val="20000"/>
        </a:spcBef>
        <a:spcAft>
          <a:spcPct val="0"/>
        </a:spcAft>
        <a:buFont typeface="Arial" charset="0"/>
        <a:buChar char="~"/>
        <a:defRPr sz="1600">
          <a:solidFill>
            <a:schemeClr val="tx1"/>
          </a:solidFill>
          <a:latin typeface="+mn-lt"/>
          <a:ea typeface="+mn-ea"/>
          <a:cs typeface="+mn-cs"/>
        </a:defRPr>
      </a:lvl7pPr>
      <a:lvl8pPr marL="3429000" indent="-228600" algn="l" rtl="0" fontAlgn="base">
        <a:spcBef>
          <a:spcPct val="20000"/>
        </a:spcBef>
        <a:spcAft>
          <a:spcPct val="0"/>
        </a:spcAft>
        <a:buFont typeface="Arial" charset="0"/>
        <a:buChar char="~"/>
        <a:defRPr sz="1600">
          <a:solidFill>
            <a:schemeClr val="tx1"/>
          </a:solidFill>
          <a:latin typeface="+mn-lt"/>
          <a:ea typeface="+mn-ea"/>
          <a:cs typeface="+mn-cs"/>
        </a:defRPr>
      </a:lvl8pPr>
      <a:lvl9pPr marL="3886200" indent="-228600" algn="l" rtl="0" fontAlgn="base">
        <a:spcBef>
          <a:spcPct val="20000"/>
        </a:spcBef>
        <a:spcAft>
          <a:spcPct val="0"/>
        </a:spcAft>
        <a:buFont typeface="Arial" charset="0"/>
        <a:buChar char="~"/>
        <a:defRPr sz="16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92162" name="图片 77" descr="Logo"/>
          <p:cNvPicPr>
            <a:picLocks noChangeAspect="1" noChangeArrowheads="1"/>
          </p:cNvPicPr>
          <p:nvPr userDrawn="1"/>
        </p:nvPicPr>
        <p:blipFill>
          <a:blip r:embed="rId3" cstate="print"/>
          <a:srcRect/>
          <a:stretch>
            <a:fillRect/>
          </a:stretch>
        </p:blipFill>
        <p:spPr bwMode="auto">
          <a:xfrm>
            <a:off x="4657725" y="1916113"/>
            <a:ext cx="2405063" cy="2405062"/>
          </a:xfrm>
          <a:prstGeom prst="rect">
            <a:avLst/>
          </a:prstGeom>
          <a:noFill/>
          <a:ln w="9525">
            <a:noFill/>
            <a:miter lim="800000"/>
            <a:headEnd/>
            <a:tailEnd/>
          </a:ln>
        </p:spPr>
      </p:pic>
      <p:pic>
        <p:nvPicPr>
          <p:cNvPr id="92163" name="图片 6" descr="5"/>
          <p:cNvPicPr>
            <a:picLocks noChangeAspect="1" noChangeArrowheads="1"/>
          </p:cNvPicPr>
          <p:nvPr userDrawn="1"/>
        </p:nvPicPr>
        <p:blipFill>
          <a:blip r:embed="rId4" cstate="print"/>
          <a:srcRect/>
          <a:stretch>
            <a:fillRect/>
          </a:stretch>
        </p:blipFill>
        <p:spPr bwMode="auto">
          <a:xfrm>
            <a:off x="0" y="5897563"/>
            <a:ext cx="12195175" cy="1003300"/>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6661" r:id="rId1"/>
  </p:sldLayoutIdLst>
  <p:transition>
    <p:fade/>
  </p:transition>
  <p:timing>
    <p:tnLst>
      <p:par>
        <p:cTn id="1" dur="indefinite" restart="never" nodeType="tmRoot"/>
      </p:par>
    </p:tnLst>
  </p:timing>
  <p:txStyles>
    <p:titleStyle>
      <a:lvl1pPr algn="ctr" defTabSz="1068388" rtl="0" eaLnBrk="0" fontAlgn="base" hangingPunct="0">
        <a:spcBef>
          <a:spcPct val="0"/>
        </a:spcBef>
        <a:spcAft>
          <a:spcPct val="0"/>
        </a:spcAft>
        <a:defRPr sz="5100">
          <a:solidFill>
            <a:schemeClr val="tx2"/>
          </a:solidFill>
          <a:latin typeface="+mj-lt"/>
          <a:ea typeface="+mj-ea"/>
          <a:cs typeface="+mj-cs"/>
        </a:defRPr>
      </a:lvl1pPr>
      <a:lvl2pPr algn="ctr" defTabSz="1068388" rtl="0" eaLnBrk="0" fontAlgn="base" hangingPunct="0">
        <a:spcBef>
          <a:spcPct val="0"/>
        </a:spcBef>
        <a:spcAft>
          <a:spcPct val="0"/>
        </a:spcAft>
        <a:defRPr sz="5100">
          <a:solidFill>
            <a:schemeClr val="tx2"/>
          </a:solidFill>
          <a:latin typeface="Arial" charset="0"/>
          <a:ea typeface="宋体" pitchFamily="2" charset="-122"/>
        </a:defRPr>
      </a:lvl2pPr>
      <a:lvl3pPr algn="ctr" defTabSz="1068388" rtl="0" eaLnBrk="0" fontAlgn="base" hangingPunct="0">
        <a:spcBef>
          <a:spcPct val="0"/>
        </a:spcBef>
        <a:spcAft>
          <a:spcPct val="0"/>
        </a:spcAft>
        <a:defRPr sz="5100">
          <a:solidFill>
            <a:schemeClr val="tx2"/>
          </a:solidFill>
          <a:latin typeface="Arial" charset="0"/>
          <a:ea typeface="宋体" pitchFamily="2" charset="-122"/>
        </a:defRPr>
      </a:lvl3pPr>
      <a:lvl4pPr algn="ctr" defTabSz="1068388" rtl="0" eaLnBrk="0" fontAlgn="base" hangingPunct="0">
        <a:spcBef>
          <a:spcPct val="0"/>
        </a:spcBef>
        <a:spcAft>
          <a:spcPct val="0"/>
        </a:spcAft>
        <a:defRPr sz="5100">
          <a:solidFill>
            <a:schemeClr val="tx2"/>
          </a:solidFill>
          <a:latin typeface="Arial" charset="0"/>
          <a:ea typeface="宋体" pitchFamily="2" charset="-122"/>
        </a:defRPr>
      </a:lvl4pPr>
      <a:lvl5pPr algn="ctr" defTabSz="1068388" rtl="0" eaLnBrk="0" fontAlgn="base" hangingPunct="0">
        <a:spcBef>
          <a:spcPct val="0"/>
        </a:spcBef>
        <a:spcAft>
          <a:spcPct val="0"/>
        </a:spcAft>
        <a:defRPr sz="5100">
          <a:solidFill>
            <a:schemeClr val="tx2"/>
          </a:solidFill>
          <a:latin typeface="Arial" charset="0"/>
          <a:ea typeface="宋体" pitchFamily="2" charset="-122"/>
        </a:defRPr>
      </a:lvl5pPr>
      <a:lvl6pPr marL="609676" algn="ctr" defTabSz="1069051" rtl="0" fontAlgn="base">
        <a:spcBef>
          <a:spcPct val="0"/>
        </a:spcBef>
        <a:spcAft>
          <a:spcPct val="0"/>
        </a:spcAft>
        <a:defRPr sz="5100">
          <a:solidFill>
            <a:schemeClr val="tx2"/>
          </a:solidFill>
          <a:latin typeface="Arial" charset="0"/>
          <a:ea typeface="宋体" pitchFamily="2" charset="-122"/>
        </a:defRPr>
      </a:lvl6pPr>
      <a:lvl7pPr marL="1219352" algn="ctr" defTabSz="1069051" rtl="0" fontAlgn="base">
        <a:spcBef>
          <a:spcPct val="0"/>
        </a:spcBef>
        <a:spcAft>
          <a:spcPct val="0"/>
        </a:spcAft>
        <a:defRPr sz="5100">
          <a:solidFill>
            <a:schemeClr val="tx2"/>
          </a:solidFill>
          <a:latin typeface="Arial" charset="0"/>
          <a:ea typeface="宋体" pitchFamily="2" charset="-122"/>
        </a:defRPr>
      </a:lvl7pPr>
      <a:lvl8pPr marL="1829029" algn="ctr" defTabSz="1069051" rtl="0" fontAlgn="base">
        <a:spcBef>
          <a:spcPct val="0"/>
        </a:spcBef>
        <a:spcAft>
          <a:spcPct val="0"/>
        </a:spcAft>
        <a:defRPr sz="5100">
          <a:solidFill>
            <a:schemeClr val="tx2"/>
          </a:solidFill>
          <a:latin typeface="Arial" charset="0"/>
          <a:ea typeface="宋体" pitchFamily="2" charset="-122"/>
        </a:defRPr>
      </a:lvl8pPr>
      <a:lvl9pPr marL="2438705" algn="ctr" defTabSz="1069051" rtl="0" fontAlgn="base">
        <a:spcBef>
          <a:spcPct val="0"/>
        </a:spcBef>
        <a:spcAft>
          <a:spcPct val="0"/>
        </a:spcAft>
        <a:defRPr sz="5100">
          <a:solidFill>
            <a:schemeClr val="tx2"/>
          </a:solidFill>
          <a:latin typeface="Arial" charset="0"/>
          <a:ea typeface="宋体" pitchFamily="2" charset="-122"/>
        </a:defRPr>
      </a:lvl9pPr>
    </p:titleStyle>
    <p:bodyStyle>
      <a:lvl1pPr marL="400050" indent="-400050" algn="l" defTabSz="1068388" rtl="0" eaLnBrk="0" fontAlgn="base" hangingPunct="0">
        <a:spcBef>
          <a:spcPct val="20000"/>
        </a:spcBef>
        <a:spcAft>
          <a:spcPct val="0"/>
        </a:spcAft>
        <a:buChar char="•"/>
        <a:defRPr sz="3700">
          <a:solidFill>
            <a:schemeClr val="tx1"/>
          </a:solidFill>
          <a:latin typeface="+mn-lt"/>
          <a:ea typeface="+mn-ea"/>
          <a:cs typeface="+mn-cs"/>
        </a:defRPr>
      </a:lvl1pPr>
      <a:lvl2pPr marL="869950" indent="-333375" algn="l" defTabSz="1068388" rtl="0" eaLnBrk="0" fontAlgn="base" hangingPunct="0">
        <a:spcBef>
          <a:spcPct val="20000"/>
        </a:spcBef>
        <a:spcAft>
          <a:spcPct val="0"/>
        </a:spcAft>
        <a:buChar char="–"/>
        <a:defRPr sz="3300">
          <a:solidFill>
            <a:schemeClr val="tx1"/>
          </a:solidFill>
          <a:latin typeface="+mn-lt"/>
          <a:ea typeface="+mn-ea"/>
        </a:defRPr>
      </a:lvl2pPr>
      <a:lvl3pPr marL="1336675" indent="-268288" algn="l" defTabSz="1068388" rtl="0" eaLnBrk="0" fontAlgn="base" hangingPunct="0">
        <a:spcBef>
          <a:spcPct val="20000"/>
        </a:spcBef>
        <a:spcAft>
          <a:spcPct val="0"/>
        </a:spcAft>
        <a:buChar char="•"/>
        <a:defRPr sz="2900">
          <a:solidFill>
            <a:schemeClr val="tx1"/>
          </a:solidFill>
          <a:latin typeface="+mn-lt"/>
          <a:ea typeface="+mn-ea"/>
        </a:defRPr>
      </a:lvl3pPr>
      <a:lvl4pPr marL="1868488" indent="-266700" algn="l" defTabSz="1068388" rtl="0" eaLnBrk="0" fontAlgn="base" hangingPunct="0">
        <a:spcBef>
          <a:spcPct val="20000"/>
        </a:spcBef>
        <a:spcAft>
          <a:spcPct val="0"/>
        </a:spcAft>
        <a:buChar char="–"/>
        <a:defRPr sz="2300">
          <a:solidFill>
            <a:schemeClr val="tx1"/>
          </a:solidFill>
          <a:latin typeface="+mn-lt"/>
          <a:ea typeface="+mn-ea"/>
        </a:defRPr>
      </a:lvl4pPr>
      <a:lvl5pPr marL="2403475" indent="-268288" algn="l" defTabSz="1068388" rtl="0" eaLnBrk="0" fontAlgn="base" hangingPunct="0">
        <a:spcBef>
          <a:spcPct val="20000"/>
        </a:spcBef>
        <a:spcAft>
          <a:spcPct val="0"/>
        </a:spcAft>
        <a:buChar char="»"/>
        <a:defRPr sz="2300">
          <a:solidFill>
            <a:schemeClr val="tx1"/>
          </a:solidFill>
          <a:latin typeface="+mn-lt"/>
          <a:ea typeface="+mn-ea"/>
        </a:defRPr>
      </a:lvl5pPr>
      <a:lvl6pPr marL="3014510" indent="-268851" algn="l" defTabSz="1069051" rtl="0" fontAlgn="base">
        <a:spcBef>
          <a:spcPct val="20000"/>
        </a:spcBef>
        <a:spcAft>
          <a:spcPct val="0"/>
        </a:spcAft>
        <a:buChar char="»"/>
        <a:defRPr sz="2300">
          <a:solidFill>
            <a:schemeClr val="tx1"/>
          </a:solidFill>
          <a:latin typeface="+mn-lt"/>
          <a:ea typeface="+mn-ea"/>
        </a:defRPr>
      </a:lvl6pPr>
      <a:lvl7pPr marL="3624186" indent="-268851" algn="l" defTabSz="1069051" rtl="0" fontAlgn="base">
        <a:spcBef>
          <a:spcPct val="20000"/>
        </a:spcBef>
        <a:spcAft>
          <a:spcPct val="0"/>
        </a:spcAft>
        <a:buChar char="»"/>
        <a:defRPr sz="2300">
          <a:solidFill>
            <a:schemeClr val="tx1"/>
          </a:solidFill>
          <a:latin typeface="+mn-lt"/>
          <a:ea typeface="+mn-ea"/>
        </a:defRPr>
      </a:lvl7pPr>
      <a:lvl8pPr marL="4233863" indent="-268851" algn="l" defTabSz="1069051" rtl="0" fontAlgn="base">
        <a:spcBef>
          <a:spcPct val="20000"/>
        </a:spcBef>
        <a:spcAft>
          <a:spcPct val="0"/>
        </a:spcAft>
        <a:buChar char="»"/>
        <a:defRPr sz="2300">
          <a:solidFill>
            <a:schemeClr val="tx1"/>
          </a:solidFill>
          <a:latin typeface="+mn-lt"/>
          <a:ea typeface="+mn-ea"/>
        </a:defRPr>
      </a:lvl8pPr>
      <a:lvl9pPr marL="4843539" indent="-268851" algn="l" defTabSz="1069051" rtl="0" fontAlgn="base">
        <a:spcBef>
          <a:spcPct val="20000"/>
        </a:spcBef>
        <a:spcAft>
          <a:spcPct val="0"/>
        </a:spcAft>
        <a:buChar char="»"/>
        <a:defRPr sz="2300">
          <a:solidFill>
            <a:schemeClr val="tx1"/>
          </a:solidFill>
          <a:latin typeface="+mn-lt"/>
          <a:ea typeface="+mn-ea"/>
        </a:defRPr>
      </a:lvl9pPr>
    </p:bodyStyle>
    <p:otherStyle>
      <a:defPPr>
        <a:defRPr lang="zh-CN"/>
      </a:defPPr>
      <a:lvl1pPr marL="0" algn="l" defTabSz="1219352" rtl="0" eaLnBrk="1" latinLnBrk="0" hangingPunct="1">
        <a:defRPr sz="2400" kern="1200">
          <a:solidFill>
            <a:schemeClr val="tx1"/>
          </a:solidFill>
          <a:latin typeface="+mn-lt"/>
          <a:ea typeface="+mn-ea"/>
          <a:cs typeface="+mn-cs"/>
        </a:defRPr>
      </a:lvl1pPr>
      <a:lvl2pPr marL="609676" algn="l" defTabSz="1219352" rtl="0" eaLnBrk="1" latinLnBrk="0" hangingPunct="1">
        <a:defRPr sz="2400" kern="1200">
          <a:solidFill>
            <a:schemeClr val="tx1"/>
          </a:solidFill>
          <a:latin typeface="+mn-lt"/>
          <a:ea typeface="+mn-ea"/>
          <a:cs typeface="+mn-cs"/>
        </a:defRPr>
      </a:lvl2pPr>
      <a:lvl3pPr marL="1219352" algn="l" defTabSz="1219352" rtl="0" eaLnBrk="1" latinLnBrk="0" hangingPunct="1">
        <a:defRPr sz="2400" kern="1200">
          <a:solidFill>
            <a:schemeClr val="tx1"/>
          </a:solidFill>
          <a:latin typeface="+mn-lt"/>
          <a:ea typeface="+mn-ea"/>
          <a:cs typeface="+mn-cs"/>
        </a:defRPr>
      </a:lvl3pPr>
      <a:lvl4pPr marL="1829029" algn="l" defTabSz="1219352" rtl="0" eaLnBrk="1" latinLnBrk="0" hangingPunct="1">
        <a:defRPr sz="2400" kern="1200">
          <a:solidFill>
            <a:schemeClr val="tx1"/>
          </a:solidFill>
          <a:latin typeface="+mn-lt"/>
          <a:ea typeface="+mn-ea"/>
          <a:cs typeface="+mn-cs"/>
        </a:defRPr>
      </a:lvl4pPr>
      <a:lvl5pPr marL="2438705" algn="l" defTabSz="1219352" rtl="0" eaLnBrk="1" latinLnBrk="0" hangingPunct="1">
        <a:defRPr sz="2400" kern="1200">
          <a:solidFill>
            <a:schemeClr val="tx1"/>
          </a:solidFill>
          <a:latin typeface="+mn-lt"/>
          <a:ea typeface="+mn-ea"/>
          <a:cs typeface="+mn-cs"/>
        </a:defRPr>
      </a:lvl5pPr>
      <a:lvl6pPr marL="3048381" algn="l" defTabSz="1219352" rtl="0" eaLnBrk="1" latinLnBrk="0" hangingPunct="1">
        <a:defRPr sz="2400" kern="1200">
          <a:solidFill>
            <a:schemeClr val="tx1"/>
          </a:solidFill>
          <a:latin typeface="+mn-lt"/>
          <a:ea typeface="+mn-ea"/>
          <a:cs typeface="+mn-cs"/>
        </a:defRPr>
      </a:lvl6pPr>
      <a:lvl7pPr marL="3658057" algn="l" defTabSz="1219352" rtl="0" eaLnBrk="1" latinLnBrk="0" hangingPunct="1">
        <a:defRPr sz="2400" kern="1200">
          <a:solidFill>
            <a:schemeClr val="tx1"/>
          </a:solidFill>
          <a:latin typeface="+mn-lt"/>
          <a:ea typeface="+mn-ea"/>
          <a:cs typeface="+mn-cs"/>
        </a:defRPr>
      </a:lvl7pPr>
      <a:lvl8pPr marL="4267733" algn="l" defTabSz="1219352" rtl="0" eaLnBrk="1" latinLnBrk="0" hangingPunct="1">
        <a:defRPr sz="2400" kern="1200">
          <a:solidFill>
            <a:schemeClr val="tx1"/>
          </a:solidFill>
          <a:latin typeface="+mn-lt"/>
          <a:ea typeface="+mn-ea"/>
          <a:cs typeface="+mn-cs"/>
        </a:defRPr>
      </a:lvl8pPr>
      <a:lvl9pPr marL="4877410" algn="l" defTabSz="1219352" rtl="0" eaLnBrk="1" latinLnBrk="0" hangingPunct="1">
        <a:defRPr sz="2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1.xml"/></Relationships>
</file>

<file path=ppt/slides/_rels/slide7.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61.xml"/></Relationships>
</file>

<file path=ppt/slides/_rels/slide8.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6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5" name="Rectangle 2"/>
          <p:cNvSpPr>
            <a:spLocks noGrp="1" noChangeArrowheads="1"/>
          </p:cNvSpPr>
          <p:nvPr>
            <p:ph type="ctrTitle"/>
          </p:nvPr>
        </p:nvSpPr>
        <p:spPr>
          <a:xfrm>
            <a:off x="2568575" y="1665288"/>
            <a:ext cx="6913563" cy="1993900"/>
          </a:xfrm>
        </p:spPr>
        <p:txBody>
          <a:bodyPr/>
          <a:lstStyle/>
          <a:p>
            <a:pPr algn="ctr" eaLnBrk="1" hangingPunct="1"/>
            <a:r>
              <a:rPr lang="en-US" altLang="zh-CN" smtClean="0">
                <a:solidFill>
                  <a:schemeClr val="tx1"/>
                </a:solidFill>
                <a:cs typeface="宋体" pitchFamily="2" charset="-122"/>
              </a:rPr>
              <a:t>mRSVP-TE based mVPN</a:t>
            </a:r>
            <a:br>
              <a:rPr lang="en-US" altLang="zh-CN" smtClean="0">
                <a:solidFill>
                  <a:schemeClr val="tx1"/>
                </a:solidFill>
                <a:cs typeface="宋体" pitchFamily="2" charset="-122"/>
              </a:rPr>
            </a:br>
            <a:endParaRPr lang="en-US" altLang="zh-CN" sz="2400" smtClean="0">
              <a:solidFill>
                <a:schemeClr val="tx1"/>
              </a:solidFill>
              <a:cs typeface="宋体" pitchFamily="2" charset="-122"/>
            </a:endParaRPr>
          </a:p>
        </p:txBody>
      </p:sp>
      <p:sp>
        <p:nvSpPr>
          <p:cNvPr id="7" name="Rectangle 3"/>
          <p:cNvSpPr txBox="1">
            <a:spLocks noChangeArrowheads="1"/>
          </p:cNvSpPr>
          <p:nvPr/>
        </p:nvSpPr>
        <p:spPr bwMode="auto">
          <a:xfrm>
            <a:off x="3081338" y="3897313"/>
            <a:ext cx="6400800" cy="1752600"/>
          </a:xfrm>
          <a:prstGeom prst="rect">
            <a:avLst/>
          </a:prstGeom>
          <a:noFill/>
          <a:ln w="9525">
            <a:noFill/>
            <a:miter lim="800000"/>
            <a:headEnd/>
            <a:tailEnd/>
          </a:ln>
        </p:spPr>
        <p:txBody>
          <a:bodyPr/>
          <a:lstStyle/>
          <a:p>
            <a:pPr algn="ctr">
              <a:spcBef>
                <a:spcPct val="20000"/>
              </a:spcBef>
            </a:pPr>
            <a:endParaRPr lang="en-US" altLang="zh-CN" sz="2000" b="0" dirty="0">
              <a:ea typeface="MS PGothic" pitchFamily="34" charset="-128"/>
            </a:endParaRPr>
          </a:p>
          <a:p>
            <a:pPr algn="ctr">
              <a:spcBef>
                <a:spcPct val="20000"/>
              </a:spcBef>
            </a:pPr>
            <a:r>
              <a:rPr lang="en-US" altLang="zh-CN" sz="2000" b="0" dirty="0">
                <a:ea typeface="MS PGothic" pitchFamily="34" charset="-128"/>
              </a:rPr>
              <a:t>Lin Han(lin.han@huawei.com)</a:t>
            </a:r>
          </a:p>
          <a:p>
            <a:pPr algn="ctr">
              <a:spcBef>
                <a:spcPct val="20000"/>
              </a:spcBef>
            </a:pPr>
            <a:r>
              <a:rPr lang="en-US" altLang="zh-CN" sz="2000" b="0" dirty="0">
                <a:ea typeface="MS PGothic" pitchFamily="34" charset="-128"/>
              </a:rPr>
              <a:t>Richard Li (renwei.li@huawei.com)</a:t>
            </a:r>
          </a:p>
          <a:p>
            <a:pPr algn="ctr">
              <a:spcBef>
                <a:spcPct val="20000"/>
              </a:spcBef>
            </a:pPr>
            <a:endParaRPr lang="en-US" altLang="zh-CN" sz="2000" b="0" dirty="0">
              <a:ea typeface="MS PGothic" pitchFamily="34" charset="-128"/>
            </a:endParaRPr>
          </a:p>
        </p:txBody>
      </p:sp>
      <p:sp>
        <p:nvSpPr>
          <p:cNvPr id="108547" name="TextBox 7"/>
          <p:cNvSpPr txBox="1">
            <a:spLocks noChangeArrowheads="1"/>
          </p:cNvSpPr>
          <p:nvPr/>
        </p:nvSpPr>
        <p:spPr bwMode="auto">
          <a:xfrm>
            <a:off x="3252788" y="3197225"/>
            <a:ext cx="5365750" cy="461963"/>
          </a:xfrm>
          <a:prstGeom prst="rect">
            <a:avLst/>
          </a:prstGeom>
          <a:noFill/>
          <a:ln w="9525">
            <a:noFill/>
            <a:miter lim="800000"/>
            <a:headEnd/>
            <a:tailEnd/>
          </a:ln>
        </p:spPr>
        <p:txBody>
          <a:bodyPr>
            <a:spAutoFit/>
          </a:bodyPr>
          <a:lstStyle/>
          <a:p>
            <a:pPr algn="ctr"/>
            <a:r>
              <a:rPr lang="en-US" sz="2400"/>
              <a:t>draft-hlj-l3vpn-mvpn-mrsvp-te-00</a:t>
            </a:r>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266" name="Rectangle 2"/>
          <p:cNvSpPr>
            <a:spLocks noGrp="1" noChangeArrowheads="1"/>
          </p:cNvSpPr>
          <p:nvPr>
            <p:ph type="title" idx="4294967295"/>
          </p:nvPr>
        </p:nvSpPr>
        <p:spPr/>
        <p:txBody>
          <a:bodyPr/>
          <a:lstStyle/>
          <a:p>
            <a:r>
              <a:rPr lang="en-US" smtClean="0">
                <a:cs typeface="宋体" pitchFamily="2" charset="-122"/>
              </a:rPr>
              <a:t>Next Steps</a:t>
            </a:r>
          </a:p>
        </p:txBody>
      </p:sp>
      <p:sp>
        <p:nvSpPr>
          <p:cNvPr id="139267" name="Rectangle 3"/>
          <p:cNvSpPr>
            <a:spLocks noGrp="1" noChangeArrowheads="1"/>
          </p:cNvSpPr>
          <p:nvPr>
            <p:ph type="body" idx="4294967295"/>
          </p:nvPr>
        </p:nvSpPr>
        <p:spPr/>
        <p:txBody>
          <a:bodyPr/>
          <a:lstStyle/>
          <a:p>
            <a:r>
              <a:rPr lang="en-US" smtClean="0">
                <a:cs typeface="宋体" pitchFamily="2" charset="-122"/>
              </a:rPr>
              <a:t>Looking for feedbacks from you!</a:t>
            </a:r>
          </a:p>
          <a:p>
            <a:r>
              <a:rPr lang="en-US" smtClean="0">
                <a:cs typeface="宋体" pitchFamily="2" charset="-122"/>
              </a:rPr>
              <a:t>Looking for experience and lessons you learnt from mLDP-based mVPN</a:t>
            </a:r>
          </a:p>
          <a:p>
            <a:r>
              <a:rPr lang="en-US" smtClean="0">
                <a:cs typeface="宋体" pitchFamily="2" charset="-122"/>
              </a:rPr>
              <a:t>Looking for experience and lessons you learnt from BGP-based mVPN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09" name="Content Placeholder 2"/>
          <p:cNvSpPr>
            <a:spLocks noGrp="1"/>
          </p:cNvSpPr>
          <p:nvPr>
            <p:ph idx="1"/>
          </p:nvPr>
        </p:nvSpPr>
        <p:spPr/>
        <p:txBody>
          <a:bodyPr/>
          <a:lstStyle/>
          <a:p>
            <a:endParaRPr lang="en-US" smtClean="0">
              <a:cs typeface="宋体" pitchFamily="2" charset="-122"/>
            </a:endParaRPr>
          </a:p>
          <a:p>
            <a:pPr>
              <a:buFontTx/>
              <a:buNone/>
            </a:pPr>
            <a:endParaRPr lang="en-US" smtClean="0">
              <a:cs typeface="宋体" pitchFamily="2" charset="-122"/>
            </a:endParaRPr>
          </a:p>
          <a:p>
            <a:pPr algn="ctr">
              <a:buFontTx/>
              <a:buNone/>
            </a:pPr>
            <a:r>
              <a:rPr lang="en-US" sz="5400" smtClean="0">
                <a:solidFill>
                  <a:srgbClr val="FF0000"/>
                </a:solidFill>
                <a:cs typeface="宋体" pitchFamily="2" charset="-122"/>
              </a:rPr>
              <a:t>Thanks &amp; Questions?</a:t>
            </a:r>
          </a:p>
        </p:txBody>
      </p:sp>
      <p:sp>
        <p:nvSpPr>
          <p:cNvPr id="119810" name="Date Placeholder 3"/>
          <p:cNvSpPr>
            <a:spLocks noGrp="1"/>
          </p:cNvSpPr>
          <p:nvPr>
            <p:ph type="dt" sz="quarter" idx="10"/>
          </p:nvPr>
        </p:nvSpPr>
        <p:spPr>
          <a:noFill/>
        </p:spPr>
        <p:txBody>
          <a:bodyPr/>
          <a:lstStyle/>
          <a:p>
            <a:endParaRPr lang="de-DE" altLang="zh-CN"/>
          </a:p>
          <a:p>
            <a:r>
              <a:rPr lang="de-DE" altLang="zh-CN"/>
              <a:t>Page </a:t>
            </a:r>
            <a:fld id="{F6F7CA78-9542-4075-9533-937DCE98ABAF}" type="slidenum">
              <a:rPr lang="de-DE" altLang="zh-CN"/>
              <a:pPr/>
              <a:t>11</a:t>
            </a:fld>
            <a:endParaRPr lang="en-GB" altLang="zh-CN"/>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3" name="Title 1"/>
          <p:cNvSpPr>
            <a:spLocks noGrp="1"/>
          </p:cNvSpPr>
          <p:nvPr>
            <p:ph type="title"/>
          </p:nvPr>
        </p:nvSpPr>
        <p:spPr/>
        <p:txBody>
          <a:bodyPr/>
          <a:lstStyle/>
          <a:p>
            <a:r>
              <a:rPr lang="en-US" smtClean="0">
                <a:cs typeface="宋体" pitchFamily="2" charset="-122"/>
              </a:rPr>
              <a:t>Current Solutions</a:t>
            </a:r>
          </a:p>
        </p:txBody>
      </p:sp>
      <p:sp>
        <p:nvSpPr>
          <p:cNvPr id="110594" name="Content Placeholder 2"/>
          <p:cNvSpPr>
            <a:spLocks noGrp="1"/>
          </p:cNvSpPr>
          <p:nvPr>
            <p:ph idx="1"/>
          </p:nvPr>
        </p:nvSpPr>
        <p:spPr>
          <a:xfrm>
            <a:off x="781050" y="1109663"/>
            <a:ext cx="10975975" cy="5292725"/>
          </a:xfrm>
        </p:spPr>
        <p:txBody>
          <a:bodyPr/>
          <a:lstStyle/>
          <a:p>
            <a:r>
              <a:rPr lang="en-US" sz="1600" dirty="0" err="1" smtClean="0">
                <a:cs typeface="宋体" pitchFamily="2" charset="-122"/>
              </a:rPr>
              <a:t>mGRE</a:t>
            </a:r>
            <a:r>
              <a:rPr lang="en-US" sz="1600" dirty="0" smtClean="0">
                <a:cs typeface="宋体" pitchFamily="2" charset="-122"/>
              </a:rPr>
              <a:t> based solution</a:t>
            </a:r>
          </a:p>
          <a:p>
            <a:pPr lvl="1"/>
            <a:r>
              <a:rPr lang="en-US" sz="1600" dirty="0" smtClean="0">
                <a:cs typeface="宋体" pitchFamily="2" charset="-122"/>
              </a:rPr>
              <a:t>The earliest solution</a:t>
            </a:r>
          </a:p>
          <a:p>
            <a:pPr lvl="1"/>
            <a:r>
              <a:rPr lang="en-US" sz="1600" dirty="0" smtClean="0">
                <a:cs typeface="宋体" pitchFamily="2" charset="-122"/>
              </a:rPr>
              <a:t>Unknown how to support </a:t>
            </a:r>
            <a:r>
              <a:rPr lang="en-US" sz="1600" dirty="0" err="1" smtClean="0">
                <a:cs typeface="宋体" pitchFamily="2" charset="-122"/>
              </a:rPr>
              <a:t>QoS</a:t>
            </a:r>
            <a:endParaRPr lang="en-US" sz="1600" dirty="0" smtClean="0">
              <a:cs typeface="宋体" pitchFamily="2" charset="-122"/>
            </a:endParaRPr>
          </a:p>
          <a:p>
            <a:pPr lvl="1"/>
            <a:r>
              <a:rPr lang="en-US" sz="1600" dirty="0" smtClean="0">
                <a:cs typeface="宋体" pitchFamily="2" charset="-122"/>
              </a:rPr>
              <a:t>Unknown how to do TE</a:t>
            </a:r>
          </a:p>
          <a:p>
            <a:pPr lvl="1"/>
            <a:r>
              <a:rPr lang="en-US" sz="1600" dirty="0" smtClean="0">
                <a:cs typeface="宋体" pitchFamily="2" charset="-122"/>
              </a:rPr>
              <a:t>Data planes are different between </a:t>
            </a:r>
            <a:r>
              <a:rPr lang="en-US" sz="1600" dirty="0" err="1" smtClean="0">
                <a:cs typeface="宋体" pitchFamily="2" charset="-122"/>
              </a:rPr>
              <a:t>unicast</a:t>
            </a:r>
            <a:r>
              <a:rPr lang="en-US" sz="1600" dirty="0" smtClean="0">
                <a:cs typeface="宋体" pitchFamily="2" charset="-122"/>
              </a:rPr>
              <a:t> VPN and multicast VPN (IP vs. MPLS)</a:t>
            </a:r>
          </a:p>
          <a:p>
            <a:r>
              <a:rPr lang="en-US" sz="1600" dirty="0" err="1" smtClean="0">
                <a:cs typeface="宋体" pitchFamily="2" charset="-122"/>
              </a:rPr>
              <a:t>mLDP</a:t>
            </a:r>
            <a:r>
              <a:rPr lang="en-US" sz="1600" dirty="0" smtClean="0">
                <a:cs typeface="宋体" pitchFamily="2" charset="-122"/>
              </a:rPr>
              <a:t> based solution</a:t>
            </a:r>
          </a:p>
          <a:p>
            <a:pPr lvl="1"/>
            <a:r>
              <a:rPr lang="en-US" sz="1600" dirty="0" smtClean="0">
                <a:cs typeface="宋体" pitchFamily="2" charset="-122"/>
              </a:rPr>
              <a:t>Unified data planes for </a:t>
            </a:r>
            <a:r>
              <a:rPr lang="en-US" sz="1600" dirty="0" err="1" smtClean="0">
                <a:cs typeface="宋体" pitchFamily="2" charset="-122"/>
              </a:rPr>
              <a:t>unicast</a:t>
            </a:r>
            <a:r>
              <a:rPr lang="en-US" sz="1600" dirty="0" smtClean="0">
                <a:cs typeface="宋体" pitchFamily="2" charset="-122"/>
              </a:rPr>
              <a:t> VPN and multicast VPN (both are MPLS)</a:t>
            </a:r>
          </a:p>
          <a:p>
            <a:pPr lvl="1"/>
            <a:r>
              <a:rPr lang="en-US" sz="1600" dirty="0" smtClean="0">
                <a:cs typeface="宋体" pitchFamily="2" charset="-122"/>
              </a:rPr>
              <a:t>Unknown how to support </a:t>
            </a:r>
            <a:r>
              <a:rPr lang="en-US" sz="1600" dirty="0" err="1" smtClean="0">
                <a:cs typeface="宋体" pitchFamily="2" charset="-122"/>
              </a:rPr>
              <a:t>QoS</a:t>
            </a:r>
            <a:endParaRPr lang="en-US" sz="1600" dirty="0" smtClean="0">
              <a:cs typeface="宋体" pitchFamily="2" charset="-122"/>
            </a:endParaRPr>
          </a:p>
          <a:p>
            <a:pPr lvl="1"/>
            <a:r>
              <a:rPr lang="en-US" sz="1600" smtClean="0">
                <a:cs typeface="宋体" pitchFamily="2" charset="-122"/>
              </a:rPr>
              <a:t>Unknown </a:t>
            </a:r>
            <a:r>
              <a:rPr lang="en-US" sz="1600" dirty="0" smtClean="0">
                <a:cs typeface="宋体" pitchFamily="2" charset="-122"/>
              </a:rPr>
              <a:t>how to do TE</a:t>
            </a:r>
          </a:p>
          <a:p>
            <a:r>
              <a:rPr lang="en-US" sz="1600" dirty="0" smtClean="0">
                <a:cs typeface="宋体" pitchFamily="2" charset="-122"/>
              </a:rPr>
              <a:t>P2MP RSVP-TE + BGP based solution</a:t>
            </a:r>
          </a:p>
          <a:p>
            <a:pPr lvl="1"/>
            <a:r>
              <a:rPr lang="en-US" sz="1600" dirty="0" smtClean="0">
                <a:cs typeface="宋体" pitchFamily="2" charset="-122"/>
              </a:rPr>
              <a:t>Need 7 new types of routes for BGP + a few new path attributes</a:t>
            </a:r>
          </a:p>
          <a:p>
            <a:pPr lvl="1"/>
            <a:r>
              <a:rPr lang="en-US" sz="1600" dirty="0" smtClean="0">
                <a:cs typeface="宋体" pitchFamily="2" charset="-122"/>
              </a:rPr>
              <a:t>Unknown how to support customer’s PIM Bootstrap</a:t>
            </a:r>
          </a:p>
          <a:p>
            <a:pPr lvl="1"/>
            <a:r>
              <a:rPr lang="en-US" sz="1600" dirty="0" smtClean="0">
                <a:cs typeface="宋体" pitchFamily="2" charset="-122"/>
              </a:rPr>
              <a:t>Often required C-RP co-located with PE</a:t>
            </a:r>
          </a:p>
          <a:p>
            <a:pPr lvl="1"/>
            <a:r>
              <a:rPr lang="en-US" sz="1600" dirty="0" smtClean="0">
                <a:cs typeface="宋体" pitchFamily="2" charset="-122"/>
              </a:rPr>
              <a:t>Sometimes MSDP is required between </a:t>
            </a:r>
            <a:r>
              <a:rPr lang="en-US" sz="1800" dirty="0" smtClean="0">
                <a:cs typeface="宋体" pitchFamily="2" charset="-122"/>
              </a:rPr>
              <a:t>one of the PEs and the customer C-RP</a:t>
            </a:r>
          </a:p>
          <a:p>
            <a:pPr lvl="1"/>
            <a:r>
              <a:rPr lang="en-US" sz="1800" dirty="0" smtClean="0">
                <a:cs typeface="宋体" pitchFamily="2" charset="-122"/>
              </a:rPr>
              <a:t>If customer’s PIM fails, the network still supports multicast streaming (is this good or bad?)</a:t>
            </a:r>
          </a:p>
          <a:p>
            <a:pPr lvl="1"/>
            <a:r>
              <a:rPr lang="en-US" sz="1800" dirty="0" smtClean="0">
                <a:cs typeface="宋体" pitchFamily="2" charset="-122"/>
              </a:rPr>
              <a:t>Customers need two upgrades for P2MP RSVP-TE and BGP, respectively</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7" name="Title 1"/>
          <p:cNvSpPr>
            <a:spLocks noGrp="1"/>
          </p:cNvSpPr>
          <p:nvPr>
            <p:ph type="title"/>
          </p:nvPr>
        </p:nvSpPr>
        <p:spPr/>
        <p:txBody>
          <a:bodyPr/>
          <a:lstStyle/>
          <a:p>
            <a:r>
              <a:rPr lang="en-US" smtClean="0">
                <a:cs typeface="宋体" pitchFamily="2" charset="-122"/>
              </a:rPr>
              <a:t>Why mRSVP-TE based mVPN?</a:t>
            </a:r>
          </a:p>
        </p:txBody>
      </p:sp>
      <p:sp>
        <p:nvSpPr>
          <p:cNvPr id="111618" name="Content Placeholder 2"/>
          <p:cNvSpPr>
            <a:spLocks noGrp="1"/>
          </p:cNvSpPr>
          <p:nvPr>
            <p:ph idx="1"/>
          </p:nvPr>
        </p:nvSpPr>
        <p:spPr/>
        <p:txBody>
          <a:bodyPr/>
          <a:lstStyle/>
          <a:p>
            <a:r>
              <a:rPr lang="en-US" smtClean="0">
                <a:cs typeface="宋体" pitchFamily="2" charset="-122"/>
              </a:rPr>
              <a:t>Use mRSVP-TE described in</a:t>
            </a:r>
          </a:p>
          <a:p>
            <a:pPr lvl="1"/>
            <a:r>
              <a:rPr lang="en-US" smtClean="0">
                <a:cs typeface="宋体" pitchFamily="2" charset="-122"/>
              </a:rPr>
              <a:t>draft-lzj-mpls-receiver-driven-multicast-rsvp-te</a:t>
            </a:r>
          </a:p>
          <a:p>
            <a:r>
              <a:rPr lang="en-US" smtClean="0">
                <a:cs typeface="宋体" pitchFamily="2" charset="-122"/>
              </a:rPr>
              <a:t>QoS supported</a:t>
            </a:r>
          </a:p>
          <a:p>
            <a:r>
              <a:rPr lang="en-US" smtClean="0">
                <a:cs typeface="宋体" pitchFamily="2" charset="-122"/>
              </a:rPr>
              <a:t>TE supported</a:t>
            </a:r>
          </a:p>
          <a:p>
            <a:r>
              <a:rPr lang="en-US" smtClean="0">
                <a:cs typeface="宋体" pitchFamily="2" charset="-122"/>
              </a:rPr>
              <a:t>FRR supported</a:t>
            </a:r>
          </a:p>
          <a:p>
            <a:r>
              <a:rPr lang="en-US" smtClean="0">
                <a:cs typeface="宋体" pitchFamily="2" charset="-122"/>
              </a:rPr>
              <a:t>Data tunnel aggregation improves the scalability</a:t>
            </a:r>
          </a:p>
          <a:p>
            <a:r>
              <a:rPr lang="en-US" smtClean="0">
                <a:cs typeface="宋体" pitchFamily="2" charset="-122"/>
              </a:rPr>
              <a:t>Simpler mandatory configuration and easier deployment</a:t>
            </a:r>
          </a:p>
          <a:p>
            <a:r>
              <a:rPr lang="en-US" smtClean="0">
                <a:cs typeface="宋体" pitchFamily="2" charset="-122"/>
              </a:rPr>
              <a:t>C-RP can be anywhere in customer’s network</a:t>
            </a:r>
          </a:p>
          <a:p>
            <a:r>
              <a:rPr lang="en-US" smtClean="0">
                <a:cs typeface="宋体" pitchFamily="2" charset="-122"/>
              </a:rPr>
              <a:t>C-Bootstrap is supported</a:t>
            </a:r>
          </a:p>
          <a:p>
            <a:r>
              <a:rPr lang="en-US" smtClean="0">
                <a:cs typeface="宋体" pitchFamily="2" charset="-122"/>
              </a:rPr>
              <a:t>Just upgrade one protocol! Not two or more upgrades</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1" name="Title 1"/>
          <p:cNvSpPr>
            <a:spLocks noGrp="1"/>
          </p:cNvSpPr>
          <p:nvPr>
            <p:ph type="title"/>
          </p:nvPr>
        </p:nvSpPr>
        <p:spPr>
          <a:xfrm>
            <a:off x="781050" y="152400"/>
            <a:ext cx="10975975" cy="1143000"/>
          </a:xfrm>
        </p:spPr>
        <p:txBody>
          <a:bodyPr/>
          <a:lstStyle/>
          <a:p>
            <a:r>
              <a:rPr lang="en-US" smtClean="0">
                <a:cs typeface="宋体" pitchFamily="2" charset="-122"/>
              </a:rPr>
              <a:t>Details of mRSVP-TE based mVPN (1)</a:t>
            </a:r>
            <a:br>
              <a:rPr lang="en-US" smtClean="0">
                <a:cs typeface="宋体" pitchFamily="2" charset="-122"/>
              </a:rPr>
            </a:br>
            <a:r>
              <a:rPr lang="en-US" smtClean="0">
                <a:cs typeface="宋体" pitchFamily="2" charset="-122"/>
              </a:rPr>
              <a:t>General Ideas</a:t>
            </a:r>
          </a:p>
        </p:txBody>
      </p:sp>
      <p:sp>
        <p:nvSpPr>
          <p:cNvPr id="112642" name="Content Placeholder 2"/>
          <p:cNvSpPr>
            <a:spLocks noGrp="1"/>
          </p:cNvSpPr>
          <p:nvPr>
            <p:ph idx="1"/>
          </p:nvPr>
        </p:nvSpPr>
        <p:spPr>
          <a:xfrm>
            <a:off x="781050" y="1295400"/>
            <a:ext cx="10975975" cy="4984750"/>
          </a:xfrm>
        </p:spPr>
        <p:txBody>
          <a:bodyPr/>
          <a:lstStyle/>
          <a:p>
            <a:r>
              <a:rPr lang="en-US" smtClean="0">
                <a:cs typeface="宋体" pitchFamily="2" charset="-122"/>
              </a:rPr>
              <a:t>Use MPLS MP2MP and P2MP tunnel to carry multicast traffic in MPLS network</a:t>
            </a:r>
          </a:p>
          <a:p>
            <a:r>
              <a:rPr lang="en-US" smtClean="0">
                <a:cs typeface="宋体" pitchFamily="2" charset="-122"/>
              </a:rPr>
              <a:t>MPLS tunnels are established by mRSVP-TE</a:t>
            </a:r>
          </a:p>
          <a:p>
            <a:r>
              <a:rPr lang="en-US" smtClean="0">
                <a:cs typeface="宋体" pitchFamily="2" charset="-122"/>
              </a:rPr>
              <a:t>All mRSVP-TE functionality can be used for mVPN</a:t>
            </a:r>
          </a:p>
          <a:p>
            <a:pPr lvl="1"/>
            <a:r>
              <a:rPr lang="en-US" smtClean="0">
                <a:cs typeface="宋体" pitchFamily="2" charset="-122"/>
              </a:rPr>
              <a:t>QoS</a:t>
            </a:r>
          </a:p>
          <a:p>
            <a:pPr lvl="1"/>
            <a:r>
              <a:rPr lang="en-US" smtClean="0">
                <a:cs typeface="宋体" pitchFamily="2" charset="-122"/>
              </a:rPr>
              <a:t>Traffic Engineering</a:t>
            </a:r>
          </a:p>
          <a:p>
            <a:pPr lvl="1"/>
            <a:r>
              <a:rPr lang="en-US" smtClean="0">
                <a:cs typeface="宋体" pitchFamily="2" charset="-122"/>
              </a:rPr>
              <a:t>Protection</a:t>
            </a:r>
          </a:p>
          <a:p>
            <a:r>
              <a:rPr lang="en-US" smtClean="0">
                <a:cs typeface="宋体" pitchFamily="2" charset="-122"/>
              </a:rPr>
              <a:t>Seamlessly integrated/Interworking with C-PIM on PE for MVPN</a:t>
            </a:r>
          </a:p>
          <a:p>
            <a:pPr lvl="1"/>
            <a:r>
              <a:rPr lang="en-US" smtClean="0">
                <a:cs typeface="宋体" pitchFamily="2" charset="-122"/>
              </a:rPr>
              <a:t>PIM signaling drives the MPLS tunnel establishment</a:t>
            </a:r>
          </a:p>
          <a:p>
            <a:pPr lvl="1"/>
            <a:r>
              <a:rPr lang="en-US" smtClean="0">
                <a:cs typeface="宋体" pitchFamily="2" charset="-122"/>
              </a:rPr>
              <a:t>PIM state operation is almost same as normal PIM on PE.</a:t>
            </a:r>
          </a:p>
          <a:p>
            <a:pPr lvl="1"/>
            <a:r>
              <a:rPr lang="en-US" smtClean="0">
                <a:cs typeface="宋体" pitchFamily="2" charset="-122"/>
              </a:rPr>
              <a:t>MPLS interface on PE has PIM enabled, and join the PIM domain</a:t>
            </a:r>
          </a:p>
          <a:p>
            <a:pPr lvl="1"/>
            <a:r>
              <a:rPr lang="en-US" smtClean="0">
                <a:cs typeface="宋体" pitchFamily="2" charset="-122"/>
              </a:rPr>
              <a:t>MPLS interface automatically join or exist the Olist of PIM state</a:t>
            </a:r>
          </a:p>
          <a:p>
            <a:pPr lvl="1"/>
            <a:r>
              <a:rPr lang="en-US" smtClean="0">
                <a:cs typeface="宋体" pitchFamily="2" charset="-122"/>
              </a:rPr>
              <a:t>PIM adjacency between PE for MVPN VRF</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5" name="Title 1"/>
          <p:cNvSpPr>
            <a:spLocks noGrp="1"/>
          </p:cNvSpPr>
          <p:nvPr>
            <p:ph type="title"/>
          </p:nvPr>
        </p:nvSpPr>
        <p:spPr/>
        <p:txBody>
          <a:bodyPr/>
          <a:lstStyle/>
          <a:p>
            <a:r>
              <a:rPr lang="en-US" smtClean="0">
                <a:cs typeface="宋体" pitchFamily="2" charset="-122"/>
              </a:rPr>
              <a:t>Details of mRSVP-TE based mVPN (2) </a:t>
            </a:r>
            <a:br>
              <a:rPr lang="en-US" smtClean="0">
                <a:cs typeface="宋体" pitchFamily="2" charset="-122"/>
              </a:rPr>
            </a:br>
            <a:r>
              <a:rPr lang="en-US" smtClean="0">
                <a:cs typeface="宋体" pitchFamily="2" charset="-122"/>
              </a:rPr>
              <a:t>PIM Signaling</a:t>
            </a:r>
          </a:p>
        </p:txBody>
      </p:sp>
      <p:sp>
        <p:nvSpPr>
          <p:cNvPr id="113666" name="Content Placeholder 2"/>
          <p:cNvSpPr>
            <a:spLocks noGrp="1"/>
          </p:cNvSpPr>
          <p:nvPr>
            <p:ph idx="1"/>
          </p:nvPr>
        </p:nvSpPr>
        <p:spPr/>
        <p:txBody>
          <a:bodyPr/>
          <a:lstStyle/>
          <a:p>
            <a:r>
              <a:rPr lang="en-US" smtClean="0">
                <a:cs typeface="宋体" pitchFamily="2" charset="-122"/>
              </a:rPr>
              <a:t>PIM signaling over a default MP2MP tunnel (default mLSP)</a:t>
            </a:r>
          </a:p>
          <a:p>
            <a:r>
              <a:rPr lang="en-US" smtClean="0">
                <a:cs typeface="宋体" pitchFamily="2" charset="-122"/>
              </a:rPr>
              <a:t>All PIM multicast message are carried over default mLSP</a:t>
            </a:r>
          </a:p>
          <a:p>
            <a:pPr lvl="1"/>
            <a:r>
              <a:rPr lang="en-US" smtClean="0">
                <a:cs typeface="宋体" pitchFamily="2" charset="-122"/>
              </a:rPr>
              <a:t>Join/Prune, Assert, Bootstrap</a:t>
            </a:r>
          </a:p>
          <a:p>
            <a:r>
              <a:rPr lang="en-US" smtClean="0">
                <a:cs typeface="宋体" pitchFamily="2" charset="-122"/>
              </a:rPr>
              <a:t>All PIM unicast message are carried over P2P MPLS tunnel</a:t>
            </a:r>
          </a:p>
          <a:p>
            <a:pPr lvl="1"/>
            <a:r>
              <a:rPr lang="en-US" smtClean="0">
                <a:cs typeface="宋体" pitchFamily="2" charset="-122"/>
              </a:rPr>
              <a:t>Register, Register-stop, Graft, Graft-Ack, Candidate-RP-Adv</a:t>
            </a:r>
          </a:p>
          <a:p>
            <a:r>
              <a:rPr lang="en-US" smtClean="0">
                <a:cs typeface="宋体" pitchFamily="2" charset="-122"/>
              </a:rPr>
              <a:t>All PIM modes can be supported</a:t>
            </a:r>
          </a:p>
          <a:p>
            <a:pPr lvl="1"/>
            <a:r>
              <a:rPr lang="en-US" smtClean="0">
                <a:cs typeface="宋体" pitchFamily="2" charset="-122"/>
              </a:rPr>
              <a:t>PIM-SSM, PIM-SM, PIM-DM, PIM-BIDIR</a:t>
            </a:r>
          </a:p>
          <a:p>
            <a:r>
              <a:rPr lang="en-US" smtClean="0">
                <a:cs typeface="宋体" pitchFamily="2" charset="-122"/>
              </a:rPr>
              <a:t>PIM adjacency established between PE for each MVPN</a:t>
            </a:r>
          </a:p>
          <a:p>
            <a:r>
              <a:rPr lang="en-US" smtClean="0">
                <a:cs typeface="宋体" pitchFamily="2" charset="-122"/>
              </a:rPr>
              <a:t>MPLS network details is invisible for PIM</a:t>
            </a:r>
          </a:p>
          <a:p>
            <a:endParaRPr lang="en-US" smtClean="0">
              <a:cs typeface="宋体" pitchFamily="2" charset="-122"/>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89" name="Title 1"/>
          <p:cNvSpPr>
            <a:spLocks noGrp="1"/>
          </p:cNvSpPr>
          <p:nvPr>
            <p:ph type="title"/>
          </p:nvPr>
        </p:nvSpPr>
        <p:spPr/>
        <p:txBody>
          <a:bodyPr/>
          <a:lstStyle/>
          <a:p>
            <a:r>
              <a:rPr lang="en-US" smtClean="0">
                <a:cs typeface="宋体" pitchFamily="2" charset="-122"/>
              </a:rPr>
              <a:t>Details of mRSVP-TE based mVPN (3) </a:t>
            </a:r>
            <a:br>
              <a:rPr lang="en-US" smtClean="0">
                <a:cs typeface="宋体" pitchFamily="2" charset="-122"/>
              </a:rPr>
            </a:br>
            <a:r>
              <a:rPr lang="en-US" smtClean="0">
                <a:cs typeface="宋体" pitchFamily="2" charset="-122"/>
              </a:rPr>
              <a:t>Default mLSP</a:t>
            </a:r>
          </a:p>
        </p:txBody>
      </p:sp>
      <p:sp>
        <p:nvSpPr>
          <p:cNvPr id="114690" name="Content Placeholder 2"/>
          <p:cNvSpPr>
            <a:spLocks noGrp="1"/>
          </p:cNvSpPr>
          <p:nvPr>
            <p:ph idx="1"/>
          </p:nvPr>
        </p:nvSpPr>
        <p:spPr/>
        <p:txBody>
          <a:bodyPr/>
          <a:lstStyle/>
          <a:p>
            <a:r>
              <a:rPr lang="en-US" smtClean="0">
                <a:cs typeface="宋体" pitchFamily="2" charset="-122"/>
              </a:rPr>
              <a:t>mLSP: Multicast Label Switched Path, equivalence of IP MDT but for MPLS</a:t>
            </a:r>
          </a:p>
          <a:p>
            <a:r>
              <a:rPr lang="en-US" smtClean="0">
                <a:cs typeface="宋体" pitchFamily="2" charset="-122"/>
              </a:rPr>
              <a:t>MP2MP tunnel is setup when provisioning the MVPN on PE, without the traffic. </a:t>
            </a:r>
          </a:p>
          <a:p>
            <a:r>
              <a:rPr lang="en-US" smtClean="0">
                <a:cs typeface="宋体" pitchFamily="2" charset="-122"/>
              </a:rPr>
              <a:t>MP2MP tunnel is always up unless the MVPN is deleted</a:t>
            </a:r>
          </a:p>
          <a:p>
            <a:r>
              <a:rPr lang="en-US" smtClean="0">
                <a:cs typeface="宋体" pitchFamily="2" charset="-122"/>
              </a:rPr>
              <a:t>One default mLSP per MVPN, could be group based.</a:t>
            </a:r>
          </a:p>
          <a:p>
            <a:r>
              <a:rPr lang="en-US" smtClean="0">
                <a:cs typeface="宋体" pitchFamily="2" charset="-122"/>
              </a:rPr>
              <a:t>Second MP2MP tunnel for redundancy of default mLSP</a:t>
            </a:r>
          </a:p>
          <a:p>
            <a:r>
              <a:rPr lang="en-US" smtClean="0">
                <a:cs typeface="宋体" pitchFamily="2" charset="-122"/>
              </a:rPr>
              <a:t>ERO or QoS can be option,</a:t>
            </a:r>
          </a:p>
          <a:p>
            <a:r>
              <a:rPr lang="en-US" smtClean="0">
                <a:cs typeface="宋体" pitchFamily="2" charset="-122"/>
              </a:rPr>
              <a:t>Tunnel protection can be applied</a:t>
            </a:r>
          </a:p>
          <a:p>
            <a:endParaRPr lang="en-US" smtClean="0">
              <a:cs typeface="宋体" pitchFamily="2" charset="-122"/>
            </a:endParaRPr>
          </a:p>
          <a:p>
            <a:endParaRPr lang="en-US" smtClean="0">
              <a:cs typeface="宋体" pitchFamily="2" charset="-122"/>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3" name="Title 1"/>
          <p:cNvSpPr>
            <a:spLocks noGrp="1"/>
          </p:cNvSpPr>
          <p:nvPr>
            <p:ph type="title"/>
          </p:nvPr>
        </p:nvSpPr>
        <p:spPr/>
        <p:txBody>
          <a:bodyPr/>
          <a:lstStyle/>
          <a:p>
            <a:r>
              <a:rPr lang="en-US" dirty="0" smtClean="0">
                <a:cs typeface="宋体" pitchFamily="2" charset="-122"/>
              </a:rPr>
              <a:t>Details of </a:t>
            </a:r>
            <a:r>
              <a:rPr lang="en-US" dirty="0" err="1" smtClean="0">
                <a:cs typeface="宋体" pitchFamily="2" charset="-122"/>
              </a:rPr>
              <a:t>mRSVP</a:t>
            </a:r>
            <a:r>
              <a:rPr lang="en-US" dirty="0" smtClean="0">
                <a:cs typeface="宋体" pitchFamily="2" charset="-122"/>
              </a:rPr>
              <a:t>-TE based </a:t>
            </a:r>
            <a:r>
              <a:rPr lang="en-US" dirty="0" err="1" smtClean="0">
                <a:cs typeface="宋体" pitchFamily="2" charset="-122"/>
              </a:rPr>
              <a:t>mVPN</a:t>
            </a:r>
            <a:r>
              <a:rPr lang="en-US" dirty="0" smtClean="0">
                <a:cs typeface="宋体" pitchFamily="2" charset="-122"/>
              </a:rPr>
              <a:t> (4)</a:t>
            </a:r>
            <a:br>
              <a:rPr lang="en-US" dirty="0" smtClean="0">
                <a:cs typeface="宋体" pitchFamily="2" charset="-122"/>
              </a:rPr>
            </a:br>
            <a:r>
              <a:rPr lang="en-US" dirty="0" smtClean="0">
                <a:cs typeface="宋体" pitchFamily="2" charset="-122"/>
              </a:rPr>
              <a:t> Default </a:t>
            </a:r>
            <a:r>
              <a:rPr lang="en-US" dirty="0" err="1" smtClean="0">
                <a:cs typeface="宋体" pitchFamily="2" charset="-122"/>
              </a:rPr>
              <a:t>mLSP</a:t>
            </a:r>
            <a:endParaRPr lang="en-US" dirty="0" smtClean="0">
              <a:cs typeface="宋体" pitchFamily="2" charset="-122"/>
            </a:endParaRPr>
          </a:p>
        </p:txBody>
      </p:sp>
      <p:grpSp>
        <p:nvGrpSpPr>
          <p:cNvPr id="115715" name="Content Placeholder 4"/>
          <p:cNvGrpSpPr>
            <a:grpSpLocks noGrp="1"/>
          </p:cNvGrpSpPr>
          <p:nvPr>
            <p:ph idx="1"/>
          </p:nvPr>
        </p:nvGrpSpPr>
        <p:grpSpPr bwMode="auto">
          <a:xfrm>
            <a:off x="781050" y="1600200"/>
            <a:ext cx="10975975" cy="4525963"/>
            <a:chOff x="0" y="836712"/>
            <a:chExt cx="9144000" cy="5420345"/>
          </a:xfrm>
        </p:grpSpPr>
        <p:grpSp>
          <p:nvGrpSpPr>
            <p:cNvPr id="115716" name="Group 47"/>
            <p:cNvGrpSpPr>
              <a:grpSpLocks/>
            </p:cNvGrpSpPr>
            <p:nvPr/>
          </p:nvGrpSpPr>
          <p:grpSpPr bwMode="auto">
            <a:xfrm>
              <a:off x="1115616" y="1700808"/>
              <a:ext cx="7344816" cy="3789942"/>
              <a:chOff x="-182879" y="1052736"/>
              <a:chExt cx="9326879" cy="5015843"/>
            </a:xfrm>
          </p:grpSpPr>
          <p:sp>
            <p:nvSpPr>
              <p:cNvPr id="115732" name="Cloud"/>
              <p:cNvSpPr>
                <a:spLocks noChangeAspect="1" noEditPoints="1" noChangeArrowheads="1"/>
              </p:cNvSpPr>
              <p:nvPr/>
            </p:nvSpPr>
            <p:spPr bwMode="auto">
              <a:xfrm>
                <a:off x="681535" y="1196752"/>
                <a:ext cx="7127245" cy="4464495"/>
              </a:xfrm>
              <a:custGeom>
                <a:avLst/>
                <a:gdLst>
                  <a:gd name="T0" fmla="*/ 2147483647 w 21600"/>
                  <a:gd name="T1" fmla="*/ 2147483647 h 21600"/>
                  <a:gd name="T2" fmla="*/ 2147483647 w 21600"/>
                  <a:gd name="T3" fmla="*/ 2147483647 h 21600"/>
                  <a:gd name="T4" fmla="*/ 2147483647 w 21600"/>
                  <a:gd name="T5" fmla="*/ 2147483647 h 21600"/>
                  <a:gd name="T6" fmla="*/ 2147483647 w 21600"/>
                  <a:gd name="T7" fmla="*/ 2147483647 h 21600"/>
                  <a:gd name="T8" fmla="*/ 0 60000 65536"/>
                  <a:gd name="T9" fmla="*/ 0 60000 65536"/>
                  <a:gd name="T10" fmla="*/ 0 60000 65536"/>
                  <a:gd name="T11" fmla="*/ 0 60000 65536"/>
                  <a:gd name="T12" fmla="*/ 2977 w 21600"/>
                  <a:gd name="T13" fmla="*/ 3262 h 21600"/>
                  <a:gd name="T14" fmla="*/ 17087 w 21600"/>
                  <a:gd name="T15" fmla="*/ 17337 h 21600"/>
                </a:gdLst>
                <a:ahLst/>
                <a:cxnLst>
                  <a:cxn ang="T8">
                    <a:pos x="T0" y="T1"/>
                  </a:cxn>
                  <a:cxn ang="T9">
                    <a:pos x="T2" y="T3"/>
                  </a:cxn>
                  <a:cxn ang="T10">
                    <a:pos x="T4" y="T5"/>
                  </a:cxn>
                  <a:cxn ang="T11">
                    <a:pos x="T6" y="T7"/>
                  </a:cxn>
                </a:cxnLst>
                <a:rect l="T12" t="T13" r="T14" b="T15"/>
                <a:pathLst>
                  <a:path w="21600" h="21600" extrusionOk="0">
                    <a:moveTo>
                      <a:pt x="1949" y="7180"/>
                    </a:moveTo>
                    <a:cubicBezTo>
                      <a:pt x="841" y="7336"/>
                      <a:pt x="0" y="8613"/>
                      <a:pt x="0" y="10137"/>
                    </a:cubicBezTo>
                    <a:cubicBezTo>
                      <a:pt x="-1" y="11192"/>
                      <a:pt x="409" y="12169"/>
                      <a:pt x="1074" y="12702"/>
                    </a:cubicBezTo>
                    <a:lnTo>
                      <a:pt x="1063" y="12668"/>
                    </a:lnTo>
                    <a:cubicBezTo>
                      <a:pt x="685" y="13217"/>
                      <a:pt x="475" y="13940"/>
                      <a:pt x="475" y="14690"/>
                    </a:cubicBezTo>
                    <a:cubicBezTo>
                      <a:pt x="475" y="16325"/>
                      <a:pt x="1451" y="17650"/>
                      <a:pt x="2655" y="17650"/>
                    </a:cubicBezTo>
                    <a:cubicBezTo>
                      <a:pt x="2739" y="17650"/>
                      <a:pt x="2824" y="17643"/>
                      <a:pt x="2909" y="17629"/>
                    </a:cubicBezTo>
                    <a:lnTo>
                      <a:pt x="2897" y="17649"/>
                    </a:lnTo>
                    <a:cubicBezTo>
                      <a:pt x="3585" y="19288"/>
                      <a:pt x="4863" y="20300"/>
                      <a:pt x="6247" y="20300"/>
                    </a:cubicBezTo>
                    <a:cubicBezTo>
                      <a:pt x="6947" y="20299"/>
                      <a:pt x="7635" y="20039"/>
                      <a:pt x="8235" y="19546"/>
                    </a:cubicBezTo>
                    <a:lnTo>
                      <a:pt x="8229" y="19550"/>
                    </a:lnTo>
                    <a:cubicBezTo>
                      <a:pt x="8855" y="20829"/>
                      <a:pt x="9908" y="21597"/>
                      <a:pt x="11036" y="21597"/>
                    </a:cubicBezTo>
                    <a:cubicBezTo>
                      <a:pt x="12523" y="21596"/>
                      <a:pt x="13836" y="20267"/>
                      <a:pt x="14267" y="18324"/>
                    </a:cubicBezTo>
                    <a:lnTo>
                      <a:pt x="14270" y="18350"/>
                    </a:lnTo>
                    <a:cubicBezTo>
                      <a:pt x="14730" y="18740"/>
                      <a:pt x="15260" y="18947"/>
                      <a:pt x="15802" y="18947"/>
                    </a:cubicBezTo>
                    <a:cubicBezTo>
                      <a:pt x="17390" y="18946"/>
                      <a:pt x="18682" y="17205"/>
                      <a:pt x="18694" y="15045"/>
                    </a:cubicBezTo>
                    <a:lnTo>
                      <a:pt x="18689" y="15035"/>
                    </a:lnTo>
                    <a:cubicBezTo>
                      <a:pt x="20357" y="14710"/>
                      <a:pt x="21597" y="12765"/>
                      <a:pt x="21597" y="10472"/>
                    </a:cubicBezTo>
                    <a:cubicBezTo>
                      <a:pt x="21597" y="9456"/>
                      <a:pt x="21350" y="8469"/>
                      <a:pt x="20896" y="7663"/>
                    </a:cubicBezTo>
                    <a:lnTo>
                      <a:pt x="20889" y="7661"/>
                    </a:lnTo>
                    <a:cubicBezTo>
                      <a:pt x="21031" y="7208"/>
                      <a:pt x="21105" y="6721"/>
                      <a:pt x="21105" y="6228"/>
                    </a:cubicBezTo>
                    <a:cubicBezTo>
                      <a:pt x="21105" y="4588"/>
                      <a:pt x="20299" y="3150"/>
                      <a:pt x="19139" y="2719"/>
                    </a:cubicBezTo>
                    <a:lnTo>
                      <a:pt x="19148" y="2712"/>
                    </a:lnTo>
                    <a:cubicBezTo>
                      <a:pt x="18940" y="1142"/>
                      <a:pt x="17933" y="0"/>
                      <a:pt x="16758" y="0"/>
                    </a:cubicBezTo>
                    <a:cubicBezTo>
                      <a:pt x="16044" y="-1"/>
                      <a:pt x="15367" y="426"/>
                      <a:pt x="14905" y="1165"/>
                    </a:cubicBezTo>
                    <a:lnTo>
                      <a:pt x="14909" y="1170"/>
                    </a:lnTo>
                    <a:cubicBezTo>
                      <a:pt x="14497" y="432"/>
                      <a:pt x="13855" y="0"/>
                      <a:pt x="13174" y="0"/>
                    </a:cubicBezTo>
                    <a:cubicBezTo>
                      <a:pt x="12347" y="-1"/>
                      <a:pt x="11590" y="637"/>
                      <a:pt x="11221" y="1645"/>
                    </a:cubicBezTo>
                    <a:lnTo>
                      <a:pt x="11229" y="1694"/>
                    </a:lnTo>
                    <a:cubicBezTo>
                      <a:pt x="10730" y="1024"/>
                      <a:pt x="10058" y="650"/>
                      <a:pt x="9358" y="650"/>
                    </a:cubicBezTo>
                    <a:cubicBezTo>
                      <a:pt x="8372" y="649"/>
                      <a:pt x="7466" y="1391"/>
                      <a:pt x="7003" y="2578"/>
                    </a:cubicBezTo>
                    <a:lnTo>
                      <a:pt x="6995" y="2602"/>
                    </a:lnTo>
                    <a:cubicBezTo>
                      <a:pt x="6477" y="2189"/>
                      <a:pt x="5888" y="1972"/>
                      <a:pt x="5288" y="1972"/>
                    </a:cubicBezTo>
                    <a:cubicBezTo>
                      <a:pt x="3423" y="1972"/>
                      <a:pt x="1912" y="4029"/>
                      <a:pt x="1912" y="6567"/>
                    </a:cubicBezTo>
                    <a:cubicBezTo>
                      <a:pt x="1911" y="6774"/>
                      <a:pt x="1922" y="6981"/>
                      <a:pt x="1942" y="7186"/>
                    </a:cubicBezTo>
                    <a:close/>
                  </a:path>
                  <a:path w="21600" h="21600" fill="none" extrusionOk="0">
                    <a:moveTo>
                      <a:pt x="1074" y="12702"/>
                    </a:moveTo>
                    <a:cubicBezTo>
                      <a:pt x="1407" y="12969"/>
                      <a:pt x="1786" y="13110"/>
                      <a:pt x="2172" y="13110"/>
                    </a:cubicBezTo>
                    <a:cubicBezTo>
                      <a:pt x="2228" y="13109"/>
                      <a:pt x="2285" y="13107"/>
                      <a:pt x="2341" y="13101"/>
                    </a:cubicBezTo>
                  </a:path>
                  <a:path w="21600" h="21600" fill="none" extrusionOk="0">
                    <a:moveTo>
                      <a:pt x="2909" y="17629"/>
                    </a:moveTo>
                    <a:cubicBezTo>
                      <a:pt x="3099" y="17599"/>
                      <a:pt x="3285" y="17535"/>
                      <a:pt x="3463" y="17439"/>
                    </a:cubicBezTo>
                  </a:path>
                  <a:path w="21600" h="21600" fill="none" extrusionOk="0">
                    <a:moveTo>
                      <a:pt x="7895" y="18680"/>
                    </a:moveTo>
                    <a:cubicBezTo>
                      <a:pt x="7983" y="18985"/>
                      <a:pt x="8095" y="19277"/>
                      <a:pt x="8229" y="19550"/>
                    </a:cubicBezTo>
                  </a:path>
                  <a:path w="21600" h="21600" fill="none" extrusionOk="0">
                    <a:moveTo>
                      <a:pt x="14267" y="18324"/>
                    </a:moveTo>
                    <a:cubicBezTo>
                      <a:pt x="14336" y="18013"/>
                      <a:pt x="14380" y="17693"/>
                      <a:pt x="14400" y="17370"/>
                    </a:cubicBezTo>
                  </a:path>
                  <a:path w="21600" h="21600" fill="none" extrusionOk="0">
                    <a:moveTo>
                      <a:pt x="18694" y="15045"/>
                    </a:moveTo>
                    <a:cubicBezTo>
                      <a:pt x="18694" y="15034"/>
                      <a:pt x="18695" y="15024"/>
                      <a:pt x="18695" y="15013"/>
                    </a:cubicBezTo>
                    <a:cubicBezTo>
                      <a:pt x="18695" y="13508"/>
                      <a:pt x="18063" y="12136"/>
                      <a:pt x="17069" y="11477"/>
                    </a:cubicBezTo>
                  </a:path>
                  <a:path w="21600" h="21600" fill="none" extrusionOk="0">
                    <a:moveTo>
                      <a:pt x="20165" y="8999"/>
                    </a:moveTo>
                    <a:cubicBezTo>
                      <a:pt x="20479" y="8635"/>
                      <a:pt x="20726" y="8177"/>
                      <a:pt x="20889" y="7661"/>
                    </a:cubicBezTo>
                  </a:path>
                  <a:path w="21600" h="21600" fill="none" extrusionOk="0">
                    <a:moveTo>
                      <a:pt x="19186" y="3344"/>
                    </a:moveTo>
                    <a:cubicBezTo>
                      <a:pt x="19186" y="3328"/>
                      <a:pt x="19187" y="3313"/>
                      <a:pt x="19187" y="3297"/>
                    </a:cubicBezTo>
                    <a:cubicBezTo>
                      <a:pt x="19187" y="3101"/>
                      <a:pt x="19174" y="2905"/>
                      <a:pt x="19148" y="2712"/>
                    </a:cubicBezTo>
                  </a:path>
                  <a:path w="21600" h="21600" fill="none" extrusionOk="0">
                    <a:moveTo>
                      <a:pt x="14905" y="1165"/>
                    </a:moveTo>
                    <a:cubicBezTo>
                      <a:pt x="14754" y="1408"/>
                      <a:pt x="14629" y="1679"/>
                      <a:pt x="14535" y="1971"/>
                    </a:cubicBezTo>
                  </a:path>
                  <a:path w="21600" h="21600" fill="none" extrusionOk="0">
                    <a:moveTo>
                      <a:pt x="11221" y="1645"/>
                    </a:moveTo>
                    <a:cubicBezTo>
                      <a:pt x="11140" y="1866"/>
                      <a:pt x="11080" y="2099"/>
                      <a:pt x="11041" y="2340"/>
                    </a:cubicBezTo>
                  </a:path>
                  <a:path w="21600" h="21600" fill="none" extrusionOk="0">
                    <a:moveTo>
                      <a:pt x="7645" y="3276"/>
                    </a:moveTo>
                    <a:cubicBezTo>
                      <a:pt x="7449" y="3016"/>
                      <a:pt x="7231" y="2790"/>
                      <a:pt x="6995" y="2602"/>
                    </a:cubicBezTo>
                  </a:path>
                  <a:path w="21600" h="21600" fill="none" extrusionOk="0">
                    <a:moveTo>
                      <a:pt x="1942" y="7186"/>
                    </a:moveTo>
                    <a:cubicBezTo>
                      <a:pt x="1966" y="7426"/>
                      <a:pt x="2004" y="7663"/>
                      <a:pt x="2056" y="7895"/>
                    </a:cubicBezTo>
                  </a:path>
                </a:pathLst>
              </a:custGeom>
              <a:solidFill>
                <a:srgbClr val="DEF1F2"/>
              </a:solidFill>
              <a:ln w="9525">
                <a:solidFill>
                  <a:schemeClr val="hlink"/>
                </a:solidFill>
                <a:miter lim="800000"/>
                <a:headEnd/>
                <a:tailEnd/>
              </a:ln>
            </p:spPr>
            <p:txBody>
              <a:bodyPr/>
              <a:lstStyle/>
              <a:p>
                <a:pPr fontAlgn="ctr"/>
                <a:endParaRPr lang="en-US" altLang="zh-CN">
                  <a:solidFill>
                    <a:schemeClr val="tx2"/>
                  </a:solidFill>
                </a:endParaRPr>
              </a:p>
            </p:txBody>
          </p:sp>
          <p:sp>
            <p:nvSpPr>
              <p:cNvPr id="115733" name="Text Box 14"/>
              <p:cNvSpPr txBox="1">
                <a:spLocks noChangeArrowheads="1"/>
              </p:cNvSpPr>
              <p:nvPr/>
            </p:nvSpPr>
            <p:spPr bwMode="auto">
              <a:xfrm>
                <a:off x="6631350" y="5157192"/>
                <a:ext cx="2512650" cy="407331"/>
              </a:xfrm>
              <a:prstGeom prst="rect">
                <a:avLst/>
              </a:prstGeom>
              <a:noFill/>
              <a:ln w="9525">
                <a:noFill/>
                <a:miter lim="800000"/>
                <a:headEnd/>
                <a:tailEnd/>
              </a:ln>
            </p:spPr>
            <p:txBody>
              <a:bodyPr>
                <a:spAutoFit/>
              </a:bodyPr>
              <a:lstStyle/>
              <a:p>
                <a:pPr>
                  <a:spcBef>
                    <a:spcPct val="50000"/>
                  </a:spcBef>
                </a:pPr>
                <a:r>
                  <a:rPr lang="en-US" altLang="zh-CN" sz="1400"/>
                  <a:t>Rcv PE</a:t>
                </a:r>
              </a:p>
            </p:txBody>
          </p:sp>
          <p:pic>
            <p:nvPicPr>
              <p:cNvPr id="115734" name="Picture 5" descr="05"/>
              <p:cNvPicPr>
                <a:picLocks noChangeAspect="1" noChangeArrowheads="1"/>
              </p:cNvPicPr>
              <p:nvPr/>
            </p:nvPicPr>
            <p:blipFill>
              <a:blip r:embed="rId2" cstate="print"/>
              <a:srcRect/>
              <a:stretch>
                <a:fillRect/>
              </a:stretch>
            </p:blipFill>
            <p:spPr bwMode="auto">
              <a:xfrm>
                <a:off x="683568" y="2636912"/>
                <a:ext cx="1073880" cy="954283"/>
              </a:xfrm>
              <a:prstGeom prst="rect">
                <a:avLst/>
              </a:prstGeom>
              <a:noFill/>
              <a:ln w="9525">
                <a:noFill/>
                <a:miter lim="800000"/>
                <a:headEnd/>
                <a:tailEnd/>
              </a:ln>
            </p:spPr>
          </p:pic>
          <p:pic>
            <p:nvPicPr>
              <p:cNvPr id="115735" name="Picture 6" descr="05"/>
              <p:cNvPicPr>
                <a:picLocks noChangeAspect="1" noChangeArrowheads="1"/>
              </p:cNvPicPr>
              <p:nvPr/>
            </p:nvPicPr>
            <p:blipFill>
              <a:blip r:embed="rId2" cstate="print"/>
              <a:srcRect/>
              <a:stretch>
                <a:fillRect/>
              </a:stretch>
            </p:blipFill>
            <p:spPr bwMode="auto">
              <a:xfrm>
                <a:off x="1979712" y="4869160"/>
                <a:ext cx="1073880" cy="954283"/>
              </a:xfrm>
              <a:prstGeom prst="rect">
                <a:avLst/>
              </a:prstGeom>
              <a:noFill/>
              <a:ln w="9525">
                <a:noFill/>
                <a:miter lim="800000"/>
                <a:headEnd/>
                <a:tailEnd/>
              </a:ln>
            </p:spPr>
          </p:pic>
          <p:pic>
            <p:nvPicPr>
              <p:cNvPr id="115736" name="Picture 7" descr="05"/>
              <p:cNvPicPr>
                <a:picLocks noChangeAspect="1" noChangeArrowheads="1"/>
              </p:cNvPicPr>
              <p:nvPr/>
            </p:nvPicPr>
            <p:blipFill>
              <a:blip r:embed="rId2" cstate="print"/>
              <a:srcRect/>
              <a:stretch>
                <a:fillRect/>
              </a:stretch>
            </p:blipFill>
            <p:spPr bwMode="auto">
              <a:xfrm>
                <a:off x="6196803" y="4230114"/>
                <a:ext cx="1073880" cy="954283"/>
              </a:xfrm>
              <a:prstGeom prst="rect">
                <a:avLst/>
              </a:prstGeom>
              <a:noFill/>
              <a:ln w="9525">
                <a:noFill/>
                <a:miter lim="800000"/>
                <a:headEnd/>
                <a:tailEnd/>
              </a:ln>
            </p:spPr>
          </p:pic>
          <p:pic>
            <p:nvPicPr>
              <p:cNvPr id="115737" name="Picture 8" descr="05"/>
              <p:cNvPicPr>
                <a:picLocks noChangeAspect="1" noChangeArrowheads="1"/>
              </p:cNvPicPr>
              <p:nvPr/>
            </p:nvPicPr>
            <p:blipFill>
              <a:blip r:embed="rId2" cstate="print"/>
              <a:srcRect/>
              <a:stretch>
                <a:fillRect/>
              </a:stretch>
            </p:blipFill>
            <p:spPr bwMode="auto">
              <a:xfrm>
                <a:off x="6734897" y="1984338"/>
                <a:ext cx="1073882" cy="954283"/>
              </a:xfrm>
              <a:prstGeom prst="rect">
                <a:avLst/>
              </a:prstGeom>
              <a:noFill/>
              <a:ln w="9525">
                <a:noFill/>
                <a:miter lim="800000"/>
                <a:headEnd/>
                <a:tailEnd/>
              </a:ln>
            </p:spPr>
          </p:pic>
          <p:sp>
            <p:nvSpPr>
              <p:cNvPr id="115738" name="Text Box 12"/>
              <p:cNvSpPr txBox="1">
                <a:spLocks noChangeArrowheads="1"/>
              </p:cNvSpPr>
              <p:nvPr/>
            </p:nvSpPr>
            <p:spPr bwMode="auto">
              <a:xfrm>
                <a:off x="-182879" y="2348880"/>
                <a:ext cx="1463040" cy="407331"/>
              </a:xfrm>
              <a:prstGeom prst="rect">
                <a:avLst/>
              </a:prstGeom>
              <a:noFill/>
              <a:ln w="9525">
                <a:noFill/>
                <a:miter lim="800000"/>
                <a:headEnd/>
                <a:tailEnd/>
              </a:ln>
            </p:spPr>
            <p:txBody>
              <a:bodyPr>
                <a:spAutoFit/>
              </a:bodyPr>
              <a:lstStyle/>
              <a:p>
                <a:pPr>
                  <a:spcBef>
                    <a:spcPct val="50000"/>
                  </a:spcBef>
                </a:pPr>
                <a:r>
                  <a:rPr lang="en-US" altLang="zh-CN" sz="1400"/>
                  <a:t>Src/rcv PE</a:t>
                </a:r>
              </a:p>
            </p:txBody>
          </p:sp>
          <p:sp>
            <p:nvSpPr>
              <p:cNvPr id="115739" name="Text Box 13"/>
              <p:cNvSpPr txBox="1">
                <a:spLocks noChangeArrowheads="1"/>
              </p:cNvSpPr>
              <p:nvPr/>
            </p:nvSpPr>
            <p:spPr bwMode="auto">
              <a:xfrm>
                <a:off x="2771800" y="5661248"/>
                <a:ext cx="1224136" cy="407331"/>
              </a:xfrm>
              <a:prstGeom prst="rect">
                <a:avLst/>
              </a:prstGeom>
              <a:noFill/>
              <a:ln w="9525">
                <a:noFill/>
                <a:miter lim="800000"/>
                <a:headEnd/>
                <a:tailEnd/>
              </a:ln>
            </p:spPr>
            <p:txBody>
              <a:bodyPr>
                <a:spAutoFit/>
              </a:bodyPr>
              <a:lstStyle/>
              <a:p>
                <a:pPr>
                  <a:spcBef>
                    <a:spcPct val="50000"/>
                  </a:spcBef>
                </a:pPr>
                <a:r>
                  <a:rPr lang="en-US" altLang="zh-CN" sz="1400"/>
                  <a:t>Rcv PE</a:t>
                </a:r>
              </a:p>
            </p:txBody>
          </p:sp>
          <p:sp>
            <p:nvSpPr>
              <p:cNvPr id="115740" name="Text Box 15"/>
              <p:cNvSpPr txBox="1">
                <a:spLocks noChangeArrowheads="1"/>
              </p:cNvSpPr>
              <p:nvPr/>
            </p:nvSpPr>
            <p:spPr bwMode="auto">
              <a:xfrm>
                <a:off x="7164288" y="1700807"/>
                <a:ext cx="1440160" cy="407331"/>
              </a:xfrm>
              <a:prstGeom prst="rect">
                <a:avLst/>
              </a:prstGeom>
              <a:noFill/>
              <a:ln w="9525">
                <a:noFill/>
                <a:miter lim="800000"/>
                <a:headEnd/>
                <a:tailEnd/>
              </a:ln>
            </p:spPr>
            <p:txBody>
              <a:bodyPr>
                <a:spAutoFit/>
              </a:bodyPr>
              <a:lstStyle/>
              <a:p>
                <a:pPr>
                  <a:spcBef>
                    <a:spcPct val="50000"/>
                  </a:spcBef>
                </a:pPr>
                <a:r>
                  <a:rPr lang="en-US" altLang="zh-CN" sz="1400"/>
                  <a:t>Rcv PE</a:t>
                </a:r>
              </a:p>
            </p:txBody>
          </p:sp>
          <p:cxnSp>
            <p:nvCxnSpPr>
              <p:cNvPr id="115741" name="Straight Connector 30"/>
              <p:cNvCxnSpPr>
                <a:cxnSpLocks noChangeShapeType="1"/>
              </p:cNvCxnSpPr>
              <p:nvPr/>
            </p:nvCxnSpPr>
            <p:spPr bwMode="auto">
              <a:xfrm flipV="1">
                <a:off x="2771800" y="4077072"/>
                <a:ext cx="1008112" cy="936105"/>
              </a:xfrm>
              <a:prstGeom prst="line">
                <a:avLst/>
              </a:prstGeom>
              <a:noFill/>
              <a:ln w="76200" algn="ctr">
                <a:solidFill>
                  <a:schemeClr val="tx1"/>
                </a:solidFill>
                <a:round/>
                <a:headEnd/>
                <a:tailEnd/>
              </a:ln>
            </p:spPr>
          </p:cxnSp>
          <p:grpSp>
            <p:nvGrpSpPr>
              <p:cNvPr id="115742" name="Group 31"/>
              <p:cNvGrpSpPr>
                <a:grpSpLocks/>
              </p:cNvGrpSpPr>
              <p:nvPr/>
            </p:nvGrpSpPr>
            <p:grpSpPr bwMode="auto">
              <a:xfrm>
                <a:off x="1763688" y="3140968"/>
                <a:ext cx="4620992" cy="1251050"/>
                <a:chOff x="1751208" y="3114054"/>
                <a:chExt cx="4620992" cy="1251050"/>
              </a:xfrm>
            </p:grpSpPr>
            <p:pic>
              <p:nvPicPr>
                <p:cNvPr id="115764" name="Picture 7" descr="05"/>
                <p:cNvPicPr>
                  <a:picLocks noChangeAspect="1" noChangeArrowheads="1"/>
                </p:cNvPicPr>
                <p:nvPr/>
              </p:nvPicPr>
              <p:blipFill>
                <a:blip r:embed="rId2" cstate="print"/>
                <a:srcRect/>
                <a:stretch>
                  <a:fillRect/>
                </a:stretch>
              </p:blipFill>
              <p:spPr bwMode="auto">
                <a:xfrm>
                  <a:off x="3197608" y="3212976"/>
                  <a:ext cx="1073880" cy="954283"/>
                </a:xfrm>
                <a:prstGeom prst="rect">
                  <a:avLst/>
                </a:prstGeom>
                <a:noFill/>
                <a:ln w="9525">
                  <a:noFill/>
                  <a:miter lim="800000"/>
                  <a:headEnd/>
                  <a:tailEnd/>
                </a:ln>
              </p:spPr>
            </p:pic>
            <p:cxnSp>
              <p:nvCxnSpPr>
                <p:cNvPr id="55" name="Straight Connector 54"/>
                <p:cNvCxnSpPr>
                  <a:stCxn id="24" idx="3"/>
                </p:cNvCxnSpPr>
                <p:nvPr/>
              </p:nvCxnSpPr>
              <p:spPr bwMode="auto">
                <a:xfrm>
                  <a:off x="1751867" y="3112995"/>
                  <a:ext cx="1590421" cy="244070"/>
                </a:xfrm>
                <a:prstGeom prst="line">
                  <a:avLst/>
                </a:prstGeom>
                <a:ln w="76200">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115766" name="Straight Connector 55"/>
                <p:cNvCxnSpPr>
                  <a:cxnSpLocks noChangeShapeType="1"/>
                </p:cNvCxnSpPr>
                <p:nvPr/>
              </p:nvCxnSpPr>
              <p:spPr bwMode="auto">
                <a:xfrm flipV="1">
                  <a:off x="4199480" y="3330078"/>
                  <a:ext cx="648072" cy="189110"/>
                </a:xfrm>
                <a:prstGeom prst="line">
                  <a:avLst/>
                </a:prstGeom>
                <a:noFill/>
                <a:ln w="76200" algn="ctr">
                  <a:solidFill>
                    <a:schemeClr val="tx1"/>
                  </a:solidFill>
                  <a:round/>
                  <a:headEnd/>
                  <a:tailEnd/>
                </a:ln>
              </p:spPr>
            </p:cxnSp>
            <p:cxnSp>
              <p:nvCxnSpPr>
                <p:cNvPr id="115767" name="Straight Connector 56"/>
                <p:cNvCxnSpPr>
                  <a:cxnSpLocks noChangeShapeType="1"/>
                </p:cNvCxnSpPr>
                <p:nvPr/>
              </p:nvCxnSpPr>
              <p:spPr bwMode="auto">
                <a:xfrm>
                  <a:off x="5567632" y="3474094"/>
                  <a:ext cx="804568" cy="891010"/>
                </a:xfrm>
                <a:prstGeom prst="line">
                  <a:avLst/>
                </a:prstGeom>
                <a:noFill/>
                <a:ln w="76200" algn="ctr">
                  <a:solidFill>
                    <a:schemeClr val="tx1"/>
                  </a:solidFill>
                  <a:round/>
                  <a:headEnd/>
                  <a:tailEnd/>
                </a:ln>
              </p:spPr>
            </p:cxnSp>
          </p:grpSp>
          <p:pic>
            <p:nvPicPr>
              <p:cNvPr id="115743" name="Picture 8" descr="05"/>
              <p:cNvPicPr>
                <a:picLocks noChangeAspect="1" noChangeArrowheads="1"/>
              </p:cNvPicPr>
              <p:nvPr/>
            </p:nvPicPr>
            <p:blipFill>
              <a:blip r:embed="rId2" cstate="print"/>
              <a:srcRect/>
              <a:stretch>
                <a:fillRect/>
              </a:stretch>
            </p:blipFill>
            <p:spPr bwMode="auto">
              <a:xfrm>
                <a:off x="4427984" y="1052736"/>
                <a:ext cx="1073882" cy="954283"/>
              </a:xfrm>
              <a:prstGeom prst="rect">
                <a:avLst/>
              </a:prstGeom>
              <a:noFill/>
              <a:ln w="9525">
                <a:noFill/>
                <a:miter lim="800000"/>
                <a:headEnd/>
                <a:tailEnd/>
              </a:ln>
            </p:spPr>
          </p:pic>
          <p:sp>
            <p:nvSpPr>
              <p:cNvPr id="115744" name="Text Box 12"/>
              <p:cNvSpPr txBox="1">
                <a:spLocks noChangeArrowheads="1"/>
              </p:cNvSpPr>
              <p:nvPr/>
            </p:nvSpPr>
            <p:spPr bwMode="auto">
              <a:xfrm>
                <a:off x="5436096" y="1196752"/>
                <a:ext cx="1513343" cy="407331"/>
              </a:xfrm>
              <a:prstGeom prst="rect">
                <a:avLst/>
              </a:prstGeom>
              <a:noFill/>
              <a:ln w="9525">
                <a:noFill/>
                <a:miter lim="800000"/>
                <a:headEnd/>
                <a:tailEnd/>
              </a:ln>
            </p:spPr>
            <p:txBody>
              <a:bodyPr>
                <a:spAutoFit/>
              </a:bodyPr>
              <a:lstStyle/>
              <a:p>
                <a:pPr>
                  <a:spcBef>
                    <a:spcPct val="50000"/>
                  </a:spcBef>
                </a:pPr>
                <a:r>
                  <a:rPr lang="en-US" altLang="zh-CN" sz="1400"/>
                  <a:t>Src/rcv PE</a:t>
                </a:r>
              </a:p>
            </p:txBody>
          </p:sp>
          <p:cxnSp>
            <p:nvCxnSpPr>
              <p:cNvPr id="35" name="Straight Connector 34"/>
              <p:cNvCxnSpPr/>
              <p:nvPr/>
            </p:nvCxnSpPr>
            <p:spPr bwMode="auto">
              <a:xfrm>
                <a:off x="5003970" y="1987500"/>
                <a:ext cx="144431" cy="719626"/>
              </a:xfrm>
              <a:prstGeom prst="line">
                <a:avLst/>
              </a:prstGeom>
              <a:ln w="76200">
                <a:headEnd type="none" w="med" len="med"/>
                <a:tailEnd type="none" w="med" len="med"/>
              </a:ln>
            </p:spPr>
            <p:style>
              <a:lnRef idx="1">
                <a:schemeClr val="dk1"/>
              </a:lnRef>
              <a:fillRef idx="0">
                <a:schemeClr val="dk1"/>
              </a:fillRef>
              <a:effectRef idx="0">
                <a:schemeClr val="dk1"/>
              </a:effectRef>
              <a:fontRef idx="minor">
                <a:schemeClr val="tx1"/>
              </a:fontRef>
            </p:style>
          </p:cxnSp>
          <p:pic>
            <p:nvPicPr>
              <p:cNvPr id="115746" name="Picture 7" descr="05"/>
              <p:cNvPicPr>
                <a:picLocks noChangeAspect="1" noChangeArrowheads="1"/>
              </p:cNvPicPr>
              <p:nvPr/>
            </p:nvPicPr>
            <p:blipFill>
              <a:blip r:embed="rId2" cstate="print"/>
              <a:srcRect/>
              <a:stretch>
                <a:fillRect/>
              </a:stretch>
            </p:blipFill>
            <p:spPr bwMode="auto">
              <a:xfrm>
                <a:off x="4788024" y="2636912"/>
                <a:ext cx="1073880" cy="954283"/>
              </a:xfrm>
              <a:prstGeom prst="rect">
                <a:avLst/>
              </a:prstGeom>
              <a:noFill/>
              <a:ln w="9525">
                <a:noFill/>
                <a:miter lim="800000"/>
                <a:headEnd/>
                <a:tailEnd/>
              </a:ln>
            </p:spPr>
          </p:pic>
          <p:cxnSp>
            <p:nvCxnSpPr>
              <p:cNvPr id="37" name="Straight Connector 36"/>
              <p:cNvCxnSpPr/>
              <p:nvPr/>
            </p:nvCxnSpPr>
            <p:spPr bwMode="auto">
              <a:xfrm flipH="1">
                <a:off x="5796662" y="2707126"/>
                <a:ext cx="1007659" cy="289361"/>
              </a:xfrm>
              <a:prstGeom prst="line">
                <a:avLst/>
              </a:prstGeom>
              <a:ln w="76200">
                <a:headEnd type="none" w="med" len="med"/>
                <a:tailEnd type="none" w="med" len="med"/>
              </a:ln>
            </p:spPr>
            <p:style>
              <a:lnRef idx="1">
                <a:schemeClr val="dk1"/>
              </a:lnRef>
              <a:fillRef idx="0">
                <a:schemeClr val="dk1"/>
              </a:fillRef>
              <a:effectRef idx="0">
                <a:schemeClr val="dk1"/>
              </a:effectRef>
              <a:fontRef idx="minor">
                <a:schemeClr val="tx1"/>
              </a:fontRef>
            </p:style>
          </p:cxnSp>
          <p:sp>
            <p:nvSpPr>
              <p:cNvPr id="115748" name="Rectangular Callout 37"/>
              <p:cNvSpPr>
                <a:spLocks noChangeArrowheads="1"/>
              </p:cNvSpPr>
              <p:nvPr/>
            </p:nvSpPr>
            <p:spPr bwMode="auto">
              <a:xfrm>
                <a:off x="323528" y="3861049"/>
                <a:ext cx="2693993" cy="336581"/>
              </a:xfrm>
              <a:prstGeom prst="wedgeRectCallout">
                <a:avLst>
                  <a:gd name="adj1" fmla="val 48296"/>
                  <a:gd name="adj2" fmla="val -178583"/>
                </a:avLst>
              </a:prstGeom>
              <a:solidFill>
                <a:schemeClr val="bg1"/>
              </a:solidFill>
              <a:ln w="9525" algn="ctr">
                <a:solidFill>
                  <a:schemeClr val="tx1"/>
                </a:solidFill>
                <a:round/>
                <a:headEnd/>
                <a:tailEnd/>
              </a:ln>
            </p:spPr>
            <p:txBody>
              <a:bodyPr/>
              <a:lstStyle/>
              <a:p>
                <a:pPr eaLnBrk="0" hangingPunct="0"/>
                <a:r>
                  <a:rPr lang="en-US" sz="1200">
                    <a:solidFill>
                      <a:srgbClr val="00B050"/>
                    </a:solidFill>
                    <a:latin typeface="FrutigerNext LT BlackCn" pitchFamily="34" charset="0"/>
                    <a:ea typeface="MS PGothic" pitchFamily="34" charset="-128"/>
                  </a:rPr>
                  <a:t>mRSVP-TE MP2MP path msg</a:t>
                </a:r>
              </a:p>
            </p:txBody>
          </p:sp>
          <p:sp>
            <p:nvSpPr>
              <p:cNvPr id="115749" name="Freeform 38"/>
              <p:cNvSpPr>
                <a:spLocks noChangeArrowheads="1"/>
              </p:cNvSpPr>
              <p:nvPr/>
            </p:nvSpPr>
            <p:spPr bwMode="auto">
              <a:xfrm>
                <a:off x="1905000" y="2924944"/>
                <a:ext cx="2955032" cy="326256"/>
              </a:xfrm>
              <a:custGeom>
                <a:avLst/>
                <a:gdLst>
                  <a:gd name="T0" fmla="*/ 2955032 w 3340100"/>
                  <a:gd name="T1" fmla="*/ 0 h 736600"/>
                  <a:gd name="T2" fmla="*/ 1685379 w 3340100"/>
                  <a:gd name="T3" fmla="*/ 292505 h 736600"/>
                  <a:gd name="T4" fmla="*/ 0 w 3340100"/>
                  <a:gd name="T5" fmla="*/ 202504 h 736600"/>
                  <a:gd name="T6" fmla="*/ 0 60000 65536"/>
                  <a:gd name="T7" fmla="*/ 0 60000 65536"/>
                  <a:gd name="T8" fmla="*/ 0 60000 65536"/>
                  <a:gd name="T9" fmla="*/ 0 w 3340100"/>
                  <a:gd name="T10" fmla="*/ 0 h 736600"/>
                  <a:gd name="T11" fmla="*/ 3340100 w 3340100"/>
                  <a:gd name="T12" fmla="*/ 736600 h 736600"/>
                </a:gdLst>
                <a:ahLst/>
                <a:cxnLst>
                  <a:cxn ang="T6">
                    <a:pos x="T0" y="T1"/>
                  </a:cxn>
                  <a:cxn ang="T7">
                    <a:pos x="T2" y="T3"/>
                  </a:cxn>
                  <a:cxn ang="T8">
                    <a:pos x="T4" y="T5"/>
                  </a:cxn>
                </a:cxnLst>
                <a:rect l="T9" t="T10" r="T11" b="T12"/>
                <a:pathLst>
                  <a:path w="3340100" h="736600">
                    <a:moveTo>
                      <a:pt x="3340100" y="0"/>
                    </a:moveTo>
                    <a:cubicBezTo>
                      <a:pt x="2900891" y="292100"/>
                      <a:pt x="2461683" y="584200"/>
                      <a:pt x="1905000" y="660400"/>
                    </a:cubicBezTo>
                    <a:cubicBezTo>
                      <a:pt x="1348317" y="736600"/>
                      <a:pt x="674158" y="596900"/>
                      <a:pt x="0" y="457200"/>
                    </a:cubicBezTo>
                  </a:path>
                </a:pathLst>
              </a:custGeom>
              <a:noFill/>
              <a:ln w="57150" algn="ctr">
                <a:solidFill>
                  <a:schemeClr val="accent2"/>
                </a:solidFill>
                <a:round/>
                <a:headEnd type="arrow" w="med" len="med"/>
                <a:tailEnd type="arrow" w="med" len="med"/>
              </a:ln>
            </p:spPr>
            <p:txBody>
              <a:bodyPr/>
              <a:lstStyle/>
              <a:p>
                <a:pPr eaLnBrk="0" hangingPunct="0"/>
                <a:endParaRPr lang="en-US" sz="2500">
                  <a:latin typeface="FrutigerNext LT BlackCn" pitchFamily="34" charset="0"/>
                  <a:ea typeface="MS PGothic" pitchFamily="34" charset="-128"/>
                </a:endParaRPr>
              </a:p>
            </p:txBody>
          </p:sp>
          <p:sp>
            <p:nvSpPr>
              <p:cNvPr id="115750" name="Freeform 39"/>
              <p:cNvSpPr>
                <a:spLocks noChangeArrowheads="1"/>
              </p:cNvSpPr>
              <p:nvPr/>
            </p:nvSpPr>
            <p:spPr bwMode="auto">
              <a:xfrm>
                <a:off x="5868144" y="3284984"/>
                <a:ext cx="786656" cy="969516"/>
              </a:xfrm>
              <a:custGeom>
                <a:avLst/>
                <a:gdLst>
                  <a:gd name="T0" fmla="*/ 0 w 1206500"/>
                  <a:gd name="T1" fmla="*/ 0 h 1676400"/>
                  <a:gd name="T2" fmla="*/ 786656 w 1206500"/>
                  <a:gd name="T3" fmla="*/ 969516 h 1676400"/>
                  <a:gd name="T4" fmla="*/ 0 60000 65536"/>
                  <a:gd name="T5" fmla="*/ 0 60000 65536"/>
                  <a:gd name="T6" fmla="*/ 0 w 1206500"/>
                  <a:gd name="T7" fmla="*/ 0 h 1676400"/>
                  <a:gd name="T8" fmla="*/ 1206500 w 1206500"/>
                  <a:gd name="T9" fmla="*/ 1676400 h 1676400"/>
                </a:gdLst>
                <a:ahLst/>
                <a:cxnLst>
                  <a:cxn ang="T4">
                    <a:pos x="T0" y="T1"/>
                  </a:cxn>
                  <a:cxn ang="T5">
                    <a:pos x="T2" y="T3"/>
                  </a:cxn>
                </a:cxnLst>
                <a:rect l="T6" t="T7" r="T8" b="T9"/>
                <a:pathLst>
                  <a:path w="1206500" h="1676400">
                    <a:moveTo>
                      <a:pt x="0" y="0"/>
                    </a:moveTo>
                    <a:lnTo>
                      <a:pt x="1206500" y="1676400"/>
                    </a:lnTo>
                  </a:path>
                </a:pathLst>
              </a:custGeom>
              <a:solidFill>
                <a:schemeClr val="accent1"/>
              </a:solidFill>
              <a:ln w="57150" algn="ctr">
                <a:solidFill>
                  <a:schemeClr val="accent2"/>
                </a:solidFill>
                <a:round/>
                <a:headEnd type="arrow" w="med" len="med"/>
                <a:tailEnd type="arrow" w="med" len="med"/>
              </a:ln>
            </p:spPr>
            <p:txBody>
              <a:bodyPr/>
              <a:lstStyle/>
              <a:p>
                <a:pPr eaLnBrk="0" hangingPunct="0"/>
                <a:endParaRPr lang="en-US" sz="2500">
                  <a:latin typeface="FrutigerNext LT BlackCn" pitchFamily="34" charset="0"/>
                  <a:ea typeface="MS PGothic" pitchFamily="34" charset="-128"/>
                </a:endParaRPr>
              </a:p>
            </p:txBody>
          </p:sp>
          <p:sp>
            <p:nvSpPr>
              <p:cNvPr id="115751" name="Freeform 40"/>
              <p:cNvSpPr>
                <a:spLocks noChangeArrowheads="1"/>
              </p:cNvSpPr>
              <p:nvPr/>
            </p:nvSpPr>
            <p:spPr bwMode="auto">
              <a:xfrm>
                <a:off x="2451100" y="4005064"/>
                <a:ext cx="1040780" cy="909836"/>
              </a:xfrm>
              <a:custGeom>
                <a:avLst/>
                <a:gdLst>
                  <a:gd name="T0" fmla="*/ 1040780 w 1308100"/>
                  <a:gd name="T1" fmla="*/ 0 h 1714500"/>
                  <a:gd name="T2" fmla="*/ 586070 w 1308100"/>
                  <a:gd name="T3" fmla="*/ 586339 h 1714500"/>
                  <a:gd name="T4" fmla="*/ 0 w 1308100"/>
                  <a:gd name="T5" fmla="*/ 909836 h 1714500"/>
                  <a:gd name="T6" fmla="*/ 0 w 1308100"/>
                  <a:gd name="T7" fmla="*/ 909836 h 1714500"/>
                  <a:gd name="T8" fmla="*/ 0 60000 65536"/>
                  <a:gd name="T9" fmla="*/ 0 60000 65536"/>
                  <a:gd name="T10" fmla="*/ 0 60000 65536"/>
                  <a:gd name="T11" fmla="*/ 0 60000 65536"/>
                  <a:gd name="T12" fmla="*/ 0 w 1308100"/>
                  <a:gd name="T13" fmla="*/ 0 h 1714500"/>
                  <a:gd name="T14" fmla="*/ 1308100 w 1308100"/>
                  <a:gd name="T15" fmla="*/ 1714500 h 1714500"/>
                </a:gdLst>
                <a:ahLst/>
                <a:cxnLst>
                  <a:cxn ang="T8">
                    <a:pos x="T0" y="T1"/>
                  </a:cxn>
                  <a:cxn ang="T9">
                    <a:pos x="T2" y="T3"/>
                  </a:cxn>
                  <a:cxn ang="T10">
                    <a:pos x="T4" y="T5"/>
                  </a:cxn>
                  <a:cxn ang="T11">
                    <a:pos x="T6" y="T7"/>
                  </a:cxn>
                </a:cxnLst>
                <a:rect l="T12" t="T13" r="T14" b="T15"/>
                <a:pathLst>
                  <a:path w="1308100" h="1714500">
                    <a:moveTo>
                      <a:pt x="1308100" y="0"/>
                    </a:moveTo>
                    <a:cubicBezTo>
                      <a:pt x="1131358" y="409575"/>
                      <a:pt x="954617" y="819150"/>
                      <a:pt x="736600" y="1104900"/>
                    </a:cubicBezTo>
                    <a:cubicBezTo>
                      <a:pt x="518583" y="1390650"/>
                      <a:pt x="0" y="1714500"/>
                      <a:pt x="0" y="1714500"/>
                    </a:cubicBezTo>
                  </a:path>
                </a:pathLst>
              </a:custGeom>
              <a:noFill/>
              <a:ln w="57150" algn="ctr">
                <a:solidFill>
                  <a:schemeClr val="accent2"/>
                </a:solidFill>
                <a:round/>
                <a:headEnd type="arrow" w="med" len="med"/>
                <a:tailEnd type="arrow" w="med" len="med"/>
              </a:ln>
            </p:spPr>
            <p:txBody>
              <a:bodyPr/>
              <a:lstStyle/>
              <a:p>
                <a:pPr eaLnBrk="0" hangingPunct="0"/>
                <a:endParaRPr lang="en-US" sz="2500">
                  <a:latin typeface="FrutigerNext LT BlackCn" pitchFamily="34" charset="0"/>
                  <a:ea typeface="MS PGothic" pitchFamily="34" charset="-128"/>
                </a:endParaRPr>
              </a:p>
            </p:txBody>
          </p:sp>
          <p:sp>
            <p:nvSpPr>
              <p:cNvPr id="115752" name="Rectangular Callout 41"/>
              <p:cNvSpPr>
                <a:spLocks noChangeArrowheads="1"/>
              </p:cNvSpPr>
              <p:nvPr/>
            </p:nvSpPr>
            <p:spPr bwMode="auto">
              <a:xfrm>
                <a:off x="3749041" y="4292930"/>
                <a:ext cx="2088232" cy="360040"/>
              </a:xfrm>
              <a:prstGeom prst="wedgeRectCallout">
                <a:avLst>
                  <a:gd name="adj1" fmla="val -31773"/>
                  <a:gd name="adj2" fmla="val -359579"/>
                </a:avLst>
              </a:prstGeom>
              <a:solidFill>
                <a:schemeClr val="bg1"/>
              </a:solidFill>
              <a:ln w="9525" algn="ctr">
                <a:solidFill>
                  <a:schemeClr val="tx1"/>
                </a:solidFill>
                <a:round/>
                <a:headEnd/>
                <a:tailEnd/>
              </a:ln>
            </p:spPr>
            <p:txBody>
              <a:bodyPr/>
              <a:lstStyle/>
              <a:p>
                <a:pPr eaLnBrk="0" hangingPunct="0"/>
                <a:r>
                  <a:rPr lang="en-US" sz="1200">
                    <a:solidFill>
                      <a:schemeClr val="accent2"/>
                    </a:solidFill>
                    <a:latin typeface="FrutigerNext LT BlackCn" pitchFamily="34" charset="0"/>
                    <a:ea typeface="MS PGothic" pitchFamily="34" charset="-128"/>
                  </a:rPr>
                  <a:t>Default mLSP</a:t>
                </a:r>
              </a:p>
            </p:txBody>
          </p:sp>
          <p:sp>
            <p:nvSpPr>
              <p:cNvPr id="115753" name="Freeform 42"/>
              <p:cNvSpPr>
                <a:spLocks noChangeArrowheads="1"/>
              </p:cNvSpPr>
              <p:nvPr/>
            </p:nvSpPr>
            <p:spPr bwMode="auto">
              <a:xfrm>
                <a:off x="1691680" y="3212976"/>
                <a:ext cx="3124200" cy="266700"/>
              </a:xfrm>
              <a:custGeom>
                <a:avLst/>
                <a:gdLst>
                  <a:gd name="T0" fmla="*/ 0 w 3124200"/>
                  <a:gd name="T1" fmla="*/ 76200 h 266700"/>
                  <a:gd name="T2" fmla="*/ 1993900 w 3124200"/>
                  <a:gd name="T3" fmla="*/ 254000 h 266700"/>
                  <a:gd name="T4" fmla="*/ 3124200 w 3124200"/>
                  <a:gd name="T5" fmla="*/ 0 h 266700"/>
                  <a:gd name="T6" fmla="*/ 3124200 w 3124200"/>
                  <a:gd name="T7" fmla="*/ 0 h 266700"/>
                  <a:gd name="T8" fmla="*/ 0 60000 65536"/>
                  <a:gd name="T9" fmla="*/ 0 60000 65536"/>
                  <a:gd name="T10" fmla="*/ 0 60000 65536"/>
                  <a:gd name="T11" fmla="*/ 0 60000 65536"/>
                  <a:gd name="T12" fmla="*/ 0 w 3124200"/>
                  <a:gd name="T13" fmla="*/ 0 h 266700"/>
                  <a:gd name="T14" fmla="*/ 3124200 w 3124200"/>
                  <a:gd name="T15" fmla="*/ 266700 h 266700"/>
                </a:gdLst>
                <a:ahLst/>
                <a:cxnLst>
                  <a:cxn ang="T8">
                    <a:pos x="T0" y="T1"/>
                  </a:cxn>
                  <a:cxn ang="T9">
                    <a:pos x="T2" y="T3"/>
                  </a:cxn>
                  <a:cxn ang="T10">
                    <a:pos x="T4" y="T5"/>
                  </a:cxn>
                  <a:cxn ang="T11">
                    <a:pos x="T6" y="T7"/>
                  </a:cxn>
                </a:cxnLst>
                <a:rect l="T12" t="T13" r="T14" b="T15"/>
                <a:pathLst>
                  <a:path w="3124200" h="266700">
                    <a:moveTo>
                      <a:pt x="0" y="76200"/>
                    </a:moveTo>
                    <a:cubicBezTo>
                      <a:pt x="736600" y="171450"/>
                      <a:pt x="1473200" y="266700"/>
                      <a:pt x="1993900" y="254000"/>
                    </a:cubicBezTo>
                    <a:cubicBezTo>
                      <a:pt x="2514600" y="241300"/>
                      <a:pt x="3124200" y="0"/>
                      <a:pt x="3124200" y="0"/>
                    </a:cubicBezTo>
                  </a:path>
                </a:pathLst>
              </a:custGeom>
              <a:noFill/>
              <a:ln w="57150" algn="ctr">
                <a:solidFill>
                  <a:srgbClr val="00CC00"/>
                </a:solidFill>
                <a:round/>
                <a:headEnd type="arrow" w="med" len="med"/>
                <a:tailEnd type="arrow" w="med" len="med"/>
              </a:ln>
            </p:spPr>
            <p:txBody>
              <a:bodyPr/>
              <a:lstStyle/>
              <a:p>
                <a:pPr eaLnBrk="0" hangingPunct="0"/>
                <a:endParaRPr lang="en-US" sz="2500">
                  <a:latin typeface="FrutigerNext LT BlackCn" pitchFamily="34" charset="0"/>
                  <a:ea typeface="MS PGothic" pitchFamily="34" charset="-128"/>
                </a:endParaRPr>
              </a:p>
            </p:txBody>
          </p:sp>
          <p:sp>
            <p:nvSpPr>
              <p:cNvPr id="115754" name="Freeform 43"/>
              <p:cNvSpPr>
                <a:spLocks noChangeArrowheads="1"/>
              </p:cNvSpPr>
              <p:nvPr/>
            </p:nvSpPr>
            <p:spPr bwMode="auto">
              <a:xfrm>
                <a:off x="2438400" y="3987800"/>
                <a:ext cx="850900" cy="901700"/>
              </a:xfrm>
              <a:custGeom>
                <a:avLst/>
                <a:gdLst>
                  <a:gd name="T0" fmla="*/ 0 w 850900"/>
                  <a:gd name="T1" fmla="*/ 901700 h 901700"/>
                  <a:gd name="T2" fmla="*/ 850900 w 850900"/>
                  <a:gd name="T3" fmla="*/ 0 h 901700"/>
                  <a:gd name="T4" fmla="*/ 0 60000 65536"/>
                  <a:gd name="T5" fmla="*/ 0 60000 65536"/>
                  <a:gd name="T6" fmla="*/ 0 w 850900"/>
                  <a:gd name="T7" fmla="*/ 0 h 901700"/>
                  <a:gd name="T8" fmla="*/ 850900 w 850900"/>
                  <a:gd name="T9" fmla="*/ 901700 h 901700"/>
                </a:gdLst>
                <a:ahLst/>
                <a:cxnLst>
                  <a:cxn ang="T4">
                    <a:pos x="T0" y="T1"/>
                  </a:cxn>
                  <a:cxn ang="T5">
                    <a:pos x="T2" y="T3"/>
                  </a:cxn>
                </a:cxnLst>
                <a:rect l="T6" t="T7" r="T8" b="T9"/>
                <a:pathLst>
                  <a:path w="850900" h="901700">
                    <a:moveTo>
                      <a:pt x="0" y="901700"/>
                    </a:moveTo>
                    <a:lnTo>
                      <a:pt x="850900" y="0"/>
                    </a:lnTo>
                  </a:path>
                </a:pathLst>
              </a:custGeom>
              <a:solidFill>
                <a:schemeClr val="accent1"/>
              </a:solidFill>
              <a:ln w="57150" algn="ctr">
                <a:solidFill>
                  <a:srgbClr val="00CC00"/>
                </a:solidFill>
                <a:round/>
                <a:headEnd type="arrow" w="med" len="med"/>
                <a:tailEnd type="arrow" w="med" len="med"/>
              </a:ln>
            </p:spPr>
            <p:txBody>
              <a:bodyPr/>
              <a:lstStyle/>
              <a:p>
                <a:pPr eaLnBrk="0" hangingPunct="0"/>
                <a:endParaRPr lang="en-US" sz="2500">
                  <a:latin typeface="FrutigerNext LT BlackCn" pitchFamily="34" charset="0"/>
                  <a:ea typeface="MS PGothic" pitchFamily="34" charset="-128"/>
                </a:endParaRPr>
              </a:p>
            </p:txBody>
          </p:sp>
          <p:sp>
            <p:nvSpPr>
              <p:cNvPr id="115755" name="Freeform 44"/>
              <p:cNvSpPr>
                <a:spLocks noChangeArrowheads="1"/>
              </p:cNvSpPr>
              <p:nvPr/>
            </p:nvSpPr>
            <p:spPr bwMode="auto">
              <a:xfrm flipV="1">
                <a:off x="5796136" y="2780928"/>
                <a:ext cx="1152128" cy="360040"/>
              </a:xfrm>
              <a:custGeom>
                <a:avLst/>
                <a:gdLst>
                  <a:gd name="T0" fmla="*/ 1152128 w 698500"/>
                  <a:gd name="T1" fmla="*/ 360040 h 952500"/>
                  <a:gd name="T2" fmla="*/ 0 w 698500"/>
                  <a:gd name="T3" fmla="*/ 0 h 952500"/>
                  <a:gd name="T4" fmla="*/ 0 60000 65536"/>
                  <a:gd name="T5" fmla="*/ 0 60000 65536"/>
                  <a:gd name="T6" fmla="*/ 0 w 698500"/>
                  <a:gd name="T7" fmla="*/ 0 h 952500"/>
                  <a:gd name="T8" fmla="*/ 698500 w 698500"/>
                  <a:gd name="T9" fmla="*/ 952500 h 952500"/>
                </a:gdLst>
                <a:ahLst/>
                <a:cxnLst>
                  <a:cxn ang="T4">
                    <a:pos x="T0" y="T1"/>
                  </a:cxn>
                  <a:cxn ang="T5">
                    <a:pos x="T2" y="T3"/>
                  </a:cxn>
                </a:cxnLst>
                <a:rect l="T6" t="T7" r="T8" b="T9"/>
                <a:pathLst>
                  <a:path w="698500" h="952500">
                    <a:moveTo>
                      <a:pt x="698500" y="952500"/>
                    </a:moveTo>
                    <a:lnTo>
                      <a:pt x="0" y="0"/>
                    </a:lnTo>
                  </a:path>
                </a:pathLst>
              </a:custGeom>
              <a:solidFill>
                <a:schemeClr val="accent1"/>
              </a:solidFill>
              <a:ln w="57150" algn="ctr">
                <a:solidFill>
                  <a:srgbClr val="00CC00"/>
                </a:solidFill>
                <a:round/>
                <a:headEnd type="arrow" w="med" len="med"/>
                <a:tailEnd type="arrow" w="med" len="med"/>
              </a:ln>
            </p:spPr>
            <p:txBody>
              <a:bodyPr/>
              <a:lstStyle/>
              <a:p>
                <a:pPr eaLnBrk="0" hangingPunct="0"/>
                <a:endParaRPr lang="en-US" sz="2500">
                  <a:latin typeface="FrutigerNext LT BlackCn" pitchFamily="34" charset="0"/>
                  <a:ea typeface="MS PGothic" pitchFamily="34" charset="-128"/>
                </a:endParaRPr>
              </a:p>
            </p:txBody>
          </p:sp>
          <p:sp>
            <p:nvSpPr>
              <p:cNvPr id="115756" name="Freeform 45"/>
              <p:cNvSpPr>
                <a:spLocks noChangeArrowheads="1"/>
              </p:cNvSpPr>
              <p:nvPr/>
            </p:nvSpPr>
            <p:spPr bwMode="auto">
              <a:xfrm flipV="1">
                <a:off x="5724128" y="2564904"/>
                <a:ext cx="1080120" cy="360040"/>
              </a:xfrm>
              <a:custGeom>
                <a:avLst/>
                <a:gdLst>
                  <a:gd name="T0" fmla="*/ 0 w 1206500"/>
                  <a:gd name="T1" fmla="*/ 0 h 1676400"/>
                  <a:gd name="T2" fmla="*/ 1080120 w 1206500"/>
                  <a:gd name="T3" fmla="*/ 360040 h 1676400"/>
                  <a:gd name="T4" fmla="*/ 0 60000 65536"/>
                  <a:gd name="T5" fmla="*/ 0 60000 65536"/>
                  <a:gd name="T6" fmla="*/ 0 w 1206500"/>
                  <a:gd name="T7" fmla="*/ 0 h 1676400"/>
                  <a:gd name="T8" fmla="*/ 1206500 w 1206500"/>
                  <a:gd name="T9" fmla="*/ 1676400 h 1676400"/>
                </a:gdLst>
                <a:ahLst/>
                <a:cxnLst>
                  <a:cxn ang="T4">
                    <a:pos x="T0" y="T1"/>
                  </a:cxn>
                  <a:cxn ang="T5">
                    <a:pos x="T2" y="T3"/>
                  </a:cxn>
                </a:cxnLst>
                <a:rect l="T6" t="T7" r="T8" b="T9"/>
                <a:pathLst>
                  <a:path w="1206500" h="1676400">
                    <a:moveTo>
                      <a:pt x="0" y="0"/>
                    </a:moveTo>
                    <a:lnTo>
                      <a:pt x="1206500" y="1676400"/>
                    </a:lnTo>
                  </a:path>
                </a:pathLst>
              </a:custGeom>
              <a:solidFill>
                <a:schemeClr val="accent1"/>
              </a:solidFill>
              <a:ln w="57150" algn="ctr">
                <a:solidFill>
                  <a:schemeClr val="accent2"/>
                </a:solidFill>
                <a:round/>
                <a:headEnd type="arrow" w="med" len="med"/>
                <a:tailEnd type="arrow" w="med" len="med"/>
              </a:ln>
            </p:spPr>
            <p:txBody>
              <a:bodyPr/>
              <a:lstStyle/>
              <a:p>
                <a:pPr eaLnBrk="0" hangingPunct="0"/>
                <a:endParaRPr lang="en-US" sz="2500">
                  <a:latin typeface="FrutigerNext LT BlackCn" pitchFamily="34" charset="0"/>
                  <a:ea typeface="MS PGothic" pitchFamily="34" charset="-128"/>
                </a:endParaRPr>
              </a:p>
            </p:txBody>
          </p:sp>
          <p:sp>
            <p:nvSpPr>
              <p:cNvPr id="115757" name="Freeform 46"/>
              <p:cNvSpPr>
                <a:spLocks noChangeArrowheads="1"/>
              </p:cNvSpPr>
              <p:nvPr/>
            </p:nvSpPr>
            <p:spPr bwMode="auto">
              <a:xfrm>
                <a:off x="5220072" y="1844824"/>
                <a:ext cx="216024" cy="864096"/>
              </a:xfrm>
              <a:custGeom>
                <a:avLst/>
                <a:gdLst>
                  <a:gd name="T0" fmla="*/ 216024 w 698500"/>
                  <a:gd name="T1" fmla="*/ 864096 h 952500"/>
                  <a:gd name="T2" fmla="*/ 0 w 698500"/>
                  <a:gd name="T3" fmla="*/ 0 h 952500"/>
                  <a:gd name="T4" fmla="*/ 0 60000 65536"/>
                  <a:gd name="T5" fmla="*/ 0 60000 65536"/>
                  <a:gd name="T6" fmla="*/ 0 w 698500"/>
                  <a:gd name="T7" fmla="*/ 0 h 952500"/>
                  <a:gd name="T8" fmla="*/ 698500 w 698500"/>
                  <a:gd name="T9" fmla="*/ 952500 h 952500"/>
                </a:gdLst>
                <a:ahLst/>
                <a:cxnLst>
                  <a:cxn ang="T4">
                    <a:pos x="T0" y="T1"/>
                  </a:cxn>
                  <a:cxn ang="T5">
                    <a:pos x="T2" y="T3"/>
                  </a:cxn>
                </a:cxnLst>
                <a:rect l="T6" t="T7" r="T8" b="T9"/>
                <a:pathLst>
                  <a:path w="698500" h="952500">
                    <a:moveTo>
                      <a:pt x="698500" y="952500"/>
                    </a:moveTo>
                    <a:lnTo>
                      <a:pt x="0" y="0"/>
                    </a:lnTo>
                  </a:path>
                </a:pathLst>
              </a:custGeom>
              <a:solidFill>
                <a:schemeClr val="accent1"/>
              </a:solidFill>
              <a:ln w="57150" algn="ctr">
                <a:solidFill>
                  <a:srgbClr val="00CC00"/>
                </a:solidFill>
                <a:round/>
                <a:headEnd type="arrow" w="med" len="med"/>
                <a:tailEnd type="arrow" w="med" len="med"/>
              </a:ln>
            </p:spPr>
            <p:txBody>
              <a:bodyPr/>
              <a:lstStyle/>
              <a:p>
                <a:pPr eaLnBrk="0" hangingPunct="0"/>
                <a:endParaRPr lang="en-US" sz="2500">
                  <a:latin typeface="FrutigerNext LT BlackCn" pitchFamily="34" charset="0"/>
                  <a:ea typeface="MS PGothic" pitchFamily="34" charset="-128"/>
                </a:endParaRPr>
              </a:p>
            </p:txBody>
          </p:sp>
          <p:sp>
            <p:nvSpPr>
              <p:cNvPr id="115758" name="Freeform 47"/>
              <p:cNvSpPr>
                <a:spLocks noChangeArrowheads="1"/>
              </p:cNvSpPr>
              <p:nvPr/>
            </p:nvSpPr>
            <p:spPr bwMode="auto">
              <a:xfrm>
                <a:off x="5796136" y="3429000"/>
                <a:ext cx="698500" cy="952500"/>
              </a:xfrm>
              <a:custGeom>
                <a:avLst/>
                <a:gdLst>
                  <a:gd name="T0" fmla="*/ 698500 w 698500"/>
                  <a:gd name="T1" fmla="*/ 952500 h 952500"/>
                  <a:gd name="T2" fmla="*/ 0 w 698500"/>
                  <a:gd name="T3" fmla="*/ 0 h 952500"/>
                  <a:gd name="T4" fmla="*/ 0 60000 65536"/>
                  <a:gd name="T5" fmla="*/ 0 60000 65536"/>
                  <a:gd name="T6" fmla="*/ 0 w 698500"/>
                  <a:gd name="T7" fmla="*/ 0 h 952500"/>
                  <a:gd name="T8" fmla="*/ 698500 w 698500"/>
                  <a:gd name="T9" fmla="*/ 952500 h 952500"/>
                </a:gdLst>
                <a:ahLst/>
                <a:cxnLst>
                  <a:cxn ang="T4">
                    <a:pos x="T0" y="T1"/>
                  </a:cxn>
                  <a:cxn ang="T5">
                    <a:pos x="T2" y="T3"/>
                  </a:cxn>
                </a:cxnLst>
                <a:rect l="T6" t="T7" r="T8" b="T9"/>
                <a:pathLst>
                  <a:path w="698500" h="952500">
                    <a:moveTo>
                      <a:pt x="698500" y="952500"/>
                    </a:moveTo>
                    <a:lnTo>
                      <a:pt x="0" y="0"/>
                    </a:lnTo>
                  </a:path>
                </a:pathLst>
              </a:custGeom>
              <a:solidFill>
                <a:schemeClr val="accent1"/>
              </a:solidFill>
              <a:ln w="57150" algn="ctr">
                <a:solidFill>
                  <a:srgbClr val="00CC00"/>
                </a:solidFill>
                <a:round/>
                <a:headEnd type="arrow" w="med" len="med"/>
                <a:tailEnd type="arrow" w="med" len="med"/>
              </a:ln>
            </p:spPr>
            <p:txBody>
              <a:bodyPr/>
              <a:lstStyle/>
              <a:p>
                <a:pPr eaLnBrk="0" hangingPunct="0"/>
                <a:endParaRPr lang="en-US" sz="2500">
                  <a:latin typeface="FrutigerNext LT BlackCn" pitchFamily="34" charset="0"/>
                  <a:ea typeface="MS PGothic" pitchFamily="34" charset="-128"/>
                </a:endParaRPr>
              </a:p>
            </p:txBody>
          </p:sp>
          <p:sp>
            <p:nvSpPr>
              <p:cNvPr id="115759" name="Freeform 48"/>
              <p:cNvSpPr>
                <a:spLocks noChangeArrowheads="1"/>
              </p:cNvSpPr>
              <p:nvPr/>
            </p:nvSpPr>
            <p:spPr bwMode="auto">
              <a:xfrm flipH="1" flipV="1">
                <a:off x="5076056" y="1916832"/>
                <a:ext cx="144016" cy="792088"/>
              </a:xfrm>
              <a:custGeom>
                <a:avLst/>
                <a:gdLst>
                  <a:gd name="T0" fmla="*/ 0 w 1206500"/>
                  <a:gd name="T1" fmla="*/ 0 h 1676400"/>
                  <a:gd name="T2" fmla="*/ 144016 w 1206500"/>
                  <a:gd name="T3" fmla="*/ 792088 h 1676400"/>
                  <a:gd name="T4" fmla="*/ 0 60000 65536"/>
                  <a:gd name="T5" fmla="*/ 0 60000 65536"/>
                  <a:gd name="T6" fmla="*/ 0 w 1206500"/>
                  <a:gd name="T7" fmla="*/ 0 h 1676400"/>
                  <a:gd name="T8" fmla="*/ 1206500 w 1206500"/>
                  <a:gd name="T9" fmla="*/ 1676400 h 1676400"/>
                </a:gdLst>
                <a:ahLst/>
                <a:cxnLst>
                  <a:cxn ang="T4">
                    <a:pos x="T0" y="T1"/>
                  </a:cxn>
                  <a:cxn ang="T5">
                    <a:pos x="T2" y="T3"/>
                  </a:cxn>
                </a:cxnLst>
                <a:rect l="T6" t="T7" r="T8" b="T9"/>
                <a:pathLst>
                  <a:path w="1206500" h="1676400">
                    <a:moveTo>
                      <a:pt x="0" y="0"/>
                    </a:moveTo>
                    <a:lnTo>
                      <a:pt x="1206500" y="1676400"/>
                    </a:lnTo>
                  </a:path>
                </a:pathLst>
              </a:custGeom>
              <a:solidFill>
                <a:schemeClr val="accent1"/>
              </a:solidFill>
              <a:ln w="57150" algn="ctr">
                <a:solidFill>
                  <a:schemeClr val="accent2"/>
                </a:solidFill>
                <a:round/>
                <a:headEnd type="arrow" w="med" len="med"/>
                <a:tailEnd type="arrow" w="med" len="med"/>
              </a:ln>
            </p:spPr>
            <p:txBody>
              <a:bodyPr/>
              <a:lstStyle/>
              <a:p>
                <a:pPr eaLnBrk="0" hangingPunct="0"/>
                <a:endParaRPr lang="en-US" sz="2500">
                  <a:latin typeface="FrutigerNext LT BlackCn" pitchFamily="34" charset="0"/>
                  <a:ea typeface="MS PGothic" pitchFamily="34" charset="-128"/>
                </a:endParaRPr>
              </a:p>
            </p:txBody>
          </p:sp>
          <p:pic>
            <p:nvPicPr>
              <p:cNvPr id="115760" name="Picture 8" descr="05"/>
              <p:cNvPicPr>
                <a:picLocks noChangeAspect="1" noChangeArrowheads="1"/>
              </p:cNvPicPr>
              <p:nvPr/>
            </p:nvPicPr>
            <p:blipFill>
              <a:blip r:embed="rId2" cstate="print"/>
              <a:srcRect/>
              <a:stretch>
                <a:fillRect/>
              </a:stretch>
            </p:blipFill>
            <p:spPr bwMode="auto">
              <a:xfrm>
                <a:off x="2771800" y="1772816"/>
                <a:ext cx="1073882" cy="954283"/>
              </a:xfrm>
              <a:prstGeom prst="rect">
                <a:avLst/>
              </a:prstGeom>
              <a:noFill/>
              <a:ln w="9525">
                <a:noFill/>
                <a:miter lim="800000"/>
                <a:headEnd/>
                <a:tailEnd/>
              </a:ln>
            </p:spPr>
          </p:pic>
          <p:cxnSp>
            <p:nvCxnSpPr>
              <p:cNvPr id="51" name="Straight Connector 50"/>
              <p:cNvCxnSpPr/>
              <p:nvPr/>
            </p:nvCxnSpPr>
            <p:spPr bwMode="auto">
              <a:xfrm flipH="1">
                <a:off x="3707449" y="1771109"/>
                <a:ext cx="792692" cy="289361"/>
              </a:xfrm>
              <a:prstGeom prst="line">
                <a:avLst/>
              </a:prstGeom>
              <a:ln w="76200">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52" name="Straight Connector 51"/>
              <p:cNvCxnSpPr/>
              <p:nvPr/>
            </p:nvCxnSpPr>
            <p:spPr bwMode="auto">
              <a:xfrm flipH="1">
                <a:off x="1619916" y="2420282"/>
                <a:ext cx="1152090" cy="432782"/>
              </a:xfrm>
              <a:prstGeom prst="line">
                <a:avLst/>
              </a:prstGeom>
              <a:ln w="76200">
                <a:headEnd type="none" w="med" len="med"/>
                <a:tailEnd type="none" w="med" len="med"/>
              </a:ln>
            </p:spPr>
            <p:style>
              <a:lnRef idx="1">
                <a:schemeClr val="dk1"/>
              </a:lnRef>
              <a:fillRef idx="0">
                <a:schemeClr val="dk1"/>
              </a:fillRef>
              <a:effectRef idx="0">
                <a:schemeClr val="dk1"/>
              </a:effectRef>
              <a:fontRef idx="minor">
                <a:schemeClr val="tx1"/>
              </a:fontRef>
            </p:style>
          </p:cxnSp>
          <p:sp>
            <p:nvSpPr>
              <p:cNvPr id="115763" name="Text Box 15"/>
              <p:cNvSpPr txBox="1">
                <a:spLocks noChangeArrowheads="1"/>
              </p:cNvSpPr>
              <p:nvPr/>
            </p:nvSpPr>
            <p:spPr bwMode="auto">
              <a:xfrm>
                <a:off x="6012160" y="2996952"/>
                <a:ext cx="1440160" cy="400110"/>
              </a:xfrm>
              <a:prstGeom prst="rect">
                <a:avLst/>
              </a:prstGeom>
              <a:noFill/>
              <a:ln w="9525">
                <a:noFill/>
                <a:miter lim="800000"/>
                <a:headEnd/>
                <a:tailEnd/>
              </a:ln>
            </p:spPr>
            <p:txBody>
              <a:bodyPr>
                <a:spAutoFit/>
              </a:bodyPr>
              <a:lstStyle/>
              <a:p>
                <a:pPr>
                  <a:spcBef>
                    <a:spcPct val="50000"/>
                  </a:spcBef>
                </a:pPr>
                <a:r>
                  <a:rPr lang="en-US" altLang="zh-CN" sz="2000"/>
                  <a:t>Root</a:t>
                </a:r>
              </a:p>
            </p:txBody>
          </p:sp>
        </p:grpSp>
        <p:pic>
          <p:nvPicPr>
            <p:cNvPr id="115717" name="Picture 5" descr="05"/>
            <p:cNvPicPr>
              <a:picLocks noChangeAspect="1" noChangeArrowheads="1"/>
            </p:cNvPicPr>
            <p:nvPr/>
          </p:nvPicPr>
          <p:blipFill>
            <a:blip r:embed="rId2" cstate="print"/>
            <a:srcRect/>
            <a:stretch>
              <a:fillRect/>
            </a:stretch>
          </p:blipFill>
          <p:spPr bwMode="auto">
            <a:xfrm>
              <a:off x="251520" y="2996952"/>
              <a:ext cx="845669" cy="721051"/>
            </a:xfrm>
            <a:prstGeom prst="rect">
              <a:avLst/>
            </a:prstGeom>
            <a:noFill/>
            <a:ln w="9525">
              <a:noFill/>
              <a:miter lim="800000"/>
              <a:headEnd/>
              <a:tailEnd/>
            </a:ln>
          </p:spPr>
        </p:pic>
        <p:pic>
          <p:nvPicPr>
            <p:cNvPr id="115718" name="Picture 5" descr="05"/>
            <p:cNvPicPr>
              <a:picLocks noChangeAspect="1" noChangeArrowheads="1"/>
            </p:cNvPicPr>
            <p:nvPr/>
          </p:nvPicPr>
          <p:blipFill>
            <a:blip r:embed="rId2" cstate="print"/>
            <a:srcRect/>
            <a:stretch>
              <a:fillRect/>
            </a:stretch>
          </p:blipFill>
          <p:spPr bwMode="auto">
            <a:xfrm>
              <a:off x="1907704" y="5517232"/>
              <a:ext cx="845669" cy="721051"/>
            </a:xfrm>
            <a:prstGeom prst="rect">
              <a:avLst/>
            </a:prstGeom>
            <a:noFill/>
            <a:ln w="9525">
              <a:noFill/>
              <a:miter lim="800000"/>
              <a:headEnd/>
              <a:tailEnd/>
            </a:ln>
          </p:spPr>
        </p:pic>
        <p:pic>
          <p:nvPicPr>
            <p:cNvPr id="115719" name="Picture 5" descr="05"/>
            <p:cNvPicPr>
              <a:picLocks noChangeAspect="1" noChangeArrowheads="1"/>
            </p:cNvPicPr>
            <p:nvPr/>
          </p:nvPicPr>
          <p:blipFill>
            <a:blip r:embed="rId2" cstate="print"/>
            <a:srcRect/>
            <a:stretch>
              <a:fillRect/>
            </a:stretch>
          </p:blipFill>
          <p:spPr bwMode="auto">
            <a:xfrm>
              <a:off x="7812360" y="4437112"/>
              <a:ext cx="845669" cy="721051"/>
            </a:xfrm>
            <a:prstGeom prst="rect">
              <a:avLst/>
            </a:prstGeom>
            <a:noFill/>
            <a:ln w="9525">
              <a:noFill/>
              <a:miter lim="800000"/>
              <a:headEnd/>
              <a:tailEnd/>
            </a:ln>
          </p:spPr>
        </p:pic>
        <p:pic>
          <p:nvPicPr>
            <p:cNvPr id="115720" name="Picture 5" descr="05"/>
            <p:cNvPicPr>
              <a:picLocks noChangeAspect="1" noChangeArrowheads="1"/>
            </p:cNvPicPr>
            <p:nvPr/>
          </p:nvPicPr>
          <p:blipFill>
            <a:blip r:embed="rId2" cstate="print"/>
            <a:srcRect/>
            <a:stretch>
              <a:fillRect/>
            </a:stretch>
          </p:blipFill>
          <p:spPr bwMode="auto">
            <a:xfrm>
              <a:off x="8298331" y="2420888"/>
              <a:ext cx="845669" cy="721051"/>
            </a:xfrm>
            <a:prstGeom prst="rect">
              <a:avLst/>
            </a:prstGeom>
            <a:noFill/>
            <a:ln w="9525">
              <a:noFill/>
              <a:miter lim="800000"/>
              <a:headEnd/>
              <a:tailEnd/>
            </a:ln>
          </p:spPr>
        </p:pic>
        <p:pic>
          <p:nvPicPr>
            <p:cNvPr id="115721" name="Picture 5" descr="05"/>
            <p:cNvPicPr>
              <a:picLocks noChangeAspect="1" noChangeArrowheads="1"/>
            </p:cNvPicPr>
            <p:nvPr/>
          </p:nvPicPr>
          <p:blipFill>
            <a:blip r:embed="rId2" cstate="print"/>
            <a:srcRect/>
            <a:stretch>
              <a:fillRect/>
            </a:stretch>
          </p:blipFill>
          <p:spPr bwMode="auto">
            <a:xfrm>
              <a:off x="3779912" y="836712"/>
              <a:ext cx="845669" cy="721051"/>
            </a:xfrm>
            <a:prstGeom prst="rect">
              <a:avLst/>
            </a:prstGeom>
            <a:noFill/>
            <a:ln w="9525">
              <a:noFill/>
              <a:miter lim="800000"/>
              <a:headEnd/>
              <a:tailEnd/>
            </a:ln>
          </p:spPr>
        </p:pic>
        <p:cxnSp>
          <p:nvCxnSpPr>
            <p:cNvPr id="12" name="Straight Connector 11"/>
            <p:cNvCxnSpPr>
              <a:stCxn id="24" idx="1"/>
            </p:cNvCxnSpPr>
            <p:nvPr/>
          </p:nvCxnSpPr>
          <p:spPr bwMode="auto">
            <a:xfrm flipH="1">
              <a:off x="1043480" y="3258851"/>
              <a:ext cx="753844" cy="209133"/>
            </a:xfrm>
            <a:prstGeom prst="line">
              <a:avLst/>
            </a:prstGeom>
            <a:ln w="76200">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13" name="Straight Connector 12"/>
            <p:cNvCxnSpPr/>
            <p:nvPr/>
          </p:nvCxnSpPr>
          <p:spPr bwMode="auto">
            <a:xfrm>
              <a:off x="4398748" y="1485025"/>
              <a:ext cx="677137" cy="287082"/>
            </a:xfrm>
            <a:prstGeom prst="line">
              <a:avLst/>
            </a:prstGeom>
            <a:ln w="76200">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14" name="Straight Connector 13"/>
            <p:cNvCxnSpPr/>
            <p:nvPr/>
          </p:nvCxnSpPr>
          <p:spPr bwMode="auto">
            <a:xfrm flipH="1">
              <a:off x="2555136" y="5228503"/>
              <a:ext cx="505208" cy="399254"/>
            </a:xfrm>
            <a:prstGeom prst="line">
              <a:avLst/>
            </a:prstGeom>
            <a:ln w="76200">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15" name="Straight Connector 14"/>
            <p:cNvCxnSpPr>
              <a:stCxn id="10" idx="1"/>
            </p:cNvCxnSpPr>
            <p:nvPr/>
          </p:nvCxnSpPr>
          <p:spPr bwMode="auto">
            <a:xfrm flipH="1">
              <a:off x="7379740" y="2781649"/>
              <a:ext cx="919162" cy="38024"/>
            </a:xfrm>
            <a:prstGeom prst="line">
              <a:avLst/>
            </a:prstGeom>
            <a:ln w="76200">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16" name="Straight Connector 15"/>
            <p:cNvCxnSpPr/>
            <p:nvPr/>
          </p:nvCxnSpPr>
          <p:spPr bwMode="auto">
            <a:xfrm flipH="1" flipV="1">
              <a:off x="6948594" y="4547870"/>
              <a:ext cx="936354" cy="104567"/>
            </a:xfrm>
            <a:prstGeom prst="line">
              <a:avLst/>
            </a:prstGeom>
            <a:ln w="76200">
              <a:headEnd type="none" w="med" len="med"/>
              <a:tailEnd type="none" w="med" len="med"/>
            </a:ln>
          </p:spPr>
          <p:style>
            <a:lnRef idx="1">
              <a:schemeClr val="dk1"/>
            </a:lnRef>
            <a:fillRef idx="0">
              <a:schemeClr val="dk1"/>
            </a:fillRef>
            <a:effectRef idx="0">
              <a:schemeClr val="dk1"/>
            </a:effectRef>
            <a:fontRef idx="minor">
              <a:schemeClr val="tx1"/>
            </a:fontRef>
          </p:style>
        </p:cxnSp>
        <p:sp>
          <p:nvSpPr>
            <p:cNvPr id="115727" name="Text Box 13"/>
            <p:cNvSpPr txBox="1">
              <a:spLocks noChangeArrowheads="1"/>
            </p:cNvSpPr>
            <p:nvPr/>
          </p:nvSpPr>
          <p:spPr bwMode="auto">
            <a:xfrm>
              <a:off x="2771800" y="5949280"/>
              <a:ext cx="1224136" cy="307777"/>
            </a:xfrm>
            <a:prstGeom prst="rect">
              <a:avLst/>
            </a:prstGeom>
            <a:noFill/>
            <a:ln w="9525">
              <a:noFill/>
              <a:miter lim="800000"/>
              <a:headEnd/>
              <a:tailEnd/>
            </a:ln>
          </p:spPr>
          <p:txBody>
            <a:bodyPr>
              <a:spAutoFit/>
            </a:bodyPr>
            <a:lstStyle/>
            <a:p>
              <a:pPr>
                <a:spcBef>
                  <a:spcPct val="50000"/>
                </a:spcBef>
              </a:pPr>
              <a:r>
                <a:rPr lang="en-US" altLang="zh-CN" sz="1400"/>
                <a:t>CE, MVPN1</a:t>
              </a:r>
            </a:p>
          </p:txBody>
        </p:sp>
        <p:sp>
          <p:nvSpPr>
            <p:cNvPr id="115728" name="Text Box 13"/>
            <p:cNvSpPr txBox="1">
              <a:spLocks noChangeArrowheads="1"/>
            </p:cNvSpPr>
            <p:nvPr/>
          </p:nvSpPr>
          <p:spPr bwMode="auto">
            <a:xfrm>
              <a:off x="7668344" y="5229200"/>
              <a:ext cx="1224136" cy="307777"/>
            </a:xfrm>
            <a:prstGeom prst="rect">
              <a:avLst/>
            </a:prstGeom>
            <a:noFill/>
            <a:ln w="9525">
              <a:noFill/>
              <a:miter lim="800000"/>
              <a:headEnd/>
              <a:tailEnd/>
            </a:ln>
          </p:spPr>
          <p:txBody>
            <a:bodyPr>
              <a:spAutoFit/>
            </a:bodyPr>
            <a:lstStyle/>
            <a:p>
              <a:pPr>
                <a:spcBef>
                  <a:spcPct val="50000"/>
                </a:spcBef>
              </a:pPr>
              <a:r>
                <a:rPr lang="en-US" altLang="zh-CN" sz="1400"/>
                <a:t>CE, MVPN1</a:t>
              </a:r>
            </a:p>
          </p:txBody>
        </p:sp>
        <p:sp>
          <p:nvSpPr>
            <p:cNvPr id="115729" name="Text Box 13"/>
            <p:cNvSpPr txBox="1">
              <a:spLocks noChangeArrowheads="1"/>
            </p:cNvSpPr>
            <p:nvPr/>
          </p:nvSpPr>
          <p:spPr bwMode="auto">
            <a:xfrm>
              <a:off x="7919864" y="3212976"/>
              <a:ext cx="1224136" cy="307777"/>
            </a:xfrm>
            <a:prstGeom prst="rect">
              <a:avLst/>
            </a:prstGeom>
            <a:noFill/>
            <a:ln w="9525">
              <a:noFill/>
              <a:miter lim="800000"/>
              <a:headEnd/>
              <a:tailEnd/>
            </a:ln>
          </p:spPr>
          <p:txBody>
            <a:bodyPr>
              <a:spAutoFit/>
            </a:bodyPr>
            <a:lstStyle/>
            <a:p>
              <a:pPr>
                <a:spcBef>
                  <a:spcPct val="50000"/>
                </a:spcBef>
              </a:pPr>
              <a:r>
                <a:rPr lang="en-US" altLang="zh-CN" sz="1400"/>
                <a:t>CE, MVPN1</a:t>
              </a:r>
            </a:p>
          </p:txBody>
        </p:sp>
        <p:sp>
          <p:nvSpPr>
            <p:cNvPr id="115730" name="Text Box 13"/>
            <p:cNvSpPr txBox="1">
              <a:spLocks noChangeArrowheads="1"/>
            </p:cNvSpPr>
            <p:nvPr/>
          </p:nvSpPr>
          <p:spPr bwMode="auto">
            <a:xfrm>
              <a:off x="0" y="3789040"/>
              <a:ext cx="1224136" cy="307777"/>
            </a:xfrm>
            <a:prstGeom prst="rect">
              <a:avLst/>
            </a:prstGeom>
            <a:noFill/>
            <a:ln w="9525">
              <a:noFill/>
              <a:miter lim="800000"/>
              <a:headEnd/>
              <a:tailEnd/>
            </a:ln>
          </p:spPr>
          <p:txBody>
            <a:bodyPr>
              <a:spAutoFit/>
            </a:bodyPr>
            <a:lstStyle/>
            <a:p>
              <a:pPr>
                <a:spcBef>
                  <a:spcPct val="50000"/>
                </a:spcBef>
              </a:pPr>
              <a:r>
                <a:rPr lang="en-US" altLang="zh-CN" sz="1400"/>
                <a:t>CE, MVPN1</a:t>
              </a:r>
            </a:p>
          </p:txBody>
        </p:sp>
        <p:sp>
          <p:nvSpPr>
            <p:cNvPr id="115731" name="Text Box 13"/>
            <p:cNvSpPr txBox="1">
              <a:spLocks noChangeArrowheads="1"/>
            </p:cNvSpPr>
            <p:nvPr/>
          </p:nvSpPr>
          <p:spPr bwMode="auto">
            <a:xfrm>
              <a:off x="2555776" y="1124744"/>
              <a:ext cx="1224136" cy="307777"/>
            </a:xfrm>
            <a:prstGeom prst="rect">
              <a:avLst/>
            </a:prstGeom>
            <a:noFill/>
            <a:ln w="9525">
              <a:noFill/>
              <a:miter lim="800000"/>
              <a:headEnd/>
              <a:tailEnd/>
            </a:ln>
          </p:spPr>
          <p:txBody>
            <a:bodyPr>
              <a:spAutoFit/>
            </a:bodyPr>
            <a:lstStyle/>
            <a:p>
              <a:pPr>
                <a:spcBef>
                  <a:spcPct val="50000"/>
                </a:spcBef>
              </a:pPr>
              <a:r>
                <a:rPr lang="en-US" altLang="zh-CN" sz="1400"/>
                <a:t>CE, MVPN1</a:t>
              </a:r>
            </a:p>
          </p:txBody>
        </p:sp>
      </p:gr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7" name="Title 1"/>
          <p:cNvSpPr>
            <a:spLocks noGrp="1"/>
          </p:cNvSpPr>
          <p:nvPr>
            <p:ph type="title"/>
          </p:nvPr>
        </p:nvSpPr>
        <p:spPr/>
        <p:txBody>
          <a:bodyPr/>
          <a:lstStyle/>
          <a:p>
            <a:r>
              <a:rPr lang="en-US" dirty="0" smtClean="0">
                <a:cs typeface="宋体" pitchFamily="2" charset="-122"/>
              </a:rPr>
              <a:t>Details of </a:t>
            </a:r>
            <a:r>
              <a:rPr lang="en-US" dirty="0" err="1" smtClean="0">
                <a:cs typeface="宋体" pitchFamily="2" charset="-122"/>
              </a:rPr>
              <a:t>mRSVP</a:t>
            </a:r>
            <a:r>
              <a:rPr lang="en-US" dirty="0" smtClean="0">
                <a:cs typeface="宋体" pitchFamily="2" charset="-122"/>
              </a:rPr>
              <a:t>-TE based </a:t>
            </a:r>
            <a:r>
              <a:rPr lang="en-US" dirty="0" err="1" smtClean="0">
                <a:cs typeface="宋体" pitchFamily="2" charset="-122"/>
              </a:rPr>
              <a:t>mVPN</a:t>
            </a:r>
            <a:r>
              <a:rPr lang="en-US" dirty="0" smtClean="0">
                <a:cs typeface="宋体" pitchFamily="2" charset="-122"/>
              </a:rPr>
              <a:t> (5) </a:t>
            </a:r>
            <a:br>
              <a:rPr lang="en-US" dirty="0" smtClean="0">
                <a:cs typeface="宋体" pitchFamily="2" charset="-122"/>
              </a:rPr>
            </a:br>
            <a:r>
              <a:rPr lang="en-US" dirty="0" smtClean="0">
                <a:cs typeface="宋体" pitchFamily="2" charset="-122"/>
              </a:rPr>
              <a:t>PIM adjacency between PE for MVPN</a:t>
            </a:r>
          </a:p>
        </p:txBody>
      </p:sp>
      <p:grpSp>
        <p:nvGrpSpPr>
          <p:cNvPr id="116739" name="Content Placeholder 4"/>
          <p:cNvGrpSpPr>
            <a:grpSpLocks noGrp="1"/>
          </p:cNvGrpSpPr>
          <p:nvPr>
            <p:ph idx="1"/>
          </p:nvPr>
        </p:nvGrpSpPr>
        <p:grpSpPr bwMode="auto">
          <a:xfrm>
            <a:off x="781050" y="1600200"/>
            <a:ext cx="10975975" cy="4525963"/>
            <a:chOff x="0" y="836712"/>
            <a:chExt cx="9144000" cy="5420345"/>
          </a:xfrm>
        </p:grpSpPr>
        <p:grpSp>
          <p:nvGrpSpPr>
            <p:cNvPr id="116740" name="Group 47"/>
            <p:cNvGrpSpPr>
              <a:grpSpLocks/>
            </p:cNvGrpSpPr>
            <p:nvPr/>
          </p:nvGrpSpPr>
          <p:grpSpPr bwMode="auto">
            <a:xfrm>
              <a:off x="1115616" y="1700808"/>
              <a:ext cx="7344816" cy="3789942"/>
              <a:chOff x="-182879" y="1052736"/>
              <a:chExt cx="9326879" cy="5015843"/>
            </a:xfrm>
          </p:grpSpPr>
          <p:sp>
            <p:nvSpPr>
              <p:cNvPr id="116780" name="Cloud"/>
              <p:cNvSpPr>
                <a:spLocks noChangeAspect="1" noEditPoints="1" noChangeArrowheads="1"/>
              </p:cNvSpPr>
              <p:nvPr/>
            </p:nvSpPr>
            <p:spPr bwMode="auto">
              <a:xfrm>
                <a:off x="681535" y="1196752"/>
                <a:ext cx="7127245" cy="4464495"/>
              </a:xfrm>
              <a:custGeom>
                <a:avLst/>
                <a:gdLst>
                  <a:gd name="T0" fmla="*/ 2147483647 w 21600"/>
                  <a:gd name="T1" fmla="*/ 2147483647 h 21600"/>
                  <a:gd name="T2" fmla="*/ 2147483647 w 21600"/>
                  <a:gd name="T3" fmla="*/ 2147483647 h 21600"/>
                  <a:gd name="T4" fmla="*/ 2147483647 w 21600"/>
                  <a:gd name="T5" fmla="*/ 2147483647 h 21600"/>
                  <a:gd name="T6" fmla="*/ 2147483647 w 21600"/>
                  <a:gd name="T7" fmla="*/ 2147483647 h 21600"/>
                  <a:gd name="T8" fmla="*/ 0 60000 65536"/>
                  <a:gd name="T9" fmla="*/ 0 60000 65536"/>
                  <a:gd name="T10" fmla="*/ 0 60000 65536"/>
                  <a:gd name="T11" fmla="*/ 0 60000 65536"/>
                  <a:gd name="T12" fmla="*/ 2977 w 21600"/>
                  <a:gd name="T13" fmla="*/ 3262 h 21600"/>
                  <a:gd name="T14" fmla="*/ 17087 w 21600"/>
                  <a:gd name="T15" fmla="*/ 17337 h 21600"/>
                </a:gdLst>
                <a:ahLst/>
                <a:cxnLst>
                  <a:cxn ang="T8">
                    <a:pos x="T0" y="T1"/>
                  </a:cxn>
                  <a:cxn ang="T9">
                    <a:pos x="T2" y="T3"/>
                  </a:cxn>
                  <a:cxn ang="T10">
                    <a:pos x="T4" y="T5"/>
                  </a:cxn>
                  <a:cxn ang="T11">
                    <a:pos x="T6" y="T7"/>
                  </a:cxn>
                </a:cxnLst>
                <a:rect l="T12" t="T13" r="T14" b="T15"/>
                <a:pathLst>
                  <a:path w="21600" h="21600" extrusionOk="0">
                    <a:moveTo>
                      <a:pt x="1949" y="7180"/>
                    </a:moveTo>
                    <a:cubicBezTo>
                      <a:pt x="841" y="7336"/>
                      <a:pt x="0" y="8613"/>
                      <a:pt x="0" y="10137"/>
                    </a:cubicBezTo>
                    <a:cubicBezTo>
                      <a:pt x="-1" y="11192"/>
                      <a:pt x="409" y="12169"/>
                      <a:pt x="1074" y="12702"/>
                    </a:cubicBezTo>
                    <a:lnTo>
                      <a:pt x="1063" y="12668"/>
                    </a:lnTo>
                    <a:cubicBezTo>
                      <a:pt x="685" y="13217"/>
                      <a:pt x="475" y="13940"/>
                      <a:pt x="475" y="14690"/>
                    </a:cubicBezTo>
                    <a:cubicBezTo>
                      <a:pt x="475" y="16325"/>
                      <a:pt x="1451" y="17650"/>
                      <a:pt x="2655" y="17650"/>
                    </a:cubicBezTo>
                    <a:cubicBezTo>
                      <a:pt x="2739" y="17650"/>
                      <a:pt x="2824" y="17643"/>
                      <a:pt x="2909" y="17629"/>
                    </a:cubicBezTo>
                    <a:lnTo>
                      <a:pt x="2897" y="17649"/>
                    </a:lnTo>
                    <a:cubicBezTo>
                      <a:pt x="3585" y="19288"/>
                      <a:pt x="4863" y="20300"/>
                      <a:pt x="6247" y="20300"/>
                    </a:cubicBezTo>
                    <a:cubicBezTo>
                      <a:pt x="6947" y="20299"/>
                      <a:pt x="7635" y="20039"/>
                      <a:pt x="8235" y="19546"/>
                    </a:cubicBezTo>
                    <a:lnTo>
                      <a:pt x="8229" y="19550"/>
                    </a:lnTo>
                    <a:cubicBezTo>
                      <a:pt x="8855" y="20829"/>
                      <a:pt x="9908" y="21597"/>
                      <a:pt x="11036" y="21597"/>
                    </a:cubicBezTo>
                    <a:cubicBezTo>
                      <a:pt x="12523" y="21596"/>
                      <a:pt x="13836" y="20267"/>
                      <a:pt x="14267" y="18324"/>
                    </a:cubicBezTo>
                    <a:lnTo>
                      <a:pt x="14270" y="18350"/>
                    </a:lnTo>
                    <a:cubicBezTo>
                      <a:pt x="14730" y="18740"/>
                      <a:pt x="15260" y="18947"/>
                      <a:pt x="15802" y="18947"/>
                    </a:cubicBezTo>
                    <a:cubicBezTo>
                      <a:pt x="17390" y="18946"/>
                      <a:pt x="18682" y="17205"/>
                      <a:pt x="18694" y="15045"/>
                    </a:cubicBezTo>
                    <a:lnTo>
                      <a:pt x="18689" y="15035"/>
                    </a:lnTo>
                    <a:cubicBezTo>
                      <a:pt x="20357" y="14710"/>
                      <a:pt x="21597" y="12765"/>
                      <a:pt x="21597" y="10472"/>
                    </a:cubicBezTo>
                    <a:cubicBezTo>
                      <a:pt x="21597" y="9456"/>
                      <a:pt x="21350" y="8469"/>
                      <a:pt x="20896" y="7663"/>
                    </a:cubicBezTo>
                    <a:lnTo>
                      <a:pt x="20889" y="7661"/>
                    </a:lnTo>
                    <a:cubicBezTo>
                      <a:pt x="21031" y="7208"/>
                      <a:pt x="21105" y="6721"/>
                      <a:pt x="21105" y="6228"/>
                    </a:cubicBezTo>
                    <a:cubicBezTo>
                      <a:pt x="21105" y="4588"/>
                      <a:pt x="20299" y="3150"/>
                      <a:pt x="19139" y="2719"/>
                    </a:cubicBezTo>
                    <a:lnTo>
                      <a:pt x="19148" y="2712"/>
                    </a:lnTo>
                    <a:cubicBezTo>
                      <a:pt x="18940" y="1142"/>
                      <a:pt x="17933" y="0"/>
                      <a:pt x="16758" y="0"/>
                    </a:cubicBezTo>
                    <a:cubicBezTo>
                      <a:pt x="16044" y="-1"/>
                      <a:pt x="15367" y="426"/>
                      <a:pt x="14905" y="1165"/>
                    </a:cubicBezTo>
                    <a:lnTo>
                      <a:pt x="14909" y="1170"/>
                    </a:lnTo>
                    <a:cubicBezTo>
                      <a:pt x="14497" y="432"/>
                      <a:pt x="13855" y="0"/>
                      <a:pt x="13174" y="0"/>
                    </a:cubicBezTo>
                    <a:cubicBezTo>
                      <a:pt x="12347" y="-1"/>
                      <a:pt x="11590" y="637"/>
                      <a:pt x="11221" y="1645"/>
                    </a:cubicBezTo>
                    <a:lnTo>
                      <a:pt x="11229" y="1694"/>
                    </a:lnTo>
                    <a:cubicBezTo>
                      <a:pt x="10730" y="1024"/>
                      <a:pt x="10058" y="650"/>
                      <a:pt x="9358" y="650"/>
                    </a:cubicBezTo>
                    <a:cubicBezTo>
                      <a:pt x="8372" y="649"/>
                      <a:pt x="7466" y="1391"/>
                      <a:pt x="7003" y="2578"/>
                    </a:cubicBezTo>
                    <a:lnTo>
                      <a:pt x="6995" y="2602"/>
                    </a:lnTo>
                    <a:cubicBezTo>
                      <a:pt x="6477" y="2189"/>
                      <a:pt x="5888" y="1972"/>
                      <a:pt x="5288" y="1972"/>
                    </a:cubicBezTo>
                    <a:cubicBezTo>
                      <a:pt x="3423" y="1972"/>
                      <a:pt x="1912" y="4029"/>
                      <a:pt x="1912" y="6567"/>
                    </a:cubicBezTo>
                    <a:cubicBezTo>
                      <a:pt x="1911" y="6774"/>
                      <a:pt x="1922" y="6981"/>
                      <a:pt x="1942" y="7186"/>
                    </a:cubicBezTo>
                    <a:close/>
                  </a:path>
                  <a:path w="21600" h="21600" fill="none" extrusionOk="0">
                    <a:moveTo>
                      <a:pt x="1074" y="12702"/>
                    </a:moveTo>
                    <a:cubicBezTo>
                      <a:pt x="1407" y="12969"/>
                      <a:pt x="1786" y="13110"/>
                      <a:pt x="2172" y="13110"/>
                    </a:cubicBezTo>
                    <a:cubicBezTo>
                      <a:pt x="2228" y="13109"/>
                      <a:pt x="2285" y="13107"/>
                      <a:pt x="2341" y="13101"/>
                    </a:cubicBezTo>
                  </a:path>
                  <a:path w="21600" h="21600" fill="none" extrusionOk="0">
                    <a:moveTo>
                      <a:pt x="2909" y="17629"/>
                    </a:moveTo>
                    <a:cubicBezTo>
                      <a:pt x="3099" y="17599"/>
                      <a:pt x="3285" y="17535"/>
                      <a:pt x="3463" y="17439"/>
                    </a:cubicBezTo>
                  </a:path>
                  <a:path w="21600" h="21600" fill="none" extrusionOk="0">
                    <a:moveTo>
                      <a:pt x="7895" y="18680"/>
                    </a:moveTo>
                    <a:cubicBezTo>
                      <a:pt x="7983" y="18985"/>
                      <a:pt x="8095" y="19277"/>
                      <a:pt x="8229" y="19550"/>
                    </a:cubicBezTo>
                  </a:path>
                  <a:path w="21600" h="21600" fill="none" extrusionOk="0">
                    <a:moveTo>
                      <a:pt x="14267" y="18324"/>
                    </a:moveTo>
                    <a:cubicBezTo>
                      <a:pt x="14336" y="18013"/>
                      <a:pt x="14380" y="17693"/>
                      <a:pt x="14400" y="17370"/>
                    </a:cubicBezTo>
                  </a:path>
                  <a:path w="21600" h="21600" fill="none" extrusionOk="0">
                    <a:moveTo>
                      <a:pt x="18694" y="15045"/>
                    </a:moveTo>
                    <a:cubicBezTo>
                      <a:pt x="18694" y="15034"/>
                      <a:pt x="18695" y="15024"/>
                      <a:pt x="18695" y="15013"/>
                    </a:cubicBezTo>
                    <a:cubicBezTo>
                      <a:pt x="18695" y="13508"/>
                      <a:pt x="18063" y="12136"/>
                      <a:pt x="17069" y="11477"/>
                    </a:cubicBezTo>
                  </a:path>
                  <a:path w="21600" h="21600" fill="none" extrusionOk="0">
                    <a:moveTo>
                      <a:pt x="20165" y="8999"/>
                    </a:moveTo>
                    <a:cubicBezTo>
                      <a:pt x="20479" y="8635"/>
                      <a:pt x="20726" y="8177"/>
                      <a:pt x="20889" y="7661"/>
                    </a:cubicBezTo>
                  </a:path>
                  <a:path w="21600" h="21600" fill="none" extrusionOk="0">
                    <a:moveTo>
                      <a:pt x="19186" y="3344"/>
                    </a:moveTo>
                    <a:cubicBezTo>
                      <a:pt x="19186" y="3328"/>
                      <a:pt x="19187" y="3313"/>
                      <a:pt x="19187" y="3297"/>
                    </a:cubicBezTo>
                    <a:cubicBezTo>
                      <a:pt x="19187" y="3101"/>
                      <a:pt x="19174" y="2905"/>
                      <a:pt x="19148" y="2712"/>
                    </a:cubicBezTo>
                  </a:path>
                  <a:path w="21600" h="21600" fill="none" extrusionOk="0">
                    <a:moveTo>
                      <a:pt x="14905" y="1165"/>
                    </a:moveTo>
                    <a:cubicBezTo>
                      <a:pt x="14754" y="1408"/>
                      <a:pt x="14629" y="1679"/>
                      <a:pt x="14535" y="1971"/>
                    </a:cubicBezTo>
                  </a:path>
                  <a:path w="21600" h="21600" fill="none" extrusionOk="0">
                    <a:moveTo>
                      <a:pt x="11221" y="1645"/>
                    </a:moveTo>
                    <a:cubicBezTo>
                      <a:pt x="11140" y="1866"/>
                      <a:pt x="11080" y="2099"/>
                      <a:pt x="11041" y="2340"/>
                    </a:cubicBezTo>
                  </a:path>
                  <a:path w="21600" h="21600" fill="none" extrusionOk="0">
                    <a:moveTo>
                      <a:pt x="7645" y="3276"/>
                    </a:moveTo>
                    <a:cubicBezTo>
                      <a:pt x="7449" y="3016"/>
                      <a:pt x="7231" y="2790"/>
                      <a:pt x="6995" y="2602"/>
                    </a:cubicBezTo>
                  </a:path>
                  <a:path w="21600" h="21600" fill="none" extrusionOk="0">
                    <a:moveTo>
                      <a:pt x="1942" y="7186"/>
                    </a:moveTo>
                    <a:cubicBezTo>
                      <a:pt x="1966" y="7426"/>
                      <a:pt x="2004" y="7663"/>
                      <a:pt x="2056" y="7895"/>
                    </a:cubicBezTo>
                  </a:path>
                </a:pathLst>
              </a:custGeom>
              <a:solidFill>
                <a:srgbClr val="DEF1F2"/>
              </a:solidFill>
              <a:ln w="9525">
                <a:solidFill>
                  <a:schemeClr val="hlink"/>
                </a:solidFill>
                <a:miter lim="800000"/>
                <a:headEnd/>
                <a:tailEnd/>
              </a:ln>
            </p:spPr>
            <p:txBody>
              <a:bodyPr/>
              <a:lstStyle/>
              <a:p>
                <a:pPr fontAlgn="ctr"/>
                <a:endParaRPr lang="en-US" altLang="zh-CN">
                  <a:solidFill>
                    <a:schemeClr val="tx2"/>
                  </a:solidFill>
                </a:endParaRPr>
              </a:p>
            </p:txBody>
          </p:sp>
          <p:sp>
            <p:nvSpPr>
              <p:cNvPr id="116781" name="Text Box 14"/>
              <p:cNvSpPr txBox="1">
                <a:spLocks noChangeArrowheads="1"/>
              </p:cNvSpPr>
              <p:nvPr/>
            </p:nvSpPr>
            <p:spPr bwMode="auto">
              <a:xfrm>
                <a:off x="6631350" y="5157192"/>
                <a:ext cx="2512650" cy="407331"/>
              </a:xfrm>
              <a:prstGeom prst="rect">
                <a:avLst/>
              </a:prstGeom>
              <a:noFill/>
              <a:ln w="9525">
                <a:noFill/>
                <a:miter lim="800000"/>
                <a:headEnd/>
                <a:tailEnd/>
              </a:ln>
            </p:spPr>
            <p:txBody>
              <a:bodyPr>
                <a:spAutoFit/>
              </a:bodyPr>
              <a:lstStyle/>
              <a:p>
                <a:pPr>
                  <a:spcBef>
                    <a:spcPct val="50000"/>
                  </a:spcBef>
                </a:pPr>
                <a:r>
                  <a:rPr lang="en-US" altLang="zh-CN" sz="1400"/>
                  <a:t>Rcv PE</a:t>
                </a:r>
              </a:p>
            </p:txBody>
          </p:sp>
          <p:pic>
            <p:nvPicPr>
              <p:cNvPr id="116782" name="Picture 5" descr="05"/>
              <p:cNvPicPr>
                <a:picLocks noChangeAspect="1" noChangeArrowheads="1"/>
              </p:cNvPicPr>
              <p:nvPr/>
            </p:nvPicPr>
            <p:blipFill>
              <a:blip r:embed="rId2" cstate="print"/>
              <a:srcRect/>
              <a:stretch>
                <a:fillRect/>
              </a:stretch>
            </p:blipFill>
            <p:spPr bwMode="auto">
              <a:xfrm>
                <a:off x="683568" y="2636912"/>
                <a:ext cx="1073880" cy="954283"/>
              </a:xfrm>
              <a:prstGeom prst="rect">
                <a:avLst/>
              </a:prstGeom>
              <a:noFill/>
              <a:ln w="9525">
                <a:noFill/>
                <a:miter lim="800000"/>
                <a:headEnd/>
                <a:tailEnd/>
              </a:ln>
            </p:spPr>
          </p:pic>
          <p:pic>
            <p:nvPicPr>
              <p:cNvPr id="116783" name="Picture 6" descr="05"/>
              <p:cNvPicPr>
                <a:picLocks noChangeAspect="1" noChangeArrowheads="1"/>
              </p:cNvPicPr>
              <p:nvPr/>
            </p:nvPicPr>
            <p:blipFill>
              <a:blip r:embed="rId2" cstate="print"/>
              <a:srcRect/>
              <a:stretch>
                <a:fillRect/>
              </a:stretch>
            </p:blipFill>
            <p:spPr bwMode="auto">
              <a:xfrm>
                <a:off x="1979712" y="4869160"/>
                <a:ext cx="1073880" cy="954283"/>
              </a:xfrm>
              <a:prstGeom prst="rect">
                <a:avLst/>
              </a:prstGeom>
              <a:noFill/>
              <a:ln w="9525">
                <a:noFill/>
                <a:miter lim="800000"/>
                <a:headEnd/>
                <a:tailEnd/>
              </a:ln>
            </p:spPr>
          </p:pic>
          <p:pic>
            <p:nvPicPr>
              <p:cNvPr id="116784" name="Picture 7" descr="05"/>
              <p:cNvPicPr>
                <a:picLocks noChangeAspect="1" noChangeArrowheads="1"/>
              </p:cNvPicPr>
              <p:nvPr/>
            </p:nvPicPr>
            <p:blipFill>
              <a:blip r:embed="rId2" cstate="print"/>
              <a:srcRect/>
              <a:stretch>
                <a:fillRect/>
              </a:stretch>
            </p:blipFill>
            <p:spPr bwMode="auto">
              <a:xfrm>
                <a:off x="6196803" y="4230114"/>
                <a:ext cx="1073880" cy="954283"/>
              </a:xfrm>
              <a:prstGeom prst="rect">
                <a:avLst/>
              </a:prstGeom>
              <a:noFill/>
              <a:ln w="9525">
                <a:noFill/>
                <a:miter lim="800000"/>
                <a:headEnd/>
                <a:tailEnd/>
              </a:ln>
            </p:spPr>
          </p:pic>
          <p:pic>
            <p:nvPicPr>
              <p:cNvPr id="116785" name="Picture 8" descr="05"/>
              <p:cNvPicPr>
                <a:picLocks noChangeAspect="1" noChangeArrowheads="1"/>
              </p:cNvPicPr>
              <p:nvPr/>
            </p:nvPicPr>
            <p:blipFill>
              <a:blip r:embed="rId2" cstate="print"/>
              <a:srcRect/>
              <a:stretch>
                <a:fillRect/>
              </a:stretch>
            </p:blipFill>
            <p:spPr bwMode="auto">
              <a:xfrm>
                <a:off x="6734897" y="1984338"/>
                <a:ext cx="1073882" cy="954283"/>
              </a:xfrm>
              <a:prstGeom prst="rect">
                <a:avLst/>
              </a:prstGeom>
              <a:noFill/>
              <a:ln w="9525">
                <a:noFill/>
                <a:miter lim="800000"/>
                <a:headEnd/>
                <a:tailEnd/>
              </a:ln>
            </p:spPr>
          </p:pic>
          <p:sp>
            <p:nvSpPr>
              <p:cNvPr id="116786" name="Text Box 12"/>
              <p:cNvSpPr txBox="1">
                <a:spLocks noChangeArrowheads="1"/>
              </p:cNvSpPr>
              <p:nvPr/>
            </p:nvSpPr>
            <p:spPr bwMode="auto">
              <a:xfrm>
                <a:off x="-182879" y="2348880"/>
                <a:ext cx="1463040" cy="407331"/>
              </a:xfrm>
              <a:prstGeom prst="rect">
                <a:avLst/>
              </a:prstGeom>
              <a:noFill/>
              <a:ln w="9525">
                <a:noFill/>
                <a:miter lim="800000"/>
                <a:headEnd/>
                <a:tailEnd/>
              </a:ln>
            </p:spPr>
            <p:txBody>
              <a:bodyPr>
                <a:spAutoFit/>
              </a:bodyPr>
              <a:lstStyle/>
              <a:p>
                <a:pPr>
                  <a:spcBef>
                    <a:spcPct val="50000"/>
                  </a:spcBef>
                </a:pPr>
                <a:r>
                  <a:rPr lang="en-US" altLang="zh-CN" sz="1400"/>
                  <a:t>Src/rcv PE</a:t>
                </a:r>
              </a:p>
            </p:txBody>
          </p:sp>
          <p:sp>
            <p:nvSpPr>
              <p:cNvPr id="116787" name="Text Box 13"/>
              <p:cNvSpPr txBox="1">
                <a:spLocks noChangeArrowheads="1"/>
              </p:cNvSpPr>
              <p:nvPr/>
            </p:nvSpPr>
            <p:spPr bwMode="auto">
              <a:xfrm>
                <a:off x="2771800" y="5661248"/>
                <a:ext cx="1224136" cy="407331"/>
              </a:xfrm>
              <a:prstGeom prst="rect">
                <a:avLst/>
              </a:prstGeom>
              <a:noFill/>
              <a:ln w="9525">
                <a:noFill/>
                <a:miter lim="800000"/>
                <a:headEnd/>
                <a:tailEnd/>
              </a:ln>
            </p:spPr>
            <p:txBody>
              <a:bodyPr>
                <a:spAutoFit/>
              </a:bodyPr>
              <a:lstStyle/>
              <a:p>
                <a:pPr>
                  <a:spcBef>
                    <a:spcPct val="50000"/>
                  </a:spcBef>
                </a:pPr>
                <a:r>
                  <a:rPr lang="en-US" altLang="zh-CN" sz="1400"/>
                  <a:t>Rcv PE</a:t>
                </a:r>
              </a:p>
            </p:txBody>
          </p:sp>
          <p:sp>
            <p:nvSpPr>
              <p:cNvPr id="116788" name="Text Box 15"/>
              <p:cNvSpPr txBox="1">
                <a:spLocks noChangeArrowheads="1"/>
              </p:cNvSpPr>
              <p:nvPr/>
            </p:nvSpPr>
            <p:spPr bwMode="auto">
              <a:xfrm>
                <a:off x="7164288" y="1700807"/>
                <a:ext cx="1440160" cy="407331"/>
              </a:xfrm>
              <a:prstGeom prst="rect">
                <a:avLst/>
              </a:prstGeom>
              <a:noFill/>
              <a:ln w="9525">
                <a:noFill/>
                <a:miter lim="800000"/>
                <a:headEnd/>
                <a:tailEnd/>
              </a:ln>
            </p:spPr>
            <p:txBody>
              <a:bodyPr>
                <a:spAutoFit/>
              </a:bodyPr>
              <a:lstStyle/>
              <a:p>
                <a:pPr>
                  <a:spcBef>
                    <a:spcPct val="50000"/>
                  </a:spcBef>
                </a:pPr>
                <a:r>
                  <a:rPr lang="en-US" altLang="zh-CN" sz="1400"/>
                  <a:t>Rcv PE</a:t>
                </a:r>
              </a:p>
            </p:txBody>
          </p:sp>
          <p:cxnSp>
            <p:nvCxnSpPr>
              <p:cNvPr id="116789" name="Straight Connector 54"/>
              <p:cNvCxnSpPr>
                <a:cxnSpLocks noChangeShapeType="1"/>
              </p:cNvCxnSpPr>
              <p:nvPr/>
            </p:nvCxnSpPr>
            <p:spPr bwMode="auto">
              <a:xfrm flipV="1">
                <a:off x="2771800" y="4077072"/>
                <a:ext cx="1008112" cy="936105"/>
              </a:xfrm>
              <a:prstGeom prst="line">
                <a:avLst/>
              </a:prstGeom>
              <a:noFill/>
              <a:ln w="76200" algn="ctr">
                <a:solidFill>
                  <a:schemeClr val="tx1"/>
                </a:solidFill>
                <a:round/>
                <a:headEnd/>
                <a:tailEnd/>
              </a:ln>
            </p:spPr>
          </p:cxnSp>
          <p:grpSp>
            <p:nvGrpSpPr>
              <p:cNvPr id="116790" name="Group 28"/>
              <p:cNvGrpSpPr>
                <a:grpSpLocks/>
              </p:cNvGrpSpPr>
              <p:nvPr/>
            </p:nvGrpSpPr>
            <p:grpSpPr bwMode="auto">
              <a:xfrm>
                <a:off x="1763688" y="3140968"/>
                <a:ext cx="4620992" cy="1251050"/>
                <a:chOff x="1751208" y="3114054"/>
                <a:chExt cx="4620992" cy="1251050"/>
              </a:xfrm>
            </p:grpSpPr>
            <p:pic>
              <p:nvPicPr>
                <p:cNvPr id="116812" name="Picture 7" descr="05"/>
                <p:cNvPicPr>
                  <a:picLocks noChangeAspect="1" noChangeArrowheads="1"/>
                </p:cNvPicPr>
                <p:nvPr/>
              </p:nvPicPr>
              <p:blipFill>
                <a:blip r:embed="rId2" cstate="print"/>
                <a:srcRect/>
                <a:stretch>
                  <a:fillRect/>
                </a:stretch>
              </p:blipFill>
              <p:spPr bwMode="auto">
                <a:xfrm>
                  <a:off x="3197608" y="3212976"/>
                  <a:ext cx="1073880" cy="954283"/>
                </a:xfrm>
                <a:prstGeom prst="rect">
                  <a:avLst/>
                </a:prstGeom>
                <a:noFill/>
                <a:ln w="9525">
                  <a:noFill/>
                  <a:miter lim="800000"/>
                  <a:headEnd/>
                  <a:tailEnd/>
                </a:ln>
              </p:spPr>
            </p:pic>
            <p:cxnSp>
              <p:nvCxnSpPr>
                <p:cNvPr id="79" name="Straight Connector 78"/>
                <p:cNvCxnSpPr>
                  <a:stCxn id="48" idx="3"/>
                </p:cNvCxnSpPr>
                <p:nvPr/>
              </p:nvCxnSpPr>
              <p:spPr bwMode="auto">
                <a:xfrm>
                  <a:off x="1751867" y="3112995"/>
                  <a:ext cx="1590421" cy="244070"/>
                </a:xfrm>
                <a:prstGeom prst="line">
                  <a:avLst/>
                </a:prstGeom>
                <a:ln w="76200">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116814" name="Straight Connector 79"/>
                <p:cNvCxnSpPr>
                  <a:cxnSpLocks noChangeShapeType="1"/>
                </p:cNvCxnSpPr>
                <p:nvPr/>
              </p:nvCxnSpPr>
              <p:spPr bwMode="auto">
                <a:xfrm flipV="1">
                  <a:off x="4199480" y="3330078"/>
                  <a:ext cx="648072" cy="189110"/>
                </a:xfrm>
                <a:prstGeom prst="line">
                  <a:avLst/>
                </a:prstGeom>
                <a:noFill/>
                <a:ln w="76200" algn="ctr">
                  <a:solidFill>
                    <a:schemeClr val="tx1"/>
                  </a:solidFill>
                  <a:round/>
                  <a:headEnd/>
                  <a:tailEnd/>
                </a:ln>
              </p:spPr>
            </p:cxnSp>
            <p:cxnSp>
              <p:nvCxnSpPr>
                <p:cNvPr id="116815" name="Straight Connector 80"/>
                <p:cNvCxnSpPr>
                  <a:cxnSpLocks noChangeShapeType="1"/>
                </p:cNvCxnSpPr>
                <p:nvPr/>
              </p:nvCxnSpPr>
              <p:spPr bwMode="auto">
                <a:xfrm>
                  <a:off x="5567632" y="3474094"/>
                  <a:ext cx="804568" cy="891010"/>
                </a:xfrm>
                <a:prstGeom prst="line">
                  <a:avLst/>
                </a:prstGeom>
                <a:noFill/>
                <a:ln w="76200" algn="ctr">
                  <a:solidFill>
                    <a:schemeClr val="tx1"/>
                  </a:solidFill>
                  <a:round/>
                  <a:headEnd/>
                  <a:tailEnd/>
                </a:ln>
              </p:spPr>
            </p:cxnSp>
          </p:grpSp>
          <p:pic>
            <p:nvPicPr>
              <p:cNvPr id="116791" name="Picture 8" descr="05"/>
              <p:cNvPicPr>
                <a:picLocks noChangeAspect="1" noChangeArrowheads="1"/>
              </p:cNvPicPr>
              <p:nvPr/>
            </p:nvPicPr>
            <p:blipFill>
              <a:blip r:embed="rId2" cstate="print"/>
              <a:srcRect/>
              <a:stretch>
                <a:fillRect/>
              </a:stretch>
            </p:blipFill>
            <p:spPr bwMode="auto">
              <a:xfrm>
                <a:off x="4427984" y="1052736"/>
                <a:ext cx="1073882" cy="954283"/>
              </a:xfrm>
              <a:prstGeom prst="rect">
                <a:avLst/>
              </a:prstGeom>
              <a:noFill/>
              <a:ln w="9525">
                <a:noFill/>
                <a:miter lim="800000"/>
                <a:headEnd/>
                <a:tailEnd/>
              </a:ln>
            </p:spPr>
          </p:pic>
          <p:sp>
            <p:nvSpPr>
              <p:cNvPr id="116792" name="Text Box 12"/>
              <p:cNvSpPr txBox="1">
                <a:spLocks noChangeArrowheads="1"/>
              </p:cNvSpPr>
              <p:nvPr/>
            </p:nvSpPr>
            <p:spPr bwMode="auto">
              <a:xfrm>
                <a:off x="5436096" y="1196752"/>
                <a:ext cx="1513343" cy="407331"/>
              </a:xfrm>
              <a:prstGeom prst="rect">
                <a:avLst/>
              </a:prstGeom>
              <a:noFill/>
              <a:ln w="9525">
                <a:noFill/>
                <a:miter lim="800000"/>
                <a:headEnd/>
                <a:tailEnd/>
              </a:ln>
            </p:spPr>
            <p:txBody>
              <a:bodyPr>
                <a:spAutoFit/>
              </a:bodyPr>
              <a:lstStyle/>
              <a:p>
                <a:pPr>
                  <a:spcBef>
                    <a:spcPct val="50000"/>
                  </a:spcBef>
                </a:pPr>
                <a:r>
                  <a:rPr lang="en-US" altLang="zh-CN" sz="1400"/>
                  <a:t>Src/rcv PE</a:t>
                </a:r>
              </a:p>
            </p:txBody>
          </p:sp>
          <p:cxnSp>
            <p:nvCxnSpPr>
              <p:cNvPr id="59" name="Straight Connector 58"/>
              <p:cNvCxnSpPr/>
              <p:nvPr/>
            </p:nvCxnSpPr>
            <p:spPr bwMode="auto">
              <a:xfrm>
                <a:off x="5003970" y="1987500"/>
                <a:ext cx="144431" cy="719626"/>
              </a:xfrm>
              <a:prstGeom prst="line">
                <a:avLst/>
              </a:prstGeom>
              <a:ln w="76200">
                <a:headEnd type="none" w="med" len="med"/>
                <a:tailEnd type="none" w="med" len="med"/>
              </a:ln>
            </p:spPr>
            <p:style>
              <a:lnRef idx="1">
                <a:schemeClr val="dk1"/>
              </a:lnRef>
              <a:fillRef idx="0">
                <a:schemeClr val="dk1"/>
              </a:fillRef>
              <a:effectRef idx="0">
                <a:schemeClr val="dk1"/>
              </a:effectRef>
              <a:fontRef idx="minor">
                <a:schemeClr val="tx1"/>
              </a:fontRef>
            </p:style>
          </p:cxnSp>
          <p:pic>
            <p:nvPicPr>
              <p:cNvPr id="116794" name="Picture 7" descr="05"/>
              <p:cNvPicPr>
                <a:picLocks noChangeAspect="1" noChangeArrowheads="1"/>
              </p:cNvPicPr>
              <p:nvPr/>
            </p:nvPicPr>
            <p:blipFill>
              <a:blip r:embed="rId2" cstate="print"/>
              <a:srcRect/>
              <a:stretch>
                <a:fillRect/>
              </a:stretch>
            </p:blipFill>
            <p:spPr bwMode="auto">
              <a:xfrm>
                <a:off x="4788024" y="2636912"/>
                <a:ext cx="1073880" cy="954283"/>
              </a:xfrm>
              <a:prstGeom prst="rect">
                <a:avLst/>
              </a:prstGeom>
              <a:noFill/>
              <a:ln w="9525">
                <a:noFill/>
                <a:miter lim="800000"/>
                <a:headEnd/>
                <a:tailEnd/>
              </a:ln>
            </p:spPr>
          </p:pic>
          <p:cxnSp>
            <p:nvCxnSpPr>
              <p:cNvPr id="61" name="Straight Connector 60"/>
              <p:cNvCxnSpPr/>
              <p:nvPr/>
            </p:nvCxnSpPr>
            <p:spPr bwMode="auto">
              <a:xfrm flipH="1">
                <a:off x="5796662" y="2707126"/>
                <a:ext cx="1007659" cy="289361"/>
              </a:xfrm>
              <a:prstGeom prst="line">
                <a:avLst/>
              </a:prstGeom>
              <a:ln w="76200">
                <a:headEnd type="none" w="med" len="med"/>
                <a:tailEnd type="none" w="med" len="med"/>
              </a:ln>
            </p:spPr>
            <p:style>
              <a:lnRef idx="1">
                <a:schemeClr val="dk1"/>
              </a:lnRef>
              <a:fillRef idx="0">
                <a:schemeClr val="dk1"/>
              </a:fillRef>
              <a:effectRef idx="0">
                <a:schemeClr val="dk1"/>
              </a:effectRef>
              <a:fontRef idx="minor">
                <a:schemeClr val="tx1"/>
              </a:fontRef>
            </p:style>
          </p:cxnSp>
          <p:sp>
            <p:nvSpPr>
              <p:cNvPr id="116796" name="Rectangular Callout 61"/>
              <p:cNvSpPr>
                <a:spLocks noChangeArrowheads="1"/>
              </p:cNvSpPr>
              <p:nvPr/>
            </p:nvSpPr>
            <p:spPr bwMode="auto">
              <a:xfrm>
                <a:off x="323528" y="3861049"/>
                <a:ext cx="2693993" cy="336581"/>
              </a:xfrm>
              <a:prstGeom prst="wedgeRectCallout">
                <a:avLst>
                  <a:gd name="adj1" fmla="val 48296"/>
                  <a:gd name="adj2" fmla="val -178583"/>
                </a:avLst>
              </a:prstGeom>
              <a:solidFill>
                <a:schemeClr val="bg1"/>
              </a:solidFill>
              <a:ln w="9525" algn="ctr">
                <a:solidFill>
                  <a:schemeClr val="tx1"/>
                </a:solidFill>
                <a:round/>
                <a:headEnd/>
                <a:tailEnd/>
              </a:ln>
            </p:spPr>
            <p:txBody>
              <a:bodyPr/>
              <a:lstStyle/>
              <a:p>
                <a:pPr eaLnBrk="0" hangingPunct="0"/>
                <a:r>
                  <a:rPr lang="en-US" sz="1200">
                    <a:solidFill>
                      <a:srgbClr val="00B050"/>
                    </a:solidFill>
                    <a:latin typeface="FrutigerNext LT BlackCn" pitchFamily="34" charset="0"/>
                    <a:ea typeface="MS PGothic" pitchFamily="34" charset="-128"/>
                  </a:rPr>
                  <a:t>mRSVP-TE MP2MP path msg</a:t>
                </a:r>
              </a:p>
            </p:txBody>
          </p:sp>
          <p:sp>
            <p:nvSpPr>
              <p:cNvPr id="116797" name="Freeform 62"/>
              <p:cNvSpPr>
                <a:spLocks noChangeArrowheads="1"/>
              </p:cNvSpPr>
              <p:nvPr/>
            </p:nvSpPr>
            <p:spPr bwMode="auto">
              <a:xfrm>
                <a:off x="1905000" y="2924944"/>
                <a:ext cx="2955032" cy="326256"/>
              </a:xfrm>
              <a:custGeom>
                <a:avLst/>
                <a:gdLst>
                  <a:gd name="T0" fmla="*/ 2955032 w 3340100"/>
                  <a:gd name="T1" fmla="*/ 0 h 736600"/>
                  <a:gd name="T2" fmla="*/ 1685379 w 3340100"/>
                  <a:gd name="T3" fmla="*/ 292505 h 736600"/>
                  <a:gd name="T4" fmla="*/ 0 w 3340100"/>
                  <a:gd name="T5" fmla="*/ 202504 h 736600"/>
                  <a:gd name="T6" fmla="*/ 0 60000 65536"/>
                  <a:gd name="T7" fmla="*/ 0 60000 65536"/>
                  <a:gd name="T8" fmla="*/ 0 60000 65536"/>
                  <a:gd name="T9" fmla="*/ 0 w 3340100"/>
                  <a:gd name="T10" fmla="*/ 0 h 736600"/>
                  <a:gd name="T11" fmla="*/ 3340100 w 3340100"/>
                  <a:gd name="T12" fmla="*/ 736600 h 736600"/>
                </a:gdLst>
                <a:ahLst/>
                <a:cxnLst>
                  <a:cxn ang="T6">
                    <a:pos x="T0" y="T1"/>
                  </a:cxn>
                  <a:cxn ang="T7">
                    <a:pos x="T2" y="T3"/>
                  </a:cxn>
                  <a:cxn ang="T8">
                    <a:pos x="T4" y="T5"/>
                  </a:cxn>
                </a:cxnLst>
                <a:rect l="T9" t="T10" r="T11" b="T12"/>
                <a:pathLst>
                  <a:path w="3340100" h="736600">
                    <a:moveTo>
                      <a:pt x="3340100" y="0"/>
                    </a:moveTo>
                    <a:cubicBezTo>
                      <a:pt x="2900891" y="292100"/>
                      <a:pt x="2461683" y="584200"/>
                      <a:pt x="1905000" y="660400"/>
                    </a:cubicBezTo>
                    <a:cubicBezTo>
                      <a:pt x="1348317" y="736600"/>
                      <a:pt x="674158" y="596900"/>
                      <a:pt x="0" y="457200"/>
                    </a:cubicBezTo>
                  </a:path>
                </a:pathLst>
              </a:custGeom>
              <a:noFill/>
              <a:ln w="57150" algn="ctr">
                <a:solidFill>
                  <a:schemeClr val="accent2"/>
                </a:solidFill>
                <a:round/>
                <a:headEnd type="arrow" w="med" len="med"/>
                <a:tailEnd type="arrow" w="med" len="med"/>
              </a:ln>
            </p:spPr>
            <p:txBody>
              <a:bodyPr/>
              <a:lstStyle/>
              <a:p>
                <a:pPr eaLnBrk="0" hangingPunct="0"/>
                <a:endParaRPr lang="en-US" sz="2500">
                  <a:latin typeface="FrutigerNext LT BlackCn" pitchFamily="34" charset="0"/>
                  <a:ea typeface="MS PGothic" pitchFamily="34" charset="-128"/>
                </a:endParaRPr>
              </a:p>
            </p:txBody>
          </p:sp>
          <p:sp>
            <p:nvSpPr>
              <p:cNvPr id="116798" name="Freeform 63"/>
              <p:cNvSpPr>
                <a:spLocks noChangeArrowheads="1"/>
              </p:cNvSpPr>
              <p:nvPr/>
            </p:nvSpPr>
            <p:spPr bwMode="auto">
              <a:xfrm>
                <a:off x="5868144" y="3284984"/>
                <a:ext cx="786656" cy="969516"/>
              </a:xfrm>
              <a:custGeom>
                <a:avLst/>
                <a:gdLst>
                  <a:gd name="T0" fmla="*/ 0 w 1206500"/>
                  <a:gd name="T1" fmla="*/ 0 h 1676400"/>
                  <a:gd name="T2" fmla="*/ 786656 w 1206500"/>
                  <a:gd name="T3" fmla="*/ 969516 h 1676400"/>
                  <a:gd name="T4" fmla="*/ 0 60000 65536"/>
                  <a:gd name="T5" fmla="*/ 0 60000 65536"/>
                  <a:gd name="T6" fmla="*/ 0 w 1206500"/>
                  <a:gd name="T7" fmla="*/ 0 h 1676400"/>
                  <a:gd name="T8" fmla="*/ 1206500 w 1206500"/>
                  <a:gd name="T9" fmla="*/ 1676400 h 1676400"/>
                </a:gdLst>
                <a:ahLst/>
                <a:cxnLst>
                  <a:cxn ang="T4">
                    <a:pos x="T0" y="T1"/>
                  </a:cxn>
                  <a:cxn ang="T5">
                    <a:pos x="T2" y="T3"/>
                  </a:cxn>
                </a:cxnLst>
                <a:rect l="T6" t="T7" r="T8" b="T9"/>
                <a:pathLst>
                  <a:path w="1206500" h="1676400">
                    <a:moveTo>
                      <a:pt x="0" y="0"/>
                    </a:moveTo>
                    <a:lnTo>
                      <a:pt x="1206500" y="1676400"/>
                    </a:lnTo>
                  </a:path>
                </a:pathLst>
              </a:custGeom>
              <a:solidFill>
                <a:schemeClr val="accent1"/>
              </a:solidFill>
              <a:ln w="57150" algn="ctr">
                <a:solidFill>
                  <a:schemeClr val="accent2"/>
                </a:solidFill>
                <a:round/>
                <a:headEnd type="arrow" w="med" len="med"/>
                <a:tailEnd type="arrow" w="med" len="med"/>
              </a:ln>
            </p:spPr>
            <p:txBody>
              <a:bodyPr/>
              <a:lstStyle/>
              <a:p>
                <a:pPr eaLnBrk="0" hangingPunct="0"/>
                <a:endParaRPr lang="en-US" sz="2500">
                  <a:latin typeface="FrutigerNext LT BlackCn" pitchFamily="34" charset="0"/>
                  <a:ea typeface="MS PGothic" pitchFamily="34" charset="-128"/>
                </a:endParaRPr>
              </a:p>
            </p:txBody>
          </p:sp>
          <p:sp>
            <p:nvSpPr>
              <p:cNvPr id="116799" name="Freeform 64"/>
              <p:cNvSpPr>
                <a:spLocks noChangeArrowheads="1"/>
              </p:cNvSpPr>
              <p:nvPr/>
            </p:nvSpPr>
            <p:spPr bwMode="auto">
              <a:xfrm>
                <a:off x="2451100" y="4005064"/>
                <a:ext cx="1040780" cy="909836"/>
              </a:xfrm>
              <a:custGeom>
                <a:avLst/>
                <a:gdLst>
                  <a:gd name="T0" fmla="*/ 1040780 w 1308100"/>
                  <a:gd name="T1" fmla="*/ 0 h 1714500"/>
                  <a:gd name="T2" fmla="*/ 586070 w 1308100"/>
                  <a:gd name="T3" fmla="*/ 586339 h 1714500"/>
                  <a:gd name="T4" fmla="*/ 0 w 1308100"/>
                  <a:gd name="T5" fmla="*/ 909836 h 1714500"/>
                  <a:gd name="T6" fmla="*/ 0 w 1308100"/>
                  <a:gd name="T7" fmla="*/ 909836 h 1714500"/>
                  <a:gd name="T8" fmla="*/ 0 60000 65536"/>
                  <a:gd name="T9" fmla="*/ 0 60000 65536"/>
                  <a:gd name="T10" fmla="*/ 0 60000 65536"/>
                  <a:gd name="T11" fmla="*/ 0 60000 65536"/>
                  <a:gd name="T12" fmla="*/ 0 w 1308100"/>
                  <a:gd name="T13" fmla="*/ 0 h 1714500"/>
                  <a:gd name="T14" fmla="*/ 1308100 w 1308100"/>
                  <a:gd name="T15" fmla="*/ 1714500 h 1714500"/>
                </a:gdLst>
                <a:ahLst/>
                <a:cxnLst>
                  <a:cxn ang="T8">
                    <a:pos x="T0" y="T1"/>
                  </a:cxn>
                  <a:cxn ang="T9">
                    <a:pos x="T2" y="T3"/>
                  </a:cxn>
                  <a:cxn ang="T10">
                    <a:pos x="T4" y="T5"/>
                  </a:cxn>
                  <a:cxn ang="T11">
                    <a:pos x="T6" y="T7"/>
                  </a:cxn>
                </a:cxnLst>
                <a:rect l="T12" t="T13" r="T14" b="T15"/>
                <a:pathLst>
                  <a:path w="1308100" h="1714500">
                    <a:moveTo>
                      <a:pt x="1308100" y="0"/>
                    </a:moveTo>
                    <a:cubicBezTo>
                      <a:pt x="1131358" y="409575"/>
                      <a:pt x="954617" y="819150"/>
                      <a:pt x="736600" y="1104900"/>
                    </a:cubicBezTo>
                    <a:cubicBezTo>
                      <a:pt x="518583" y="1390650"/>
                      <a:pt x="0" y="1714500"/>
                      <a:pt x="0" y="1714500"/>
                    </a:cubicBezTo>
                  </a:path>
                </a:pathLst>
              </a:custGeom>
              <a:noFill/>
              <a:ln w="57150" algn="ctr">
                <a:solidFill>
                  <a:schemeClr val="accent2"/>
                </a:solidFill>
                <a:round/>
                <a:headEnd type="arrow" w="med" len="med"/>
                <a:tailEnd type="arrow" w="med" len="med"/>
              </a:ln>
            </p:spPr>
            <p:txBody>
              <a:bodyPr/>
              <a:lstStyle/>
              <a:p>
                <a:pPr eaLnBrk="0" hangingPunct="0"/>
                <a:endParaRPr lang="en-US" sz="2500">
                  <a:latin typeface="FrutigerNext LT BlackCn" pitchFamily="34" charset="0"/>
                  <a:ea typeface="MS PGothic" pitchFamily="34" charset="-128"/>
                </a:endParaRPr>
              </a:p>
            </p:txBody>
          </p:sp>
          <p:sp>
            <p:nvSpPr>
              <p:cNvPr id="116800" name="Rectangular Callout 65"/>
              <p:cNvSpPr>
                <a:spLocks noChangeArrowheads="1"/>
              </p:cNvSpPr>
              <p:nvPr/>
            </p:nvSpPr>
            <p:spPr bwMode="auto">
              <a:xfrm>
                <a:off x="3749041" y="4292930"/>
                <a:ext cx="2088232" cy="360040"/>
              </a:xfrm>
              <a:prstGeom prst="wedgeRectCallout">
                <a:avLst>
                  <a:gd name="adj1" fmla="val -31773"/>
                  <a:gd name="adj2" fmla="val -359579"/>
                </a:avLst>
              </a:prstGeom>
              <a:solidFill>
                <a:schemeClr val="bg1"/>
              </a:solidFill>
              <a:ln w="9525" algn="ctr">
                <a:solidFill>
                  <a:schemeClr val="tx1"/>
                </a:solidFill>
                <a:round/>
                <a:headEnd/>
                <a:tailEnd/>
              </a:ln>
            </p:spPr>
            <p:txBody>
              <a:bodyPr/>
              <a:lstStyle/>
              <a:p>
                <a:pPr eaLnBrk="0" hangingPunct="0"/>
                <a:r>
                  <a:rPr lang="en-US" sz="1200">
                    <a:solidFill>
                      <a:schemeClr val="accent2"/>
                    </a:solidFill>
                    <a:latin typeface="FrutigerNext LT BlackCn" pitchFamily="34" charset="0"/>
                    <a:ea typeface="MS PGothic" pitchFamily="34" charset="-128"/>
                  </a:rPr>
                  <a:t>Default mLSP</a:t>
                </a:r>
              </a:p>
            </p:txBody>
          </p:sp>
          <p:sp>
            <p:nvSpPr>
              <p:cNvPr id="116801" name="Freeform 66"/>
              <p:cNvSpPr>
                <a:spLocks noChangeArrowheads="1"/>
              </p:cNvSpPr>
              <p:nvPr/>
            </p:nvSpPr>
            <p:spPr bwMode="auto">
              <a:xfrm>
                <a:off x="1691680" y="3212976"/>
                <a:ext cx="3124200" cy="266700"/>
              </a:xfrm>
              <a:custGeom>
                <a:avLst/>
                <a:gdLst>
                  <a:gd name="T0" fmla="*/ 0 w 3124200"/>
                  <a:gd name="T1" fmla="*/ 76200 h 266700"/>
                  <a:gd name="T2" fmla="*/ 1993900 w 3124200"/>
                  <a:gd name="T3" fmla="*/ 254000 h 266700"/>
                  <a:gd name="T4" fmla="*/ 3124200 w 3124200"/>
                  <a:gd name="T5" fmla="*/ 0 h 266700"/>
                  <a:gd name="T6" fmla="*/ 3124200 w 3124200"/>
                  <a:gd name="T7" fmla="*/ 0 h 266700"/>
                  <a:gd name="T8" fmla="*/ 0 60000 65536"/>
                  <a:gd name="T9" fmla="*/ 0 60000 65536"/>
                  <a:gd name="T10" fmla="*/ 0 60000 65536"/>
                  <a:gd name="T11" fmla="*/ 0 60000 65536"/>
                  <a:gd name="T12" fmla="*/ 0 w 3124200"/>
                  <a:gd name="T13" fmla="*/ 0 h 266700"/>
                  <a:gd name="T14" fmla="*/ 3124200 w 3124200"/>
                  <a:gd name="T15" fmla="*/ 266700 h 266700"/>
                </a:gdLst>
                <a:ahLst/>
                <a:cxnLst>
                  <a:cxn ang="T8">
                    <a:pos x="T0" y="T1"/>
                  </a:cxn>
                  <a:cxn ang="T9">
                    <a:pos x="T2" y="T3"/>
                  </a:cxn>
                  <a:cxn ang="T10">
                    <a:pos x="T4" y="T5"/>
                  </a:cxn>
                  <a:cxn ang="T11">
                    <a:pos x="T6" y="T7"/>
                  </a:cxn>
                </a:cxnLst>
                <a:rect l="T12" t="T13" r="T14" b="T15"/>
                <a:pathLst>
                  <a:path w="3124200" h="266700">
                    <a:moveTo>
                      <a:pt x="0" y="76200"/>
                    </a:moveTo>
                    <a:cubicBezTo>
                      <a:pt x="736600" y="171450"/>
                      <a:pt x="1473200" y="266700"/>
                      <a:pt x="1993900" y="254000"/>
                    </a:cubicBezTo>
                    <a:cubicBezTo>
                      <a:pt x="2514600" y="241300"/>
                      <a:pt x="3124200" y="0"/>
                      <a:pt x="3124200" y="0"/>
                    </a:cubicBezTo>
                  </a:path>
                </a:pathLst>
              </a:custGeom>
              <a:noFill/>
              <a:ln w="57150" algn="ctr">
                <a:solidFill>
                  <a:srgbClr val="00CC00"/>
                </a:solidFill>
                <a:round/>
                <a:headEnd type="arrow" w="med" len="med"/>
                <a:tailEnd type="arrow" w="med" len="med"/>
              </a:ln>
            </p:spPr>
            <p:txBody>
              <a:bodyPr/>
              <a:lstStyle/>
              <a:p>
                <a:pPr eaLnBrk="0" hangingPunct="0"/>
                <a:endParaRPr lang="en-US" sz="2500">
                  <a:latin typeface="FrutigerNext LT BlackCn" pitchFamily="34" charset="0"/>
                  <a:ea typeface="MS PGothic" pitchFamily="34" charset="-128"/>
                </a:endParaRPr>
              </a:p>
            </p:txBody>
          </p:sp>
          <p:sp>
            <p:nvSpPr>
              <p:cNvPr id="116802" name="Freeform 67"/>
              <p:cNvSpPr>
                <a:spLocks noChangeArrowheads="1"/>
              </p:cNvSpPr>
              <p:nvPr/>
            </p:nvSpPr>
            <p:spPr bwMode="auto">
              <a:xfrm>
                <a:off x="2438400" y="3987800"/>
                <a:ext cx="850900" cy="901700"/>
              </a:xfrm>
              <a:custGeom>
                <a:avLst/>
                <a:gdLst>
                  <a:gd name="T0" fmla="*/ 0 w 850900"/>
                  <a:gd name="T1" fmla="*/ 901700 h 901700"/>
                  <a:gd name="T2" fmla="*/ 850900 w 850900"/>
                  <a:gd name="T3" fmla="*/ 0 h 901700"/>
                  <a:gd name="T4" fmla="*/ 0 60000 65536"/>
                  <a:gd name="T5" fmla="*/ 0 60000 65536"/>
                  <a:gd name="T6" fmla="*/ 0 w 850900"/>
                  <a:gd name="T7" fmla="*/ 0 h 901700"/>
                  <a:gd name="T8" fmla="*/ 850900 w 850900"/>
                  <a:gd name="T9" fmla="*/ 901700 h 901700"/>
                </a:gdLst>
                <a:ahLst/>
                <a:cxnLst>
                  <a:cxn ang="T4">
                    <a:pos x="T0" y="T1"/>
                  </a:cxn>
                  <a:cxn ang="T5">
                    <a:pos x="T2" y="T3"/>
                  </a:cxn>
                </a:cxnLst>
                <a:rect l="T6" t="T7" r="T8" b="T9"/>
                <a:pathLst>
                  <a:path w="850900" h="901700">
                    <a:moveTo>
                      <a:pt x="0" y="901700"/>
                    </a:moveTo>
                    <a:lnTo>
                      <a:pt x="850900" y="0"/>
                    </a:lnTo>
                  </a:path>
                </a:pathLst>
              </a:custGeom>
              <a:solidFill>
                <a:schemeClr val="accent1"/>
              </a:solidFill>
              <a:ln w="57150" algn="ctr">
                <a:solidFill>
                  <a:srgbClr val="00CC00"/>
                </a:solidFill>
                <a:round/>
                <a:headEnd type="arrow" w="med" len="med"/>
                <a:tailEnd type="arrow" w="med" len="med"/>
              </a:ln>
            </p:spPr>
            <p:txBody>
              <a:bodyPr/>
              <a:lstStyle/>
              <a:p>
                <a:pPr eaLnBrk="0" hangingPunct="0"/>
                <a:endParaRPr lang="en-US" sz="2500">
                  <a:latin typeface="FrutigerNext LT BlackCn" pitchFamily="34" charset="0"/>
                  <a:ea typeface="MS PGothic" pitchFamily="34" charset="-128"/>
                </a:endParaRPr>
              </a:p>
            </p:txBody>
          </p:sp>
          <p:sp>
            <p:nvSpPr>
              <p:cNvPr id="116803" name="Freeform 52"/>
              <p:cNvSpPr>
                <a:spLocks noChangeArrowheads="1"/>
              </p:cNvSpPr>
              <p:nvPr/>
            </p:nvSpPr>
            <p:spPr bwMode="auto">
              <a:xfrm flipV="1">
                <a:off x="5796136" y="2780928"/>
                <a:ext cx="1152128" cy="360040"/>
              </a:xfrm>
              <a:custGeom>
                <a:avLst/>
                <a:gdLst>
                  <a:gd name="T0" fmla="*/ 1152128 w 698500"/>
                  <a:gd name="T1" fmla="*/ 360040 h 952500"/>
                  <a:gd name="T2" fmla="*/ 0 w 698500"/>
                  <a:gd name="T3" fmla="*/ 0 h 952500"/>
                  <a:gd name="T4" fmla="*/ 0 60000 65536"/>
                  <a:gd name="T5" fmla="*/ 0 60000 65536"/>
                  <a:gd name="T6" fmla="*/ 0 w 698500"/>
                  <a:gd name="T7" fmla="*/ 0 h 952500"/>
                  <a:gd name="T8" fmla="*/ 698500 w 698500"/>
                  <a:gd name="T9" fmla="*/ 952500 h 952500"/>
                </a:gdLst>
                <a:ahLst/>
                <a:cxnLst>
                  <a:cxn ang="T4">
                    <a:pos x="T0" y="T1"/>
                  </a:cxn>
                  <a:cxn ang="T5">
                    <a:pos x="T2" y="T3"/>
                  </a:cxn>
                </a:cxnLst>
                <a:rect l="T6" t="T7" r="T8" b="T9"/>
                <a:pathLst>
                  <a:path w="698500" h="952500">
                    <a:moveTo>
                      <a:pt x="698500" y="952500"/>
                    </a:moveTo>
                    <a:lnTo>
                      <a:pt x="0" y="0"/>
                    </a:lnTo>
                  </a:path>
                </a:pathLst>
              </a:custGeom>
              <a:solidFill>
                <a:schemeClr val="accent1"/>
              </a:solidFill>
              <a:ln w="57150" algn="ctr">
                <a:solidFill>
                  <a:srgbClr val="00CC00"/>
                </a:solidFill>
                <a:round/>
                <a:headEnd type="arrow" w="med" len="med"/>
                <a:tailEnd type="arrow" w="med" len="med"/>
              </a:ln>
            </p:spPr>
            <p:txBody>
              <a:bodyPr/>
              <a:lstStyle/>
              <a:p>
                <a:pPr eaLnBrk="0" hangingPunct="0"/>
                <a:endParaRPr lang="en-US" sz="2500">
                  <a:latin typeface="FrutigerNext LT BlackCn" pitchFamily="34" charset="0"/>
                  <a:ea typeface="MS PGothic" pitchFamily="34" charset="-128"/>
                </a:endParaRPr>
              </a:p>
            </p:txBody>
          </p:sp>
          <p:sp>
            <p:nvSpPr>
              <p:cNvPr id="116804" name="Freeform 69"/>
              <p:cNvSpPr>
                <a:spLocks noChangeArrowheads="1"/>
              </p:cNvSpPr>
              <p:nvPr/>
            </p:nvSpPr>
            <p:spPr bwMode="auto">
              <a:xfrm flipV="1">
                <a:off x="5724128" y="2564904"/>
                <a:ext cx="1080120" cy="360040"/>
              </a:xfrm>
              <a:custGeom>
                <a:avLst/>
                <a:gdLst>
                  <a:gd name="T0" fmla="*/ 0 w 1206500"/>
                  <a:gd name="T1" fmla="*/ 0 h 1676400"/>
                  <a:gd name="T2" fmla="*/ 1080120 w 1206500"/>
                  <a:gd name="T3" fmla="*/ 360040 h 1676400"/>
                  <a:gd name="T4" fmla="*/ 0 60000 65536"/>
                  <a:gd name="T5" fmla="*/ 0 60000 65536"/>
                  <a:gd name="T6" fmla="*/ 0 w 1206500"/>
                  <a:gd name="T7" fmla="*/ 0 h 1676400"/>
                  <a:gd name="T8" fmla="*/ 1206500 w 1206500"/>
                  <a:gd name="T9" fmla="*/ 1676400 h 1676400"/>
                </a:gdLst>
                <a:ahLst/>
                <a:cxnLst>
                  <a:cxn ang="T4">
                    <a:pos x="T0" y="T1"/>
                  </a:cxn>
                  <a:cxn ang="T5">
                    <a:pos x="T2" y="T3"/>
                  </a:cxn>
                </a:cxnLst>
                <a:rect l="T6" t="T7" r="T8" b="T9"/>
                <a:pathLst>
                  <a:path w="1206500" h="1676400">
                    <a:moveTo>
                      <a:pt x="0" y="0"/>
                    </a:moveTo>
                    <a:lnTo>
                      <a:pt x="1206500" y="1676400"/>
                    </a:lnTo>
                  </a:path>
                </a:pathLst>
              </a:custGeom>
              <a:solidFill>
                <a:schemeClr val="accent1"/>
              </a:solidFill>
              <a:ln w="57150" algn="ctr">
                <a:solidFill>
                  <a:schemeClr val="accent2"/>
                </a:solidFill>
                <a:round/>
                <a:headEnd type="arrow" w="med" len="med"/>
                <a:tailEnd type="arrow" w="med" len="med"/>
              </a:ln>
            </p:spPr>
            <p:txBody>
              <a:bodyPr/>
              <a:lstStyle/>
              <a:p>
                <a:pPr eaLnBrk="0" hangingPunct="0"/>
                <a:endParaRPr lang="en-US" sz="2500">
                  <a:latin typeface="FrutigerNext LT BlackCn" pitchFamily="34" charset="0"/>
                  <a:ea typeface="MS PGothic" pitchFamily="34" charset="-128"/>
                </a:endParaRPr>
              </a:p>
            </p:txBody>
          </p:sp>
          <p:sp>
            <p:nvSpPr>
              <p:cNvPr id="116805" name="Freeform 70"/>
              <p:cNvSpPr>
                <a:spLocks noChangeArrowheads="1"/>
              </p:cNvSpPr>
              <p:nvPr/>
            </p:nvSpPr>
            <p:spPr bwMode="auto">
              <a:xfrm>
                <a:off x="5220072" y="1844824"/>
                <a:ext cx="216024" cy="864096"/>
              </a:xfrm>
              <a:custGeom>
                <a:avLst/>
                <a:gdLst>
                  <a:gd name="T0" fmla="*/ 216024 w 698500"/>
                  <a:gd name="T1" fmla="*/ 864096 h 952500"/>
                  <a:gd name="T2" fmla="*/ 0 w 698500"/>
                  <a:gd name="T3" fmla="*/ 0 h 952500"/>
                  <a:gd name="T4" fmla="*/ 0 60000 65536"/>
                  <a:gd name="T5" fmla="*/ 0 60000 65536"/>
                  <a:gd name="T6" fmla="*/ 0 w 698500"/>
                  <a:gd name="T7" fmla="*/ 0 h 952500"/>
                  <a:gd name="T8" fmla="*/ 698500 w 698500"/>
                  <a:gd name="T9" fmla="*/ 952500 h 952500"/>
                </a:gdLst>
                <a:ahLst/>
                <a:cxnLst>
                  <a:cxn ang="T4">
                    <a:pos x="T0" y="T1"/>
                  </a:cxn>
                  <a:cxn ang="T5">
                    <a:pos x="T2" y="T3"/>
                  </a:cxn>
                </a:cxnLst>
                <a:rect l="T6" t="T7" r="T8" b="T9"/>
                <a:pathLst>
                  <a:path w="698500" h="952500">
                    <a:moveTo>
                      <a:pt x="698500" y="952500"/>
                    </a:moveTo>
                    <a:lnTo>
                      <a:pt x="0" y="0"/>
                    </a:lnTo>
                  </a:path>
                </a:pathLst>
              </a:custGeom>
              <a:solidFill>
                <a:schemeClr val="accent1"/>
              </a:solidFill>
              <a:ln w="57150" algn="ctr">
                <a:solidFill>
                  <a:srgbClr val="00CC00"/>
                </a:solidFill>
                <a:round/>
                <a:headEnd type="arrow" w="med" len="med"/>
                <a:tailEnd type="arrow" w="med" len="med"/>
              </a:ln>
            </p:spPr>
            <p:txBody>
              <a:bodyPr/>
              <a:lstStyle/>
              <a:p>
                <a:pPr eaLnBrk="0" hangingPunct="0"/>
                <a:endParaRPr lang="en-US" sz="2500">
                  <a:latin typeface="FrutigerNext LT BlackCn" pitchFamily="34" charset="0"/>
                  <a:ea typeface="MS PGothic" pitchFamily="34" charset="-128"/>
                </a:endParaRPr>
              </a:p>
            </p:txBody>
          </p:sp>
          <p:sp>
            <p:nvSpPr>
              <p:cNvPr id="116806" name="Freeform 71"/>
              <p:cNvSpPr>
                <a:spLocks noChangeArrowheads="1"/>
              </p:cNvSpPr>
              <p:nvPr/>
            </p:nvSpPr>
            <p:spPr bwMode="auto">
              <a:xfrm>
                <a:off x="5796136" y="3429000"/>
                <a:ext cx="698500" cy="952500"/>
              </a:xfrm>
              <a:custGeom>
                <a:avLst/>
                <a:gdLst>
                  <a:gd name="T0" fmla="*/ 698500 w 698500"/>
                  <a:gd name="T1" fmla="*/ 952500 h 952500"/>
                  <a:gd name="T2" fmla="*/ 0 w 698500"/>
                  <a:gd name="T3" fmla="*/ 0 h 952500"/>
                  <a:gd name="T4" fmla="*/ 0 60000 65536"/>
                  <a:gd name="T5" fmla="*/ 0 60000 65536"/>
                  <a:gd name="T6" fmla="*/ 0 w 698500"/>
                  <a:gd name="T7" fmla="*/ 0 h 952500"/>
                  <a:gd name="T8" fmla="*/ 698500 w 698500"/>
                  <a:gd name="T9" fmla="*/ 952500 h 952500"/>
                </a:gdLst>
                <a:ahLst/>
                <a:cxnLst>
                  <a:cxn ang="T4">
                    <a:pos x="T0" y="T1"/>
                  </a:cxn>
                  <a:cxn ang="T5">
                    <a:pos x="T2" y="T3"/>
                  </a:cxn>
                </a:cxnLst>
                <a:rect l="T6" t="T7" r="T8" b="T9"/>
                <a:pathLst>
                  <a:path w="698500" h="952500">
                    <a:moveTo>
                      <a:pt x="698500" y="952500"/>
                    </a:moveTo>
                    <a:lnTo>
                      <a:pt x="0" y="0"/>
                    </a:lnTo>
                  </a:path>
                </a:pathLst>
              </a:custGeom>
              <a:solidFill>
                <a:schemeClr val="accent1"/>
              </a:solidFill>
              <a:ln w="57150" algn="ctr">
                <a:solidFill>
                  <a:srgbClr val="00CC00"/>
                </a:solidFill>
                <a:round/>
                <a:headEnd type="arrow" w="med" len="med"/>
                <a:tailEnd type="arrow" w="med" len="med"/>
              </a:ln>
            </p:spPr>
            <p:txBody>
              <a:bodyPr/>
              <a:lstStyle/>
              <a:p>
                <a:pPr eaLnBrk="0" hangingPunct="0"/>
                <a:endParaRPr lang="en-US" sz="2500">
                  <a:latin typeface="FrutigerNext LT BlackCn" pitchFamily="34" charset="0"/>
                  <a:ea typeface="MS PGothic" pitchFamily="34" charset="-128"/>
                </a:endParaRPr>
              </a:p>
            </p:txBody>
          </p:sp>
          <p:sp>
            <p:nvSpPr>
              <p:cNvPr id="116807" name="Freeform 72"/>
              <p:cNvSpPr>
                <a:spLocks noChangeArrowheads="1"/>
              </p:cNvSpPr>
              <p:nvPr/>
            </p:nvSpPr>
            <p:spPr bwMode="auto">
              <a:xfrm flipH="1" flipV="1">
                <a:off x="5076056" y="1916832"/>
                <a:ext cx="144016" cy="792088"/>
              </a:xfrm>
              <a:custGeom>
                <a:avLst/>
                <a:gdLst>
                  <a:gd name="T0" fmla="*/ 0 w 1206500"/>
                  <a:gd name="T1" fmla="*/ 0 h 1676400"/>
                  <a:gd name="T2" fmla="*/ 144016 w 1206500"/>
                  <a:gd name="T3" fmla="*/ 792088 h 1676400"/>
                  <a:gd name="T4" fmla="*/ 0 60000 65536"/>
                  <a:gd name="T5" fmla="*/ 0 60000 65536"/>
                  <a:gd name="T6" fmla="*/ 0 w 1206500"/>
                  <a:gd name="T7" fmla="*/ 0 h 1676400"/>
                  <a:gd name="T8" fmla="*/ 1206500 w 1206500"/>
                  <a:gd name="T9" fmla="*/ 1676400 h 1676400"/>
                </a:gdLst>
                <a:ahLst/>
                <a:cxnLst>
                  <a:cxn ang="T4">
                    <a:pos x="T0" y="T1"/>
                  </a:cxn>
                  <a:cxn ang="T5">
                    <a:pos x="T2" y="T3"/>
                  </a:cxn>
                </a:cxnLst>
                <a:rect l="T6" t="T7" r="T8" b="T9"/>
                <a:pathLst>
                  <a:path w="1206500" h="1676400">
                    <a:moveTo>
                      <a:pt x="0" y="0"/>
                    </a:moveTo>
                    <a:lnTo>
                      <a:pt x="1206500" y="1676400"/>
                    </a:lnTo>
                  </a:path>
                </a:pathLst>
              </a:custGeom>
              <a:solidFill>
                <a:schemeClr val="accent1"/>
              </a:solidFill>
              <a:ln w="57150" algn="ctr">
                <a:solidFill>
                  <a:schemeClr val="accent2"/>
                </a:solidFill>
                <a:round/>
                <a:headEnd type="arrow" w="med" len="med"/>
                <a:tailEnd type="arrow" w="med" len="med"/>
              </a:ln>
            </p:spPr>
            <p:txBody>
              <a:bodyPr/>
              <a:lstStyle/>
              <a:p>
                <a:pPr eaLnBrk="0" hangingPunct="0"/>
                <a:endParaRPr lang="en-US" sz="2500">
                  <a:latin typeface="FrutigerNext LT BlackCn" pitchFamily="34" charset="0"/>
                  <a:ea typeface="MS PGothic" pitchFamily="34" charset="-128"/>
                </a:endParaRPr>
              </a:p>
            </p:txBody>
          </p:sp>
          <p:pic>
            <p:nvPicPr>
              <p:cNvPr id="116808" name="Picture 8" descr="05"/>
              <p:cNvPicPr>
                <a:picLocks noChangeAspect="1" noChangeArrowheads="1"/>
              </p:cNvPicPr>
              <p:nvPr/>
            </p:nvPicPr>
            <p:blipFill>
              <a:blip r:embed="rId2" cstate="print"/>
              <a:srcRect/>
              <a:stretch>
                <a:fillRect/>
              </a:stretch>
            </p:blipFill>
            <p:spPr bwMode="auto">
              <a:xfrm>
                <a:off x="2771800" y="1772816"/>
                <a:ext cx="1073882" cy="954283"/>
              </a:xfrm>
              <a:prstGeom prst="rect">
                <a:avLst/>
              </a:prstGeom>
              <a:noFill/>
              <a:ln w="9525">
                <a:noFill/>
                <a:miter lim="800000"/>
                <a:headEnd/>
                <a:tailEnd/>
              </a:ln>
            </p:spPr>
          </p:pic>
          <p:cxnSp>
            <p:nvCxnSpPr>
              <p:cNvPr id="75" name="Straight Connector 74"/>
              <p:cNvCxnSpPr/>
              <p:nvPr/>
            </p:nvCxnSpPr>
            <p:spPr bwMode="auto">
              <a:xfrm flipH="1">
                <a:off x="3707449" y="1771109"/>
                <a:ext cx="792692" cy="289361"/>
              </a:xfrm>
              <a:prstGeom prst="line">
                <a:avLst/>
              </a:prstGeom>
              <a:ln w="76200">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76" name="Straight Connector 75"/>
              <p:cNvCxnSpPr/>
              <p:nvPr/>
            </p:nvCxnSpPr>
            <p:spPr bwMode="auto">
              <a:xfrm flipH="1">
                <a:off x="1619916" y="2420282"/>
                <a:ext cx="1152090" cy="432782"/>
              </a:xfrm>
              <a:prstGeom prst="line">
                <a:avLst/>
              </a:prstGeom>
              <a:ln w="76200">
                <a:headEnd type="none" w="med" len="med"/>
                <a:tailEnd type="none" w="med" len="med"/>
              </a:ln>
            </p:spPr>
            <p:style>
              <a:lnRef idx="1">
                <a:schemeClr val="dk1"/>
              </a:lnRef>
              <a:fillRef idx="0">
                <a:schemeClr val="dk1"/>
              </a:fillRef>
              <a:effectRef idx="0">
                <a:schemeClr val="dk1"/>
              </a:effectRef>
              <a:fontRef idx="minor">
                <a:schemeClr val="tx1"/>
              </a:fontRef>
            </p:style>
          </p:cxnSp>
          <p:sp>
            <p:nvSpPr>
              <p:cNvPr id="116811" name="Text Box 15"/>
              <p:cNvSpPr txBox="1">
                <a:spLocks noChangeArrowheads="1"/>
              </p:cNvSpPr>
              <p:nvPr/>
            </p:nvSpPr>
            <p:spPr bwMode="auto">
              <a:xfrm>
                <a:off x="6012160" y="2996952"/>
                <a:ext cx="1440160" cy="400110"/>
              </a:xfrm>
              <a:prstGeom prst="rect">
                <a:avLst/>
              </a:prstGeom>
              <a:noFill/>
              <a:ln w="9525">
                <a:noFill/>
                <a:miter lim="800000"/>
                <a:headEnd/>
                <a:tailEnd/>
              </a:ln>
            </p:spPr>
            <p:txBody>
              <a:bodyPr>
                <a:spAutoFit/>
              </a:bodyPr>
              <a:lstStyle/>
              <a:p>
                <a:pPr>
                  <a:spcBef>
                    <a:spcPct val="50000"/>
                  </a:spcBef>
                </a:pPr>
                <a:r>
                  <a:rPr lang="en-US" altLang="zh-CN" sz="2000"/>
                  <a:t>Root</a:t>
                </a:r>
              </a:p>
            </p:txBody>
          </p:sp>
        </p:grpSp>
        <p:pic>
          <p:nvPicPr>
            <p:cNvPr id="116741" name="Picture 5" descr="05"/>
            <p:cNvPicPr>
              <a:picLocks noChangeAspect="1" noChangeArrowheads="1"/>
            </p:cNvPicPr>
            <p:nvPr/>
          </p:nvPicPr>
          <p:blipFill>
            <a:blip r:embed="rId2" cstate="print"/>
            <a:srcRect/>
            <a:stretch>
              <a:fillRect/>
            </a:stretch>
          </p:blipFill>
          <p:spPr bwMode="auto">
            <a:xfrm>
              <a:off x="251520" y="2996952"/>
              <a:ext cx="845669" cy="721051"/>
            </a:xfrm>
            <a:prstGeom prst="rect">
              <a:avLst/>
            </a:prstGeom>
            <a:noFill/>
            <a:ln w="9525">
              <a:noFill/>
              <a:miter lim="800000"/>
              <a:headEnd/>
              <a:tailEnd/>
            </a:ln>
          </p:spPr>
        </p:pic>
        <p:pic>
          <p:nvPicPr>
            <p:cNvPr id="116742" name="Picture 5" descr="05"/>
            <p:cNvPicPr>
              <a:picLocks noChangeAspect="1" noChangeArrowheads="1"/>
            </p:cNvPicPr>
            <p:nvPr/>
          </p:nvPicPr>
          <p:blipFill>
            <a:blip r:embed="rId2" cstate="print"/>
            <a:srcRect/>
            <a:stretch>
              <a:fillRect/>
            </a:stretch>
          </p:blipFill>
          <p:spPr bwMode="auto">
            <a:xfrm>
              <a:off x="1907704" y="5517232"/>
              <a:ext cx="845669" cy="721051"/>
            </a:xfrm>
            <a:prstGeom prst="rect">
              <a:avLst/>
            </a:prstGeom>
            <a:noFill/>
            <a:ln w="9525">
              <a:noFill/>
              <a:miter lim="800000"/>
              <a:headEnd/>
              <a:tailEnd/>
            </a:ln>
          </p:spPr>
        </p:pic>
        <p:pic>
          <p:nvPicPr>
            <p:cNvPr id="116743" name="Picture 5" descr="05"/>
            <p:cNvPicPr>
              <a:picLocks noChangeAspect="1" noChangeArrowheads="1"/>
            </p:cNvPicPr>
            <p:nvPr/>
          </p:nvPicPr>
          <p:blipFill>
            <a:blip r:embed="rId2" cstate="print"/>
            <a:srcRect/>
            <a:stretch>
              <a:fillRect/>
            </a:stretch>
          </p:blipFill>
          <p:spPr bwMode="auto">
            <a:xfrm>
              <a:off x="7812360" y="4437112"/>
              <a:ext cx="845669" cy="721051"/>
            </a:xfrm>
            <a:prstGeom prst="rect">
              <a:avLst/>
            </a:prstGeom>
            <a:noFill/>
            <a:ln w="9525">
              <a:noFill/>
              <a:miter lim="800000"/>
              <a:headEnd/>
              <a:tailEnd/>
            </a:ln>
          </p:spPr>
        </p:pic>
        <p:pic>
          <p:nvPicPr>
            <p:cNvPr id="116744" name="Picture 5" descr="05"/>
            <p:cNvPicPr>
              <a:picLocks noChangeAspect="1" noChangeArrowheads="1"/>
            </p:cNvPicPr>
            <p:nvPr/>
          </p:nvPicPr>
          <p:blipFill>
            <a:blip r:embed="rId2" cstate="print"/>
            <a:srcRect/>
            <a:stretch>
              <a:fillRect/>
            </a:stretch>
          </p:blipFill>
          <p:spPr bwMode="auto">
            <a:xfrm>
              <a:off x="8298331" y="2420888"/>
              <a:ext cx="845669" cy="721051"/>
            </a:xfrm>
            <a:prstGeom prst="rect">
              <a:avLst/>
            </a:prstGeom>
            <a:noFill/>
            <a:ln w="9525">
              <a:noFill/>
              <a:miter lim="800000"/>
              <a:headEnd/>
              <a:tailEnd/>
            </a:ln>
          </p:spPr>
        </p:pic>
        <p:pic>
          <p:nvPicPr>
            <p:cNvPr id="116745" name="Picture 5" descr="05"/>
            <p:cNvPicPr>
              <a:picLocks noChangeAspect="1" noChangeArrowheads="1"/>
            </p:cNvPicPr>
            <p:nvPr/>
          </p:nvPicPr>
          <p:blipFill>
            <a:blip r:embed="rId2" cstate="print"/>
            <a:srcRect/>
            <a:stretch>
              <a:fillRect/>
            </a:stretch>
          </p:blipFill>
          <p:spPr bwMode="auto">
            <a:xfrm>
              <a:off x="3779912" y="836712"/>
              <a:ext cx="845669" cy="721051"/>
            </a:xfrm>
            <a:prstGeom prst="rect">
              <a:avLst/>
            </a:prstGeom>
            <a:noFill/>
            <a:ln w="9525">
              <a:noFill/>
              <a:miter lim="800000"/>
              <a:headEnd/>
              <a:tailEnd/>
            </a:ln>
          </p:spPr>
        </p:pic>
        <p:cxnSp>
          <p:nvCxnSpPr>
            <p:cNvPr id="12" name="Straight Connector 11"/>
            <p:cNvCxnSpPr>
              <a:stCxn id="48" idx="1"/>
            </p:cNvCxnSpPr>
            <p:nvPr/>
          </p:nvCxnSpPr>
          <p:spPr bwMode="auto">
            <a:xfrm flipH="1">
              <a:off x="1043480" y="3258851"/>
              <a:ext cx="753844" cy="209133"/>
            </a:xfrm>
            <a:prstGeom prst="line">
              <a:avLst/>
            </a:prstGeom>
            <a:ln w="76200">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13" name="Straight Connector 12"/>
            <p:cNvCxnSpPr/>
            <p:nvPr/>
          </p:nvCxnSpPr>
          <p:spPr bwMode="auto">
            <a:xfrm>
              <a:off x="4398748" y="1485025"/>
              <a:ext cx="677137" cy="287082"/>
            </a:xfrm>
            <a:prstGeom prst="line">
              <a:avLst/>
            </a:prstGeom>
            <a:ln w="76200">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14" name="Straight Connector 13"/>
            <p:cNvCxnSpPr/>
            <p:nvPr/>
          </p:nvCxnSpPr>
          <p:spPr bwMode="auto">
            <a:xfrm flipH="1">
              <a:off x="2555136" y="5228503"/>
              <a:ext cx="505208" cy="399254"/>
            </a:xfrm>
            <a:prstGeom prst="line">
              <a:avLst/>
            </a:prstGeom>
            <a:ln w="76200">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15" name="Straight Connector 14"/>
            <p:cNvCxnSpPr>
              <a:stCxn id="10" idx="1"/>
            </p:cNvCxnSpPr>
            <p:nvPr/>
          </p:nvCxnSpPr>
          <p:spPr bwMode="auto">
            <a:xfrm flipH="1">
              <a:off x="7379740" y="2781649"/>
              <a:ext cx="919162" cy="38024"/>
            </a:xfrm>
            <a:prstGeom prst="line">
              <a:avLst/>
            </a:prstGeom>
            <a:ln w="76200">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16" name="Straight Connector 15"/>
            <p:cNvCxnSpPr/>
            <p:nvPr/>
          </p:nvCxnSpPr>
          <p:spPr bwMode="auto">
            <a:xfrm flipH="1" flipV="1">
              <a:off x="6948594" y="4547870"/>
              <a:ext cx="936354" cy="104567"/>
            </a:xfrm>
            <a:prstGeom prst="line">
              <a:avLst/>
            </a:prstGeom>
            <a:ln w="76200">
              <a:headEnd type="none" w="med" len="med"/>
              <a:tailEnd type="none" w="med" len="med"/>
            </a:ln>
          </p:spPr>
          <p:style>
            <a:lnRef idx="1">
              <a:schemeClr val="dk1"/>
            </a:lnRef>
            <a:fillRef idx="0">
              <a:schemeClr val="dk1"/>
            </a:fillRef>
            <a:effectRef idx="0">
              <a:schemeClr val="dk1"/>
            </a:effectRef>
            <a:fontRef idx="minor">
              <a:schemeClr val="tx1"/>
            </a:fontRef>
          </p:style>
        </p:cxnSp>
        <p:sp>
          <p:nvSpPr>
            <p:cNvPr id="116751" name="Text Box 13"/>
            <p:cNvSpPr txBox="1">
              <a:spLocks noChangeArrowheads="1"/>
            </p:cNvSpPr>
            <p:nvPr/>
          </p:nvSpPr>
          <p:spPr bwMode="auto">
            <a:xfrm>
              <a:off x="2771800" y="5949280"/>
              <a:ext cx="1224136" cy="307777"/>
            </a:xfrm>
            <a:prstGeom prst="rect">
              <a:avLst/>
            </a:prstGeom>
            <a:noFill/>
            <a:ln w="9525">
              <a:noFill/>
              <a:miter lim="800000"/>
              <a:headEnd/>
              <a:tailEnd/>
            </a:ln>
          </p:spPr>
          <p:txBody>
            <a:bodyPr>
              <a:spAutoFit/>
            </a:bodyPr>
            <a:lstStyle/>
            <a:p>
              <a:pPr>
                <a:spcBef>
                  <a:spcPct val="50000"/>
                </a:spcBef>
              </a:pPr>
              <a:r>
                <a:rPr lang="en-US" altLang="zh-CN" sz="1400"/>
                <a:t>CE, MVPN1</a:t>
              </a:r>
            </a:p>
          </p:txBody>
        </p:sp>
        <p:sp>
          <p:nvSpPr>
            <p:cNvPr id="116752" name="Text Box 13"/>
            <p:cNvSpPr txBox="1">
              <a:spLocks noChangeArrowheads="1"/>
            </p:cNvSpPr>
            <p:nvPr/>
          </p:nvSpPr>
          <p:spPr bwMode="auto">
            <a:xfrm>
              <a:off x="7668344" y="5229200"/>
              <a:ext cx="1224136" cy="307777"/>
            </a:xfrm>
            <a:prstGeom prst="rect">
              <a:avLst/>
            </a:prstGeom>
            <a:noFill/>
            <a:ln w="9525">
              <a:noFill/>
              <a:miter lim="800000"/>
              <a:headEnd/>
              <a:tailEnd/>
            </a:ln>
          </p:spPr>
          <p:txBody>
            <a:bodyPr>
              <a:spAutoFit/>
            </a:bodyPr>
            <a:lstStyle/>
            <a:p>
              <a:pPr>
                <a:spcBef>
                  <a:spcPct val="50000"/>
                </a:spcBef>
              </a:pPr>
              <a:r>
                <a:rPr lang="en-US" altLang="zh-CN" sz="1400"/>
                <a:t>CE, MVPN1</a:t>
              </a:r>
            </a:p>
          </p:txBody>
        </p:sp>
        <p:sp>
          <p:nvSpPr>
            <p:cNvPr id="116753" name="Text Box 13"/>
            <p:cNvSpPr txBox="1">
              <a:spLocks noChangeArrowheads="1"/>
            </p:cNvSpPr>
            <p:nvPr/>
          </p:nvSpPr>
          <p:spPr bwMode="auto">
            <a:xfrm>
              <a:off x="7919864" y="3212976"/>
              <a:ext cx="1224136" cy="307777"/>
            </a:xfrm>
            <a:prstGeom prst="rect">
              <a:avLst/>
            </a:prstGeom>
            <a:noFill/>
            <a:ln w="9525">
              <a:noFill/>
              <a:miter lim="800000"/>
              <a:headEnd/>
              <a:tailEnd/>
            </a:ln>
          </p:spPr>
          <p:txBody>
            <a:bodyPr>
              <a:spAutoFit/>
            </a:bodyPr>
            <a:lstStyle/>
            <a:p>
              <a:pPr>
                <a:spcBef>
                  <a:spcPct val="50000"/>
                </a:spcBef>
              </a:pPr>
              <a:r>
                <a:rPr lang="en-US" altLang="zh-CN" sz="1400"/>
                <a:t>CE, MVPN1</a:t>
              </a:r>
            </a:p>
          </p:txBody>
        </p:sp>
        <p:sp>
          <p:nvSpPr>
            <p:cNvPr id="116754" name="Text Box 13"/>
            <p:cNvSpPr txBox="1">
              <a:spLocks noChangeArrowheads="1"/>
            </p:cNvSpPr>
            <p:nvPr/>
          </p:nvSpPr>
          <p:spPr bwMode="auto">
            <a:xfrm>
              <a:off x="0" y="3789040"/>
              <a:ext cx="1224136" cy="307777"/>
            </a:xfrm>
            <a:prstGeom prst="rect">
              <a:avLst/>
            </a:prstGeom>
            <a:noFill/>
            <a:ln w="9525">
              <a:noFill/>
              <a:miter lim="800000"/>
              <a:headEnd/>
              <a:tailEnd/>
            </a:ln>
          </p:spPr>
          <p:txBody>
            <a:bodyPr>
              <a:spAutoFit/>
            </a:bodyPr>
            <a:lstStyle/>
            <a:p>
              <a:pPr>
                <a:spcBef>
                  <a:spcPct val="50000"/>
                </a:spcBef>
              </a:pPr>
              <a:r>
                <a:rPr lang="en-US" altLang="zh-CN" sz="1400"/>
                <a:t>CE, MVPN1</a:t>
              </a:r>
            </a:p>
          </p:txBody>
        </p:sp>
        <p:sp>
          <p:nvSpPr>
            <p:cNvPr id="116755" name="Text Box 13"/>
            <p:cNvSpPr txBox="1">
              <a:spLocks noChangeArrowheads="1"/>
            </p:cNvSpPr>
            <p:nvPr/>
          </p:nvSpPr>
          <p:spPr bwMode="auto">
            <a:xfrm>
              <a:off x="4644008" y="1052736"/>
              <a:ext cx="1224136" cy="307777"/>
            </a:xfrm>
            <a:prstGeom prst="rect">
              <a:avLst/>
            </a:prstGeom>
            <a:noFill/>
            <a:ln w="9525">
              <a:noFill/>
              <a:miter lim="800000"/>
              <a:headEnd/>
              <a:tailEnd/>
            </a:ln>
          </p:spPr>
          <p:txBody>
            <a:bodyPr>
              <a:spAutoFit/>
            </a:bodyPr>
            <a:lstStyle/>
            <a:p>
              <a:pPr>
                <a:spcBef>
                  <a:spcPct val="50000"/>
                </a:spcBef>
              </a:pPr>
              <a:r>
                <a:rPr lang="en-US" altLang="zh-CN" sz="1400"/>
                <a:t>CE, MVPN1</a:t>
              </a:r>
            </a:p>
          </p:txBody>
        </p:sp>
        <p:sp>
          <p:nvSpPr>
            <p:cNvPr id="116756" name="Oval 21"/>
            <p:cNvSpPr>
              <a:spLocks noChangeArrowheads="1"/>
            </p:cNvSpPr>
            <p:nvPr/>
          </p:nvSpPr>
          <p:spPr bwMode="auto">
            <a:xfrm>
              <a:off x="2483768" y="3140968"/>
              <a:ext cx="216024" cy="360040"/>
            </a:xfrm>
            <a:prstGeom prst="ellipse">
              <a:avLst/>
            </a:prstGeom>
            <a:solidFill>
              <a:schemeClr val="accent1"/>
            </a:solidFill>
            <a:ln w="9525" algn="ctr">
              <a:solidFill>
                <a:schemeClr val="tx1"/>
              </a:solidFill>
              <a:round/>
              <a:headEnd/>
              <a:tailEnd/>
            </a:ln>
          </p:spPr>
          <p:txBody>
            <a:bodyPr/>
            <a:lstStyle/>
            <a:p>
              <a:pPr eaLnBrk="0" hangingPunct="0"/>
              <a:endParaRPr lang="en-US" sz="2500">
                <a:latin typeface="FrutigerNext LT BlackCn" pitchFamily="34" charset="0"/>
                <a:ea typeface="MS PGothic" pitchFamily="34" charset="-128"/>
              </a:endParaRPr>
            </a:p>
          </p:txBody>
        </p:sp>
        <p:sp>
          <p:nvSpPr>
            <p:cNvPr id="116757" name="Oval 22"/>
            <p:cNvSpPr>
              <a:spLocks noChangeArrowheads="1"/>
            </p:cNvSpPr>
            <p:nvPr/>
          </p:nvSpPr>
          <p:spPr bwMode="auto">
            <a:xfrm>
              <a:off x="5148064" y="2204864"/>
              <a:ext cx="216024" cy="360040"/>
            </a:xfrm>
            <a:prstGeom prst="ellipse">
              <a:avLst/>
            </a:prstGeom>
            <a:solidFill>
              <a:schemeClr val="accent1"/>
            </a:solidFill>
            <a:ln w="9525" algn="ctr">
              <a:solidFill>
                <a:schemeClr val="tx1"/>
              </a:solidFill>
              <a:round/>
              <a:headEnd/>
              <a:tailEnd/>
            </a:ln>
          </p:spPr>
          <p:txBody>
            <a:bodyPr/>
            <a:lstStyle/>
            <a:p>
              <a:pPr eaLnBrk="0" hangingPunct="0"/>
              <a:endParaRPr lang="en-US" sz="2500">
                <a:latin typeface="FrutigerNext LT BlackCn" pitchFamily="34" charset="0"/>
                <a:ea typeface="MS PGothic" pitchFamily="34" charset="-128"/>
              </a:endParaRPr>
            </a:p>
          </p:txBody>
        </p:sp>
        <p:sp>
          <p:nvSpPr>
            <p:cNvPr id="116758" name="Oval 23"/>
            <p:cNvSpPr>
              <a:spLocks noChangeArrowheads="1"/>
            </p:cNvSpPr>
            <p:nvPr/>
          </p:nvSpPr>
          <p:spPr bwMode="auto">
            <a:xfrm>
              <a:off x="3419872" y="4509120"/>
              <a:ext cx="216024" cy="360040"/>
            </a:xfrm>
            <a:prstGeom prst="ellipse">
              <a:avLst/>
            </a:prstGeom>
            <a:solidFill>
              <a:schemeClr val="accent1"/>
            </a:solidFill>
            <a:ln w="9525" algn="ctr">
              <a:solidFill>
                <a:schemeClr val="tx1"/>
              </a:solidFill>
              <a:round/>
              <a:headEnd/>
              <a:tailEnd/>
            </a:ln>
          </p:spPr>
          <p:txBody>
            <a:bodyPr/>
            <a:lstStyle/>
            <a:p>
              <a:pPr eaLnBrk="0" hangingPunct="0"/>
              <a:endParaRPr lang="en-US" sz="2500">
                <a:latin typeface="FrutigerNext LT BlackCn" pitchFamily="34" charset="0"/>
                <a:ea typeface="MS PGothic" pitchFamily="34" charset="-128"/>
              </a:endParaRPr>
            </a:p>
          </p:txBody>
        </p:sp>
        <p:sp>
          <p:nvSpPr>
            <p:cNvPr id="116759" name="Oval 24"/>
            <p:cNvSpPr>
              <a:spLocks noChangeArrowheads="1"/>
            </p:cNvSpPr>
            <p:nvPr/>
          </p:nvSpPr>
          <p:spPr bwMode="auto">
            <a:xfrm>
              <a:off x="6516216" y="2708920"/>
              <a:ext cx="216024" cy="360040"/>
            </a:xfrm>
            <a:prstGeom prst="ellipse">
              <a:avLst/>
            </a:prstGeom>
            <a:solidFill>
              <a:schemeClr val="accent1"/>
            </a:solidFill>
            <a:ln w="9525" algn="ctr">
              <a:solidFill>
                <a:schemeClr val="tx1"/>
              </a:solidFill>
              <a:round/>
              <a:headEnd/>
              <a:tailEnd/>
            </a:ln>
          </p:spPr>
          <p:txBody>
            <a:bodyPr/>
            <a:lstStyle/>
            <a:p>
              <a:pPr eaLnBrk="0" hangingPunct="0"/>
              <a:endParaRPr lang="en-US" sz="2500">
                <a:latin typeface="FrutigerNext LT BlackCn" pitchFamily="34" charset="0"/>
                <a:ea typeface="MS PGothic" pitchFamily="34" charset="-128"/>
              </a:endParaRPr>
            </a:p>
          </p:txBody>
        </p:sp>
        <p:sp>
          <p:nvSpPr>
            <p:cNvPr id="116760" name="Oval 25"/>
            <p:cNvSpPr>
              <a:spLocks noChangeArrowheads="1"/>
            </p:cNvSpPr>
            <p:nvPr/>
          </p:nvSpPr>
          <p:spPr bwMode="auto">
            <a:xfrm>
              <a:off x="6228184" y="4077072"/>
              <a:ext cx="216024" cy="360040"/>
            </a:xfrm>
            <a:prstGeom prst="ellipse">
              <a:avLst/>
            </a:prstGeom>
            <a:solidFill>
              <a:schemeClr val="accent1"/>
            </a:solidFill>
            <a:ln w="9525" algn="ctr">
              <a:solidFill>
                <a:schemeClr val="tx1"/>
              </a:solidFill>
              <a:round/>
              <a:headEnd/>
              <a:tailEnd/>
            </a:ln>
          </p:spPr>
          <p:txBody>
            <a:bodyPr/>
            <a:lstStyle/>
            <a:p>
              <a:pPr eaLnBrk="0" hangingPunct="0"/>
              <a:endParaRPr lang="en-US" sz="2500">
                <a:latin typeface="FrutigerNext LT BlackCn" pitchFamily="34" charset="0"/>
                <a:ea typeface="MS PGothic" pitchFamily="34" charset="-128"/>
              </a:endParaRPr>
            </a:p>
          </p:txBody>
        </p:sp>
        <p:sp>
          <p:nvSpPr>
            <p:cNvPr id="116761" name="Oval 26"/>
            <p:cNvSpPr>
              <a:spLocks noChangeArrowheads="1"/>
            </p:cNvSpPr>
            <p:nvPr/>
          </p:nvSpPr>
          <p:spPr bwMode="auto">
            <a:xfrm>
              <a:off x="251520" y="1052736"/>
              <a:ext cx="216024" cy="360040"/>
            </a:xfrm>
            <a:prstGeom prst="ellipse">
              <a:avLst/>
            </a:prstGeom>
            <a:solidFill>
              <a:schemeClr val="accent1"/>
            </a:solidFill>
            <a:ln w="9525" algn="ctr">
              <a:solidFill>
                <a:schemeClr val="tx1"/>
              </a:solidFill>
              <a:round/>
              <a:headEnd/>
              <a:tailEnd/>
            </a:ln>
          </p:spPr>
          <p:txBody>
            <a:bodyPr/>
            <a:lstStyle/>
            <a:p>
              <a:pPr eaLnBrk="0" hangingPunct="0"/>
              <a:endParaRPr lang="en-US" sz="2500">
                <a:latin typeface="FrutigerNext LT BlackCn" pitchFamily="34" charset="0"/>
                <a:ea typeface="MS PGothic" pitchFamily="34" charset="-128"/>
              </a:endParaRPr>
            </a:p>
          </p:txBody>
        </p:sp>
        <p:sp>
          <p:nvSpPr>
            <p:cNvPr id="116762" name="TextBox 27"/>
            <p:cNvSpPr txBox="1">
              <a:spLocks noChangeArrowheads="1"/>
            </p:cNvSpPr>
            <p:nvPr/>
          </p:nvSpPr>
          <p:spPr bwMode="auto">
            <a:xfrm>
              <a:off x="539552" y="1052736"/>
              <a:ext cx="2768643" cy="523220"/>
            </a:xfrm>
            <a:prstGeom prst="rect">
              <a:avLst/>
            </a:prstGeom>
            <a:noFill/>
            <a:ln w="9525">
              <a:noFill/>
              <a:miter lim="800000"/>
              <a:headEnd/>
              <a:tailEnd/>
            </a:ln>
          </p:spPr>
          <p:txBody>
            <a:bodyPr wrap="none">
              <a:spAutoFit/>
            </a:bodyPr>
            <a:lstStyle/>
            <a:p>
              <a:r>
                <a:rPr lang="en-US" sz="1400"/>
                <a:t>Virtual PIM interface (MI-PMSI)</a:t>
              </a:r>
            </a:p>
            <a:p>
              <a:r>
                <a:rPr lang="en-US" sz="1400"/>
                <a:t>Associated with MP2MP tun</a:t>
              </a:r>
            </a:p>
          </p:txBody>
        </p:sp>
        <p:cxnSp>
          <p:nvCxnSpPr>
            <p:cNvPr id="116763" name="Straight Arrow Connector 28"/>
            <p:cNvCxnSpPr>
              <a:cxnSpLocks noChangeShapeType="1"/>
            </p:cNvCxnSpPr>
            <p:nvPr/>
          </p:nvCxnSpPr>
          <p:spPr bwMode="auto">
            <a:xfrm flipV="1">
              <a:off x="1115616" y="3429000"/>
              <a:ext cx="720080" cy="144016"/>
            </a:xfrm>
            <a:prstGeom prst="straightConnector1">
              <a:avLst/>
            </a:prstGeom>
            <a:noFill/>
            <a:ln w="57150" algn="ctr">
              <a:solidFill>
                <a:srgbClr val="FF3300"/>
              </a:solidFill>
              <a:prstDash val="sysDash"/>
              <a:round/>
              <a:headEnd type="arrow" w="med" len="med"/>
              <a:tailEnd type="arrow" w="med" len="med"/>
            </a:ln>
          </p:spPr>
        </p:cxnSp>
        <p:cxnSp>
          <p:nvCxnSpPr>
            <p:cNvPr id="116764" name="Straight Arrow Connector 29"/>
            <p:cNvCxnSpPr>
              <a:cxnSpLocks noChangeShapeType="1"/>
            </p:cNvCxnSpPr>
            <p:nvPr/>
          </p:nvCxnSpPr>
          <p:spPr bwMode="auto">
            <a:xfrm flipV="1">
              <a:off x="2699792" y="5305527"/>
              <a:ext cx="541676" cy="427729"/>
            </a:xfrm>
            <a:prstGeom prst="straightConnector1">
              <a:avLst/>
            </a:prstGeom>
            <a:noFill/>
            <a:ln w="57150" algn="ctr">
              <a:solidFill>
                <a:srgbClr val="FF3300"/>
              </a:solidFill>
              <a:prstDash val="sysDash"/>
              <a:round/>
              <a:headEnd type="arrow" w="med" len="med"/>
              <a:tailEnd type="arrow" w="med" len="med"/>
            </a:ln>
          </p:spPr>
        </p:cxnSp>
        <p:cxnSp>
          <p:nvCxnSpPr>
            <p:cNvPr id="116765" name="Straight Arrow Connector 30"/>
            <p:cNvCxnSpPr>
              <a:cxnSpLocks noChangeShapeType="1"/>
            </p:cNvCxnSpPr>
            <p:nvPr/>
          </p:nvCxnSpPr>
          <p:spPr bwMode="auto">
            <a:xfrm>
              <a:off x="6948264" y="4725144"/>
              <a:ext cx="792088" cy="144016"/>
            </a:xfrm>
            <a:prstGeom prst="straightConnector1">
              <a:avLst/>
            </a:prstGeom>
            <a:noFill/>
            <a:ln w="57150" algn="ctr">
              <a:solidFill>
                <a:srgbClr val="FF3300"/>
              </a:solidFill>
              <a:prstDash val="sysDash"/>
              <a:round/>
              <a:headEnd type="arrow" w="med" len="med"/>
              <a:tailEnd type="arrow" w="med" len="med"/>
            </a:ln>
          </p:spPr>
        </p:cxnSp>
        <p:cxnSp>
          <p:nvCxnSpPr>
            <p:cNvPr id="116766" name="Straight Arrow Connector 31"/>
            <p:cNvCxnSpPr>
              <a:cxnSpLocks noChangeShapeType="1"/>
            </p:cNvCxnSpPr>
            <p:nvPr/>
          </p:nvCxnSpPr>
          <p:spPr bwMode="auto">
            <a:xfrm>
              <a:off x="4202747" y="1557763"/>
              <a:ext cx="729293" cy="287061"/>
            </a:xfrm>
            <a:prstGeom prst="straightConnector1">
              <a:avLst/>
            </a:prstGeom>
            <a:noFill/>
            <a:ln w="57150" algn="ctr">
              <a:solidFill>
                <a:srgbClr val="FF3300"/>
              </a:solidFill>
              <a:prstDash val="sysDash"/>
              <a:round/>
              <a:headEnd type="arrow" w="med" len="med"/>
              <a:tailEnd type="arrow" w="med" len="med"/>
            </a:ln>
          </p:spPr>
        </p:cxnSp>
        <p:cxnSp>
          <p:nvCxnSpPr>
            <p:cNvPr id="116767" name="Straight Arrow Connector 32"/>
            <p:cNvCxnSpPr>
              <a:cxnSpLocks noChangeShapeType="1"/>
            </p:cNvCxnSpPr>
            <p:nvPr/>
          </p:nvCxnSpPr>
          <p:spPr bwMode="auto">
            <a:xfrm>
              <a:off x="7308304" y="2996952"/>
              <a:ext cx="864096" cy="0"/>
            </a:xfrm>
            <a:prstGeom prst="straightConnector1">
              <a:avLst/>
            </a:prstGeom>
            <a:noFill/>
            <a:ln w="57150" algn="ctr">
              <a:solidFill>
                <a:srgbClr val="FF3300"/>
              </a:solidFill>
              <a:prstDash val="sysDash"/>
              <a:round/>
              <a:headEnd type="arrow" w="med" len="med"/>
              <a:tailEnd type="arrow" w="med" len="med"/>
            </a:ln>
          </p:spPr>
        </p:cxnSp>
        <p:cxnSp>
          <p:nvCxnSpPr>
            <p:cNvPr id="116768" name="Straight Arrow Connector 33"/>
            <p:cNvCxnSpPr>
              <a:cxnSpLocks noChangeShapeType="1"/>
            </p:cNvCxnSpPr>
            <p:nvPr/>
          </p:nvCxnSpPr>
          <p:spPr bwMode="auto">
            <a:xfrm>
              <a:off x="179512" y="1772816"/>
              <a:ext cx="864096" cy="0"/>
            </a:xfrm>
            <a:prstGeom prst="straightConnector1">
              <a:avLst/>
            </a:prstGeom>
            <a:noFill/>
            <a:ln w="57150" algn="ctr">
              <a:solidFill>
                <a:srgbClr val="FF3300"/>
              </a:solidFill>
              <a:prstDash val="sysDash"/>
              <a:round/>
              <a:headEnd type="arrow" w="med" len="med"/>
              <a:tailEnd type="arrow" w="med" len="med"/>
            </a:ln>
          </p:spPr>
        </p:cxnSp>
        <p:sp>
          <p:nvSpPr>
            <p:cNvPr id="116769" name="TextBox 34"/>
            <p:cNvSpPr txBox="1">
              <a:spLocks noChangeArrowheads="1"/>
            </p:cNvSpPr>
            <p:nvPr/>
          </p:nvSpPr>
          <p:spPr bwMode="auto">
            <a:xfrm>
              <a:off x="1115616" y="1628800"/>
              <a:ext cx="853406" cy="368597"/>
            </a:xfrm>
            <a:prstGeom prst="rect">
              <a:avLst/>
            </a:prstGeom>
            <a:noFill/>
            <a:ln w="9525">
              <a:noFill/>
              <a:miter lim="800000"/>
              <a:headEnd/>
              <a:tailEnd/>
            </a:ln>
          </p:spPr>
          <p:txBody>
            <a:bodyPr wrap="none">
              <a:spAutoFit/>
            </a:bodyPr>
            <a:lstStyle/>
            <a:p>
              <a:r>
                <a:rPr lang="en-US" sz="1400"/>
                <a:t>C-PIM Adj</a:t>
              </a:r>
            </a:p>
          </p:txBody>
        </p:sp>
        <p:sp>
          <p:nvSpPr>
            <p:cNvPr id="116770" name="Freeform 35"/>
            <p:cNvSpPr>
              <a:spLocks noChangeArrowheads="1"/>
            </p:cNvSpPr>
            <p:nvPr/>
          </p:nvSpPr>
          <p:spPr bwMode="auto">
            <a:xfrm>
              <a:off x="5270500" y="2463800"/>
              <a:ext cx="1333500" cy="457200"/>
            </a:xfrm>
            <a:custGeom>
              <a:avLst/>
              <a:gdLst>
                <a:gd name="T0" fmla="*/ 0 w 1333500"/>
                <a:gd name="T1" fmla="*/ 0 h 457200"/>
                <a:gd name="T2" fmla="*/ 381000 w 1333500"/>
                <a:gd name="T3" fmla="*/ 381000 h 457200"/>
                <a:gd name="T4" fmla="*/ 1333500 w 1333500"/>
                <a:gd name="T5" fmla="*/ 457200 h 457200"/>
                <a:gd name="T6" fmla="*/ 1333500 w 1333500"/>
                <a:gd name="T7" fmla="*/ 457200 h 457200"/>
                <a:gd name="T8" fmla="*/ 0 60000 65536"/>
                <a:gd name="T9" fmla="*/ 0 60000 65536"/>
                <a:gd name="T10" fmla="*/ 0 60000 65536"/>
                <a:gd name="T11" fmla="*/ 0 60000 65536"/>
                <a:gd name="T12" fmla="*/ 0 w 1333500"/>
                <a:gd name="T13" fmla="*/ 0 h 457200"/>
                <a:gd name="T14" fmla="*/ 1333500 w 1333500"/>
                <a:gd name="T15" fmla="*/ 457200 h 457200"/>
              </a:gdLst>
              <a:ahLst/>
              <a:cxnLst>
                <a:cxn ang="T8">
                  <a:pos x="T0" y="T1"/>
                </a:cxn>
                <a:cxn ang="T9">
                  <a:pos x="T2" y="T3"/>
                </a:cxn>
                <a:cxn ang="T10">
                  <a:pos x="T4" y="T5"/>
                </a:cxn>
                <a:cxn ang="T11">
                  <a:pos x="T6" y="T7"/>
                </a:cxn>
              </a:cxnLst>
              <a:rect l="T12" t="T13" r="T14" b="T15"/>
              <a:pathLst>
                <a:path w="1333500" h="457200">
                  <a:moveTo>
                    <a:pt x="0" y="0"/>
                  </a:moveTo>
                  <a:cubicBezTo>
                    <a:pt x="79375" y="152400"/>
                    <a:pt x="158750" y="304800"/>
                    <a:pt x="381000" y="381000"/>
                  </a:cubicBezTo>
                  <a:cubicBezTo>
                    <a:pt x="603250" y="457200"/>
                    <a:pt x="1333500" y="457200"/>
                    <a:pt x="1333500" y="457200"/>
                  </a:cubicBezTo>
                </a:path>
              </a:pathLst>
            </a:custGeom>
            <a:noFill/>
            <a:ln w="57150" algn="ctr">
              <a:solidFill>
                <a:srgbClr val="FF0000"/>
              </a:solidFill>
              <a:prstDash val="sysDash"/>
              <a:round/>
              <a:headEnd type="arrow" w="med" len="med"/>
              <a:tailEnd type="arrow" w="med" len="med"/>
            </a:ln>
          </p:spPr>
          <p:txBody>
            <a:bodyPr/>
            <a:lstStyle/>
            <a:p>
              <a:pPr eaLnBrk="0" hangingPunct="0"/>
              <a:endParaRPr lang="en-US" sz="2500">
                <a:latin typeface="FrutigerNext LT BlackCn" pitchFamily="34" charset="0"/>
                <a:ea typeface="MS PGothic" pitchFamily="34" charset="-128"/>
              </a:endParaRPr>
            </a:p>
          </p:txBody>
        </p:sp>
        <p:sp>
          <p:nvSpPr>
            <p:cNvPr id="116771" name="Freeform 36"/>
            <p:cNvSpPr>
              <a:spLocks noChangeArrowheads="1"/>
            </p:cNvSpPr>
            <p:nvPr/>
          </p:nvSpPr>
          <p:spPr bwMode="auto">
            <a:xfrm>
              <a:off x="2641600" y="2438400"/>
              <a:ext cx="2603500" cy="889000"/>
            </a:xfrm>
            <a:custGeom>
              <a:avLst/>
              <a:gdLst>
                <a:gd name="T0" fmla="*/ 2603500 w 2603500"/>
                <a:gd name="T1" fmla="*/ 0 h 889000"/>
                <a:gd name="T2" fmla="*/ 1549400 w 2603500"/>
                <a:gd name="T3" fmla="*/ 685800 h 889000"/>
                <a:gd name="T4" fmla="*/ 0 w 2603500"/>
                <a:gd name="T5" fmla="*/ 889000 h 889000"/>
                <a:gd name="T6" fmla="*/ 0 60000 65536"/>
                <a:gd name="T7" fmla="*/ 0 60000 65536"/>
                <a:gd name="T8" fmla="*/ 0 60000 65536"/>
                <a:gd name="T9" fmla="*/ 0 w 2603500"/>
                <a:gd name="T10" fmla="*/ 0 h 889000"/>
                <a:gd name="T11" fmla="*/ 2603500 w 2603500"/>
                <a:gd name="T12" fmla="*/ 889000 h 889000"/>
              </a:gdLst>
              <a:ahLst/>
              <a:cxnLst>
                <a:cxn ang="T6">
                  <a:pos x="T0" y="T1"/>
                </a:cxn>
                <a:cxn ang="T7">
                  <a:pos x="T2" y="T3"/>
                </a:cxn>
                <a:cxn ang="T8">
                  <a:pos x="T4" y="T5"/>
                </a:cxn>
              </a:cxnLst>
              <a:rect l="T9" t="T10" r="T11" b="T12"/>
              <a:pathLst>
                <a:path w="2603500" h="889000">
                  <a:moveTo>
                    <a:pt x="2603500" y="0"/>
                  </a:moveTo>
                  <a:cubicBezTo>
                    <a:pt x="2293408" y="268816"/>
                    <a:pt x="1983317" y="537633"/>
                    <a:pt x="1549400" y="685800"/>
                  </a:cubicBezTo>
                  <a:cubicBezTo>
                    <a:pt x="1115483" y="833967"/>
                    <a:pt x="557741" y="861483"/>
                    <a:pt x="0" y="889000"/>
                  </a:cubicBezTo>
                </a:path>
              </a:pathLst>
            </a:custGeom>
            <a:noFill/>
            <a:ln w="57150" algn="ctr">
              <a:solidFill>
                <a:srgbClr val="FF0000"/>
              </a:solidFill>
              <a:prstDash val="sysDash"/>
              <a:round/>
              <a:headEnd type="arrow" w="med" len="med"/>
              <a:tailEnd type="arrow" w="med" len="med"/>
            </a:ln>
          </p:spPr>
          <p:txBody>
            <a:bodyPr/>
            <a:lstStyle/>
            <a:p>
              <a:pPr eaLnBrk="0" hangingPunct="0"/>
              <a:endParaRPr lang="en-US" sz="2500">
                <a:latin typeface="FrutigerNext LT BlackCn" pitchFamily="34" charset="0"/>
                <a:ea typeface="MS PGothic" pitchFamily="34" charset="-128"/>
              </a:endParaRPr>
            </a:p>
          </p:txBody>
        </p:sp>
        <p:sp>
          <p:nvSpPr>
            <p:cNvPr id="116772" name="Freeform 37"/>
            <p:cNvSpPr>
              <a:spLocks noChangeArrowheads="1"/>
            </p:cNvSpPr>
            <p:nvPr/>
          </p:nvSpPr>
          <p:spPr bwMode="auto">
            <a:xfrm>
              <a:off x="6280150" y="2984500"/>
              <a:ext cx="311150" cy="1206500"/>
            </a:xfrm>
            <a:custGeom>
              <a:avLst/>
              <a:gdLst>
                <a:gd name="T0" fmla="*/ 311150 w 311150"/>
                <a:gd name="T1" fmla="*/ 0 h 1206500"/>
                <a:gd name="T2" fmla="*/ 44450 w 311150"/>
                <a:gd name="T3" fmla="*/ 533400 h 1206500"/>
                <a:gd name="T4" fmla="*/ 44450 w 311150"/>
                <a:gd name="T5" fmla="*/ 1206500 h 1206500"/>
                <a:gd name="T6" fmla="*/ 0 60000 65536"/>
                <a:gd name="T7" fmla="*/ 0 60000 65536"/>
                <a:gd name="T8" fmla="*/ 0 60000 65536"/>
                <a:gd name="T9" fmla="*/ 0 w 311150"/>
                <a:gd name="T10" fmla="*/ 0 h 1206500"/>
                <a:gd name="T11" fmla="*/ 311150 w 311150"/>
                <a:gd name="T12" fmla="*/ 1206500 h 1206500"/>
              </a:gdLst>
              <a:ahLst/>
              <a:cxnLst>
                <a:cxn ang="T6">
                  <a:pos x="T0" y="T1"/>
                </a:cxn>
                <a:cxn ang="T7">
                  <a:pos x="T2" y="T3"/>
                </a:cxn>
                <a:cxn ang="T8">
                  <a:pos x="T4" y="T5"/>
                </a:cxn>
              </a:cxnLst>
              <a:rect l="T9" t="T10" r="T11" b="T12"/>
              <a:pathLst>
                <a:path w="311150" h="1206500">
                  <a:moveTo>
                    <a:pt x="311150" y="0"/>
                  </a:moveTo>
                  <a:cubicBezTo>
                    <a:pt x="200025" y="166158"/>
                    <a:pt x="88900" y="332317"/>
                    <a:pt x="44450" y="533400"/>
                  </a:cubicBezTo>
                  <a:cubicBezTo>
                    <a:pt x="0" y="734483"/>
                    <a:pt x="22225" y="970491"/>
                    <a:pt x="44450" y="1206500"/>
                  </a:cubicBezTo>
                </a:path>
              </a:pathLst>
            </a:custGeom>
            <a:noFill/>
            <a:ln w="57150" algn="ctr">
              <a:solidFill>
                <a:srgbClr val="FF0000"/>
              </a:solidFill>
              <a:prstDash val="sysDash"/>
              <a:round/>
              <a:headEnd type="arrow" w="med" len="med"/>
              <a:tailEnd type="arrow" w="med" len="med"/>
            </a:ln>
          </p:spPr>
          <p:txBody>
            <a:bodyPr/>
            <a:lstStyle/>
            <a:p>
              <a:pPr eaLnBrk="0" hangingPunct="0"/>
              <a:endParaRPr lang="en-US" sz="2500">
                <a:latin typeface="FrutigerNext LT BlackCn" pitchFamily="34" charset="0"/>
                <a:ea typeface="MS PGothic" pitchFamily="34" charset="-128"/>
              </a:endParaRPr>
            </a:p>
          </p:txBody>
        </p:sp>
        <p:sp>
          <p:nvSpPr>
            <p:cNvPr id="116773" name="Freeform 38"/>
            <p:cNvSpPr>
              <a:spLocks noChangeArrowheads="1"/>
            </p:cNvSpPr>
            <p:nvPr/>
          </p:nvSpPr>
          <p:spPr bwMode="auto">
            <a:xfrm>
              <a:off x="2616200" y="3403600"/>
              <a:ext cx="901700" cy="1244600"/>
            </a:xfrm>
            <a:custGeom>
              <a:avLst/>
              <a:gdLst>
                <a:gd name="T0" fmla="*/ 0 w 901700"/>
                <a:gd name="T1" fmla="*/ 0 h 1244600"/>
                <a:gd name="T2" fmla="*/ 698500 w 901700"/>
                <a:gd name="T3" fmla="*/ 520700 h 1244600"/>
                <a:gd name="T4" fmla="*/ 901700 w 901700"/>
                <a:gd name="T5" fmla="*/ 1244600 h 1244600"/>
                <a:gd name="T6" fmla="*/ 0 60000 65536"/>
                <a:gd name="T7" fmla="*/ 0 60000 65536"/>
                <a:gd name="T8" fmla="*/ 0 60000 65536"/>
                <a:gd name="T9" fmla="*/ 0 w 901700"/>
                <a:gd name="T10" fmla="*/ 0 h 1244600"/>
                <a:gd name="T11" fmla="*/ 901700 w 901700"/>
                <a:gd name="T12" fmla="*/ 1244600 h 1244600"/>
              </a:gdLst>
              <a:ahLst/>
              <a:cxnLst>
                <a:cxn ang="T6">
                  <a:pos x="T0" y="T1"/>
                </a:cxn>
                <a:cxn ang="T7">
                  <a:pos x="T2" y="T3"/>
                </a:cxn>
                <a:cxn ang="T8">
                  <a:pos x="T4" y="T5"/>
                </a:cxn>
              </a:cxnLst>
              <a:rect l="T9" t="T10" r="T11" b="T12"/>
              <a:pathLst>
                <a:path w="901700" h="1244600">
                  <a:moveTo>
                    <a:pt x="0" y="0"/>
                  </a:moveTo>
                  <a:cubicBezTo>
                    <a:pt x="274108" y="156633"/>
                    <a:pt x="548217" y="313267"/>
                    <a:pt x="698500" y="520700"/>
                  </a:cubicBezTo>
                  <a:cubicBezTo>
                    <a:pt x="848783" y="728133"/>
                    <a:pt x="875241" y="986366"/>
                    <a:pt x="901700" y="1244600"/>
                  </a:cubicBezTo>
                </a:path>
              </a:pathLst>
            </a:custGeom>
            <a:noFill/>
            <a:ln w="57150" algn="ctr">
              <a:solidFill>
                <a:srgbClr val="FF0000"/>
              </a:solidFill>
              <a:prstDash val="sysDash"/>
              <a:round/>
              <a:headEnd type="arrow" w="med" len="med"/>
              <a:tailEnd type="arrow" w="med" len="med"/>
            </a:ln>
          </p:spPr>
          <p:txBody>
            <a:bodyPr/>
            <a:lstStyle/>
            <a:p>
              <a:pPr eaLnBrk="0" hangingPunct="0"/>
              <a:endParaRPr lang="en-US" sz="2500">
                <a:latin typeface="FrutigerNext LT BlackCn" pitchFamily="34" charset="0"/>
                <a:ea typeface="MS PGothic" pitchFamily="34" charset="-128"/>
              </a:endParaRPr>
            </a:p>
          </p:txBody>
        </p:sp>
        <p:sp>
          <p:nvSpPr>
            <p:cNvPr id="116774" name="Freeform 39"/>
            <p:cNvSpPr>
              <a:spLocks noChangeArrowheads="1"/>
            </p:cNvSpPr>
            <p:nvPr/>
          </p:nvSpPr>
          <p:spPr bwMode="auto">
            <a:xfrm>
              <a:off x="3581400" y="3911600"/>
              <a:ext cx="2743200" cy="723900"/>
            </a:xfrm>
            <a:custGeom>
              <a:avLst/>
              <a:gdLst>
                <a:gd name="T0" fmla="*/ 0 w 2743200"/>
                <a:gd name="T1" fmla="*/ 723900 h 723900"/>
                <a:gd name="T2" fmla="*/ 1130300 w 2743200"/>
                <a:gd name="T3" fmla="*/ 76200 h 723900"/>
                <a:gd name="T4" fmla="*/ 2743200 w 2743200"/>
                <a:gd name="T5" fmla="*/ 266700 h 723900"/>
                <a:gd name="T6" fmla="*/ 0 60000 65536"/>
                <a:gd name="T7" fmla="*/ 0 60000 65536"/>
                <a:gd name="T8" fmla="*/ 0 60000 65536"/>
                <a:gd name="T9" fmla="*/ 0 w 2743200"/>
                <a:gd name="T10" fmla="*/ 0 h 723900"/>
                <a:gd name="T11" fmla="*/ 2743200 w 2743200"/>
                <a:gd name="T12" fmla="*/ 723900 h 723900"/>
              </a:gdLst>
              <a:ahLst/>
              <a:cxnLst>
                <a:cxn ang="T6">
                  <a:pos x="T0" y="T1"/>
                </a:cxn>
                <a:cxn ang="T7">
                  <a:pos x="T2" y="T3"/>
                </a:cxn>
                <a:cxn ang="T8">
                  <a:pos x="T4" y="T5"/>
                </a:cxn>
              </a:cxnLst>
              <a:rect l="T9" t="T10" r="T11" b="T12"/>
              <a:pathLst>
                <a:path w="2743200" h="723900">
                  <a:moveTo>
                    <a:pt x="0" y="723900"/>
                  </a:moveTo>
                  <a:cubicBezTo>
                    <a:pt x="336550" y="438150"/>
                    <a:pt x="673100" y="152400"/>
                    <a:pt x="1130300" y="76200"/>
                  </a:cubicBezTo>
                  <a:cubicBezTo>
                    <a:pt x="1587500" y="0"/>
                    <a:pt x="2165350" y="133350"/>
                    <a:pt x="2743200" y="266700"/>
                  </a:cubicBezTo>
                </a:path>
              </a:pathLst>
            </a:custGeom>
            <a:noFill/>
            <a:ln w="57150" algn="ctr">
              <a:solidFill>
                <a:srgbClr val="FF0000"/>
              </a:solidFill>
              <a:prstDash val="sysDash"/>
              <a:round/>
              <a:headEnd type="arrow" w="med" len="med"/>
              <a:tailEnd type="arrow" w="med" len="med"/>
            </a:ln>
          </p:spPr>
          <p:txBody>
            <a:bodyPr/>
            <a:lstStyle/>
            <a:p>
              <a:pPr eaLnBrk="0" hangingPunct="0"/>
              <a:endParaRPr lang="en-US" sz="2500">
                <a:latin typeface="FrutigerNext LT BlackCn" pitchFamily="34" charset="0"/>
                <a:ea typeface="MS PGothic" pitchFamily="34" charset="-128"/>
              </a:endParaRPr>
            </a:p>
          </p:txBody>
        </p:sp>
        <p:sp>
          <p:nvSpPr>
            <p:cNvPr id="116775" name="Freeform 40"/>
            <p:cNvSpPr>
              <a:spLocks noChangeArrowheads="1"/>
            </p:cNvSpPr>
            <p:nvPr/>
          </p:nvSpPr>
          <p:spPr bwMode="auto">
            <a:xfrm>
              <a:off x="2679700" y="2908300"/>
              <a:ext cx="3937000" cy="508000"/>
            </a:xfrm>
            <a:custGeom>
              <a:avLst/>
              <a:gdLst>
                <a:gd name="T0" fmla="*/ 0 w 3937000"/>
                <a:gd name="T1" fmla="*/ 457200 h 508000"/>
                <a:gd name="T2" fmla="*/ 2019300 w 3937000"/>
                <a:gd name="T3" fmla="*/ 431800 h 508000"/>
                <a:gd name="T4" fmla="*/ 3937000 w 3937000"/>
                <a:gd name="T5" fmla="*/ 0 h 508000"/>
                <a:gd name="T6" fmla="*/ 0 60000 65536"/>
                <a:gd name="T7" fmla="*/ 0 60000 65536"/>
                <a:gd name="T8" fmla="*/ 0 60000 65536"/>
                <a:gd name="T9" fmla="*/ 0 w 3937000"/>
                <a:gd name="T10" fmla="*/ 0 h 508000"/>
                <a:gd name="T11" fmla="*/ 3937000 w 3937000"/>
                <a:gd name="T12" fmla="*/ 508000 h 508000"/>
              </a:gdLst>
              <a:ahLst/>
              <a:cxnLst>
                <a:cxn ang="T6">
                  <a:pos x="T0" y="T1"/>
                </a:cxn>
                <a:cxn ang="T7">
                  <a:pos x="T2" y="T3"/>
                </a:cxn>
                <a:cxn ang="T8">
                  <a:pos x="T4" y="T5"/>
                </a:cxn>
              </a:cxnLst>
              <a:rect l="T9" t="T10" r="T11" b="T12"/>
              <a:pathLst>
                <a:path w="3937000" h="508000">
                  <a:moveTo>
                    <a:pt x="0" y="457200"/>
                  </a:moveTo>
                  <a:cubicBezTo>
                    <a:pt x="681566" y="482600"/>
                    <a:pt x="1363133" y="508000"/>
                    <a:pt x="2019300" y="431800"/>
                  </a:cubicBezTo>
                  <a:cubicBezTo>
                    <a:pt x="2675467" y="355600"/>
                    <a:pt x="3306233" y="177800"/>
                    <a:pt x="3937000" y="0"/>
                  </a:cubicBezTo>
                </a:path>
              </a:pathLst>
            </a:custGeom>
            <a:noFill/>
            <a:ln w="57150" algn="ctr">
              <a:solidFill>
                <a:srgbClr val="FF0000"/>
              </a:solidFill>
              <a:prstDash val="sysDash"/>
              <a:round/>
              <a:headEnd type="arrow" w="med" len="med"/>
              <a:tailEnd type="arrow" w="med" len="med"/>
            </a:ln>
          </p:spPr>
          <p:txBody>
            <a:bodyPr/>
            <a:lstStyle/>
            <a:p>
              <a:pPr eaLnBrk="0" hangingPunct="0"/>
              <a:endParaRPr lang="en-US" sz="2500">
                <a:latin typeface="FrutigerNext LT BlackCn" pitchFamily="34" charset="0"/>
                <a:ea typeface="MS PGothic" pitchFamily="34" charset="-128"/>
              </a:endParaRPr>
            </a:p>
          </p:txBody>
        </p:sp>
        <p:sp>
          <p:nvSpPr>
            <p:cNvPr id="116776" name="Freeform 41"/>
            <p:cNvSpPr>
              <a:spLocks noChangeArrowheads="1"/>
            </p:cNvSpPr>
            <p:nvPr/>
          </p:nvSpPr>
          <p:spPr bwMode="auto">
            <a:xfrm>
              <a:off x="5103283" y="2425700"/>
              <a:ext cx="1234017" cy="1816100"/>
            </a:xfrm>
            <a:custGeom>
              <a:avLst/>
              <a:gdLst>
                <a:gd name="T0" fmla="*/ 154517 w 1234017"/>
                <a:gd name="T1" fmla="*/ 0 h 1816100"/>
                <a:gd name="T2" fmla="*/ 179917 w 1234017"/>
                <a:gd name="T3" fmla="*/ 863600 h 1816100"/>
                <a:gd name="T4" fmla="*/ 1234017 w 1234017"/>
                <a:gd name="T5" fmla="*/ 1816100 h 1816100"/>
                <a:gd name="T6" fmla="*/ 0 60000 65536"/>
                <a:gd name="T7" fmla="*/ 0 60000 65536"/>
                <a:gd name="T8" fmla="*/ 0 60000 65536"/>
                <a:gd name="T9" fmla="*/ 0 w 1234017"/>
                <a:gd name="T10" fmla="*/ 0 h 1816100"/>
                <a:gd name="T11" fmla="*/ 1234017 w 1234017"/>
                <a:gd name="T12" fmla="*/ 1816100 h 1816100"/>
              </a:gdLst>
              <a:ahLst/>
              <a:cxnLst>
                <a:cxn ang="T6">
                  <a:pos x="T0" y="T1"/>
                </a:cxn>
                <a:cxn ang="T7">
                  <a:pos x="T2" y="T3"/>
                </a:cxn>
                <a:cxn ang="T8">
                  <a:pos x="T4" y="T5"/>
                </a:cxn>
              </a:cxnLst>
              <a:rect l="T9" t="T10" r="T11" b="T12"/>
              <a:pathLst>
                <a:path w="1234017" h="1816100">
                  <a:moveTo>
                    <a:pt x="154517" y="0"/>
                  </a:moveTo>
                  <a:cubicBezTo>
                    <a:pt x="77258" y="280458"/>
                    <a:pt x="0" y="560917"/>
                    <a:pt x="179917" y="863600"/>
                  </a:cubicBezTo>
                  <a:cubicBezTo>
                    <a:pt x="359834" y="1166283"/>
                    <a:pt x="796925" y="1491191"/>
                    <a:pt x="1234017" y="1816100"/>
                  </a:cubicBezTo>
                </a:path>
              </a:pathLst>
            </a:custGeom>
            <a:noFill/>
            <a:ln w="57150" algn="ctr">
              <a:solidFill>
                <a:srgbClr val="FF0000"/>
              </a:solidFill>
              <a:round/>
              <a:headEnd type="arrow" w="med" len="med"/>
              <a:tailEnd type="arrow" w="med" len="med"/>
            </a:ln>
          </p:spPr>
          <p:txBody>
            <a:bodyPr/>
            <a:lstStyle/>
            <a:p>
              <a:pPr eaLnBrk="0" hangingPunct="0"/>
              <a:endParaRPr lang="en-US" sz="2500">
                <a:latin typeface="FrutigerNext LT BlackCn" pitchFamily="34" charset="0"/>
                <a:ea typeface="MS PGothic" pitchFamily="34" charset="-128"/>
              </a:endParaRPr>
            </a:p>
          </p:txBody>
        </p:sp>
        <p:sp>
          <p:nvSpPr>
            <p:cNvPr id="116777" name="Freeform 42"/>
            <p:cNvSpPr>
              <a:spLocks noChangeArrowheads="1"/>
            </p:cNvSpPr>
            <p:nvPr/>
          </p:nvSpPr>
          <p:spPr bwMode="auto">
            <a:xfrm>
              <a:off x="3530600" y="2425700"/>
              <a:ext cx="1727200" cy="2222500"/>
            </a:xfrm>
            <a:custGeom>
              <a:avLst/>
              <a:gdLst>
                <a:gd name="T0" fmla="*/ 1727200 w 1727200"/>
                <a:gd name="T1" fmla="*/ 0 h 2222500"/>
                <a:gd name="T2" fmla="*/ 787400 w 1727200"/>
                <a:gd name="T3" fmla="*/ 1066800 h 2222500"/>
                <a:gd name="T4" fmla="*/ 0 w 1727200"/>
                <a:gd name="T5" fmla="*/ 2222500 h 2222500"/>
                <a:gd name="T6" fmla="*/ 0 60000 65536"/>
                <a:gd name="T7" fmla="*/ 0 60000 65536"/>
                <a:gd name="T8" fmla="*/ 0 60000 65536"/>
                <a:gd name="T9" fmla="*/ 0 w 1727200"/>
                <a:gd name="T10" fmla="*/ 0 h 2222500"/>
                <a:gd name="T11" fmla="*/ 1727200 w 1727200"/>
                <a:gd name="T12" fmla="*/ 2222500 h 2222500"/>
              </a:gdLst>
              <a:ahLst/>
              <a:cxnLst>
                <a:cxn ang="T6">
                  <a:pos x="T0" y="T1"/>
                </a:cxn>
                <a:cxn ang="T7">
                  <a:pos x="T2" y="T3"/>
                </a:cxn>
                <a:cxn ang="T8">
                  <a:pos x="T4" y="T5"/>
                </a:cxn>
              </a:cxnLst>
              <a:rect l="T9" t="T10" r="T11" b="T12"/>
              <a:pathLst>
                <a:path w="1727200" h="2222500">
                  <a:moveTo>
                    <a:pt x="1727200" y="0"/>
                  </a:moveTo>
                  <a:cubicBezTo>
                    <a:pt x="1401233" y="348191"/>
                    <a:pt x="1075267" y="696383"/>
                    <a:pt x="787400" y="1066800"/>
                  </a:cubicBezTo>
                  <a:cubicBezTo>
                    <a:pt x="499533" y="1437217"/>
                    <a:pt x="249766" y="1829858"/>
                    <a:pt x="0" y="2222500"/>
                  </a:cubicBezTo>
                </a:path>
              </a:pathLst>
            </a:custGeom>
            <a:noFill/>
            <a:ln w="57150" algn="ctr">
              <a:solidFill>
                <a:srgbClr val="FF0000"/>
              </a:solidFill>
              <a:prstDash val="sysDash"/>
              <a:round/>
              <a:headEnd type="arrow" w="med" len="med"/>
              <a:tailEnd type="arrow" w="med" len="med"/>
            </a:ln>
          </p:spPr>
          <p:txBody>
            <a:bodyPr/>
            <a:lstStyle/>
            <a:p>
              <a:pPr eaLnBrk="0" hangingPunct="0"/>
              <a:endParaRPr lang="en-US" sz="2500">
                <a:latin typeface="FrutigerNext LT BlackCn" pitchFamily="34" charset="0"/>
                <a:ea typeface="MS PGothic" pitchFamily="34" charset="-128"/>
              </a:endParaRPr>
            </a:p>
          </p:txBody>
        </p:sp>
        <p:sp>
          <p:nvSpPr>
            <p:cNvPr id="116778" name="Freeform 43"/>
            <p:cNvSpPr>
              <a:spLocks noChangeArrowheads="1"/>
            </p:cNvSpPr>
            <p:nvPr/>
          </p:nvSpPr>
          <p:spPr bwMode="auto">
            <a:xfrm>
              <a:off x="3581400" y="2946400"/>
              <a:ext cx="2997200" cy="1612900"/>
            </a:xfrm>
            <a:custGeom>
              <a:avLst/>
              <a:gdLst>
                <a:gd name="T0" fmla="*/ 0 w 2997200"/>
                <a:gd name="T1" fmla="*/ 1612900 h 1612900"/>
                <a:gd name="T2" fmla="*/ 1308100 w 2997200"/>
                <a:gd name="T3" fmla="*/ 520700 h 1612900"/>
                <a:gd name="T4" fmla="*/ 2997200 w 2997200"/>
                <a:gd name="T5" fmla="*/ 0 h 1612900"/>
                <a:gd name="T6" fmla="*/ 0 60000 65536"/>
                <a:gd name="T7" fmla="*/ 0 60000 65536"/>
                <a:gd name="T8" fmla="*/ 0 60000 65536"/>
                <a:gd name="T9" fmla="*/ 0 w 2997200"/>
                <a:gd name="T10" fmla="*/ 0 h 1612900"/>
                <a:gd name="T11" fmla="*/ 2997200 w 2997200"/>
                <a:gd name="T12" fmla="*/ 1612900 h 1612900"/>
              </a:gdLst>
              <a:ahLst/>
              <a:cxnLst>
                <a:cxn ang="T6">
                  <a:pos x="T0" y="T1"/>
                </a:cxn>
                <a:cxn ang="T7">
                  <a:pos x="T2" y="T3"/>
                </a:cxn>
                <a:cxn ang="T8">
                  <a:pos x="T4" y="T5"/>
                </a:cxn>
              </a:cxnLst>
              <a:rect l="T9" t="T10" r="T11" b="T12"/>
              <a:pathLst>
                <a:path w="2997200" h="1612900">
                  <a:moveTo>
                    <a:pt x="0" y="1612900"/>
                  </a:moveTo>
                  <a:cubicBezTo>
                    <a:pt x="404283" y="1201208"/>
                    <a:pt x="808567" y="789517"/>
                    <a:pt x="1308100" y="520700"/>
                  </a:cubicBezTo>
                  <a:cubicBezTo>
                    <a:pt x="1807633" y="251883"/>
                    <a:pt x="2402416" y="125941"/>
                    <a:pt x="2997200" y="0"/>
                  </a:cubicBezTo>
                </a:path>
              </a:pathLst>
            </a:custGeom>
            <a:noFill/>
            <a:ln w="57150" algn="ctr">
              <a:solidFill>
                <a:srgbClr val="FF0000"/>
              </a:solidFill>
              <a:prstDash val="sysDash"/>
              <a:round/>
              <a:headEnd type="arrow" w="med" len="med"/>
              <a:tailEnd type="arrow" w="med" len="med"/>
            </a:ln>
          </p:spPr>
          <p:txBody>
            <a:bodyPr/>
            <a:lstStyle/>
            <a:p>
              <a:pPr eaLnBrk="0" hangingPunct="0"/>
              <a:endParaRPr lang="en-US" sz="2500">
                <a:latin typeface="FrutigerNext LT BlackCn" pitchFamily="34" charset="0"/>
                <a:ea typeface="MS PGothic" pitchFamily="34" charset="-128"/>
              </a:endParaRPr>
            </a:p>
          </p:txBody>
        </p:sp>
        <p:sp>
          <p:nvSpPr>
            <p:cNvPr id="116779" name="Freeform 44"/>
            <p:cNvSpPr>
              <a:spLocks noChangeArrowheads="1"/>
            </p:cNvSpPr>
            <p:nvPr/>
          </p:nvSpPr>
          <p:spPr bwMode="auto">
            <a:xfrm>
              <a:off x="2705100" y="3378200"/>
              <a:ext cx="3581400" cy="787400"/>
            </a:xfrm>
            <a:custGeom>
              <a:avLst/>
              <a:gdLst>
                <a:gd name="T0" fmla="*/ 0 w 3581400"/>
                <a:gd name="T1" fmla="*/ 0 h 787400"/>
                <a:gd name="T2" fmla="*/ 2171700 w 3581400"/>
                <a:gd name="T3" fmla="*/ 165100 h 787400"/>
                <a:gd name="T4" fmla="*/ 3581400 w 3581400"/>
                <a:gd name="T5" fmla="*/ 787400 h 787400"/>
                <a:gd name="T6" fmla="*/ 0 60000 65536"/>
                <a:gd name="T7" fmla="*/ 0 60000 65536"/>
                <a:gd name="T8" fmla="*/ 0 60000 65536"/>
                <a:gd name="T9" fmla="*/ 0 w 3581400"/>
                <a:gd name="T10" fmla="*/ 0 h 787400"/>
                <a:gd name="T11" fmla="*/ 3581400 w 3581400"/>
                <a:gd name="T12" fmla="*/ 787400 h 787400"/>
              </a:gdLst>
              <a:ahLst/>
              <a:cxnLst>
                <a:cxn ang="T6">
                  <a:pos x="T0" y="T1"/>
                </a:cxn>
                <a:cxn ang="T7">
                  <a:pos x="T2" y="T3"/>
                </a:cxn>
                <a:cxn ang="T8">
                  <a:pos x="T4" y="T5"/>
                </a:cxn>
              </a:cxnLst>
              <a:rect l="T9" t="T10" r="T11" b="T12"/>
              <a:pathLst>
                <a:path w="3581400" h="787400">
                  <a:moveTo>
                    <a:pt x="0" y="0"/>
                  </a:moveTo>
                  <a:cubicBezTo>
                    <a:pt x="787400" y="16933"/>
                    <a:pt x="1574800" y="33867"/>
                    <a:pt x="2171700" y="165100"/>
                  </a:cubicBezTo>
                  <a:cubicBezTo>
                    <a:pt x="2768600" y="296333"/>
                    <a:pt x="3175000" y="541866"/>
                    <a:pt x="3581400" y="787400"/>
                  </a:cubicBezTo>
                </a:path>
              </a:pathLst>
            </a:custGeom>
            <a:noFill/>
            <a:ln w="57150" algn="ctr">
              <a:solidFill>
                <a:srgbClr val="FF0000"/>
              </a:solidFill>
              <a:prstDash val="sysDash"/>
              <a:round/>
              <a:headEnd/>
              <a:tailEnd/>
            </a:ln>
          </p:spPr>
          <p:txBody>
            <a:bodyPr/>
            <a:lstStyle/>
            <a:p>
              <a:pPr eaLnBrk="0" hangingPunct="0"/>
              <a:endParaRPr lang="en-US" sz="2500">
                <a:latin typeface="FrutigerNext LT BlackCn" pitchFamily="34" charset="0"/>
                <a:ea typeface="MS PGothic" pitchFamily="34" charset="-128"/>
              </a:endParaRPr>
            </a:p>
          </p:txBody>
        </p:sp>
      </p:gr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1" name="Title 1"/>
          <p:cNvSpPr>
            <a:spLocks noGrp="1"/>
          </p:cNvSpPr>
          <p:nvPr>
            <p:ph type="title"/>
          </p:nvPr>
        </p:nvSpPr>
        <p:spPr/>
        <p:txBody>
          <a:bodyPr/>
          <a:lstStyle/>
          <a:p>
            <a:r>
              <a:rPr lang="en-US" dirty="0" smtClean="0">
                <a:cs typeface="宋体" pitchFamily="2" charset="-122"/>
              </a:rPr>
              <a:t>Details of </a:t>
            </a:r>
            <a:r>
              <a:rPr lang="en-US" dirty="0" err="1" smtClean="0">
                <a:cs typeface="宋体" pitchFamily="2" charset="-122"/>
              </a:rPr>
              <a:t>mRSVP</a:t>
            </a:r>
            <a:r>
              <a:rPr lang="en-US" dirty="0" smtClean="0">
                <a:cs typeface="宋体" pitchFamily="2" charset="-122"/>
              </a:rPr>
              <a:t>-TE based </a:t>
            </a:r>
            <a:r>
              <a:rPr lang="en-US" dirty="0" err="1" smtClean="0">
                <a:cs typeface="宋体" pitchFamily="2" charset="-122"/>
              </a:rPr>
              <a:t>mVPN</a:t>
            </a:r>
            <a:r>
              <a:rPr lang="en-US" dirty="0" smtClean="0">
                <a:cs typeface="宋体" pitchFamily="2" charset="-122"/>
              </a:rPr>
              <a:t> (6) </a:t>
            </a:r>
            <a:br>
              <a:rPr lang="en-US" dirty="0" smtClean="0">
                <a:cs typeface="宋体" pitchFamily="2" charset="-122"/>
              </a:rPr>
            </a:br>
            <a:r>
              <a:rPr lang="en-US" dirty="0" smtClean="0">
                <a:cs typeface="宋体" pitchFamily="2" charset="-122"/>
              </a:rPr>
              <a:t>Data </a:t>
            </a:r>
            <a:r>
              <a:rPr lang="en-US" dirty="0" err="1" smtClean="0">
                <a:cs typeface="宋体" pitchFamily="2" charset="-122"/>
              </a:rPr>
              <a:t>mLSP</a:t>
            </a:r>
            <a:endParaRPr lang="en-US" dirty="0" smtClean="0">
              <a:cs typeface="宋体" pitchFamily="2" charset="-122"/>
            </a:endParaRPr>
          </a:p>
        </p:txBody>
      </p:sp>
      <p:sp>
        <p:nvSpPr>
          <p:cNvPr id="117763" name="Content Placeholder 2"/>
          <p:cNvSpPr>
            <a:spLocks noGrp="1"/>
          </p:cNvSpPr>
          <p:nvPr>
            <p:ph idx="1"/>
          </p:nvPr>
        </p:nvSpPr>
        <p:spPr/>
        <p:txBody>
          <a:bodyPr/>
          <a:lstStyle/>
          <a:p>
            <a:r>
              <a:rPr lang="en-US" smtClean="0">
                <a:cs typeface="宋体" pitchFamily="2" charset="-122"/>
              </a:rPr>
              <a:t>Data mLSP is P2MP tunnel</a:t>
            </a:r>
          </a:p>
          <a:p>
            <a:r>
              <a:rPr lang="en-US" smtClean="0">
                <a:cs typeface="宋体" pitchFamily="2" charset="-122"/>
              </a:rPr>
              <a:t>Data mLSP tunnel is driven by same mechanism as MDT (Rosen mGRE based mVPN)</a:t>
            </a:r>
          </a:p>
          <a:p>
            <a:pPr lvl="1"/>
            <a:r>
              <a:rPr lang="en-US" smtClean="0">
                <a:cs typeface="宋体" pitchFamily="2" charset="-122"/>
              </a:rPr>
              <a:t>Src PE monitor the traffic</a:t>
            </a:r>
          </a:p>
          <a:p>
            <a:pPr lvl="1"/>
            <a:r>
              <a:rPr lang="en-US" smtClean="0">
                <a:cs typeface="宋体" pitchFamily="2" charset="-122"/>
              </a:rPr>
              <a:t>If the traffic rate is exceeding the threshold, flood the mLSP join TLV to default mLSP</a:t>
            </a:r>
          </a:p>
          <a:p>
            <a:pPr lvl="1"/>
            <a:r>
              <a:rPr lang="en-US" smtClean="0">
                <a:cs typeface="宋体" pitchFamily="2" charset="-122"/>
              </a:rPr>
              <a:t>Rcv PE sends the P2MP path msg to Src PE, Src PE addr is from BGP NH</a:t>
            </a:r>
          </a:p>
          <a:p>
            <a:r>
              <a:rPr lang="en-US" smtClean="0">
                <a:cs typeface="宋体" pitchFamily="2" charset="-122"/>
              </a:rPr>
              <a:t>One data mLSP per PIM state (S,G), </a:t>
            </a:r>
          </a:p>
          <a:p>
            <a:r>
              <a:rPr lang="en-US" smtClean="0">
                <a:cs typeface="宋体" pitchFamily="2" charset="-122"/>
              </a:rPr>
              <a:t>Could be multiple (S,G) for aggregation purpose</a:t>
            </a:r>
          </a:p>
          <a:p>
            <a:r>
              <a:rPr lang="en-US" smtClean="0">
                <a:cs typeface="宋体" pitchFamily="2" charset="-122"/>
              </a:rPr>
              <a:t>ERO per data mLSP can be option</a:t>
            </a:r>
          </a:p>
          <a:p>
            <a:r>
              <a:rPr lang="en-US" smtClean="0">
                <a:cs typeface="宋体" pitchFamily="2" charset="-122"/>
              </a:rPr>
              <a:t>QoS per data mLSP can be option</a:t>
            </a:r>
          </a:p>
          <a:p>
            <a:r>
              <a:rPr lang="en-US" smtClean="0">
                <a:cs typeface="宋体" pitchFamily="2" charset="-122"/>
              </a:rPr>
              <a:t>Tunnel protection can be applied</a:t>
            </a:r>
          </a:p>
          <a:p>
            <a:endParaRPr lang="en-US" smtClean="0">
              <a:cs typeface="宋体" pitchFamily="2" charset="-122"/>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default">
  <a:themeElements>
    <a:clrScheme name="default 5">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990000"/>
      </a:folHlink>
    </a:clrScheme>
    <a:fontScheme name="default">
      <a:majorFont>
        <a:latin typeface="FrutigerNext LT Medium"/>
        <a:ea typeface="华文细黑"/>
        <a:cs typeface="SimSun"/>
      </a:majorFont>
      <a:minorFont>
        <a:latin typeface="FrutigerNext LT Medium"/>
        <a:ea typeface="华文细黑"/>
        <a:cs typeface="SimSu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
            <a:srgbClr val="CC9900"/>
          </a:buClr>
          <a:buSzTx/>
          <a:buFont typeface="Wingdings" pitchFamily="2" charset="2"/>
          <a:buChar char="n"/>
          <a:tabLst/>
          <a:defRPr kumimoji="0" lang="zh-CN" altLang="en-US" sz="1800" b="1" i="0" u="none" strike="noStrike" cap="none" normalizeH="0" baseline="0" smtClean="0">
            <a:ln>
              <a:noFill/>
            </a:ln>
            <a:solidFill>
              <a:schemeClr val="tx1"/>
            </a:solidFill>
            <a:effectLst/>
            <a:latin typeface="Arial" charset="0"/>
            <a:ea typeface="SimSun" pitchFamily="2" charset="-122"/>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
            <a:srgbClr val="CC9900"/>
          </a:buClr>
          <a:buSzTx/>
          <a:buFont typeface="Wingdings" pitchFamily="2" charset="2"/>
          <a:buChar char="n"/>
          <a:tabLst/>
          <a:defRPr kumimoji="0" lang="zh-CN" altLang="en-US" sz="1800" b="1" i="0" u="none" strike="noStrike" cap="none" normalizeH="0" baseline="0" smtClean="0">
            <a:ln>
              <a:noFill/>
            </a:ln>
            <a:solidFill>
              <a:schemeClr val="tx1"/>
            </a:solidFill>
            <a:effectLst/>
            <a:latin typeface="Arial" charset="0"/>
            <a:ea typeface="SimSun" pitchFamily="2" charset="-122"/>
          </a:defRPr>
        </a:defPPr>
      </a:lstStyle>
    </a:lnDef>
  </a:objectDefaults>
  <a:extraClrSchemeLst>
    <a:extraClrScheme>
      <a:clrScheme name="default 1">
        <a:dk1>
          <a:srgbClr val="000000"/>
        </a:dk1>
        <a:lt1>
          <a:srgbClr val="FFFFFF"/>
        </a:lt1>
        <a:dk2>
          <a:srgbClr val="990000"/>
        </a:dk2>
        <a:lt2>
          <a:srgbClr val="808080"/>
        </a:lt2>
        <a:accent1>
          <a:srgbClr val="99CCFF"/>
        </a:accent1>
        <a:accent2>
          <a:srgbClr val="669900"/>
        </a:accent2>
        <a:accent3>
          <a:srgbClr val="FFFFFF"/>
        </a:accent3>
        <a:accent4>
          <a:srgbClr val="000000"/>
        </a:accent4>
        <a:accent5>
          <a:srgbClr val="CAE2FF"/>
        </a:accent5>
        <a:accent6>
          <a:srgbClr val="5C8A00"/>
        </a:accent6>
        <a:hlink>
          <a:srgbClr val="FF9900"/>
        </a:hlink>
        <a:folHlink>
          <a:srgbClr val="DDDDDD"/>
        </a:folHlink>
      </a:clrScheme>
      <a:clrMap bg1="lt1" tx1="dk1" bg2="lt2" tx2="dk2" accent1="accent1" accent2="accent2" accent3="accent3" accent4="accent4" accent5="accent5" accent6="accent6" hlink="hlink" folHlink="folHlink"/>
    </a:extraClrScheme>
    <a:extraClrScheme>
      <a:clrScheme name="default 2">
        <a:dk1>
          <a:srgbClr val="000000"/>
        </a:dk1>
        <a:lt1>
          <a:srgbClr val="FFFFFF"/>
        </a:lt1>
        <a:dk2>
          <a:srgbClr val="990000"/>
        </a:dk2>
        <a:lt2>
          <a:srgbClr val="B2B2B2"/>
        </a:lt2>
        <a:accent1>
          <a:srgbClr val="FFCC99"/>
        </a:accent1>
        <a:accent2>
          <a:srgbClr val="FFCC66"/>
        </a:accent2>
        <a:accent3>
          <a:srgbClr val="FFFFFF"/>
        </a:accent3>
        <a:accent4>
          <a:srgbClr val="000000"/>
        </a:accent4>
        <a:accent5>
          <a:srgbClr val="FFE2CA"/>
        </a:accent5>
        <a:accent6>
          <a:srgbClr val="E7B95C"/>
        </a:accent6>
        <a:hlink>
          <a:srgbClr val="FF9900"/>
        </a:hlink>
        <a:folHlink>
          <a:srgbClr val="996600"/>
        </a:folHlink>
      </a:clrScheme>
      <a:clrMap bg1="lt1" tx1="dk1" bg2="lt2" tx2="dk2" accent1="accent1" accent2="accent2" accent3="accent3" accent4="accent4" accent5="accent5" accent6="accent6" hlink="hlink" folHlink="folHlink"/>
    </a:extraClrScheme>
    <a:extraClrScheme>
      <a:clrScheme name="default 3">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99CCCC"/>
        </a:hlink>
        <a:folHlink>
          <a:srgbClr val="009999"/>
        </a:folHlink>
      </a:clrScheme>
      <a:clrMap bg1="lt1" tx1="dk1" bg2="lt2" tx2="dk2" accent1="accent1" accent2="accent2" accent3="accent3" accent4="accent4" accent5="accent5" accent6="accent6" hlink="hlink" folHlink="folHlink"/>
    </a:extraClrScheme>
    <a:extraClrScheme>
      <a:clrScheme name="default 4">
        <a:dk1>
          <a:srgbClr val="000000"/>
        </a:dk1>
        <a:lt1>
          <a:srgbClr val="FFFFFF"/>
        </a:lt1>
        <a:dk2>
          <a:srgbClr val="990000"/>
        </a:dk2>
        <a:lt2>
          <a:srgbClr val="B2B2B2"/>
        </a:lt2>
        <a:accent1>
          <a:srgbClr val="CCFF99"/>
        </a:accent1>
        <a:accent2>
          <a:srgbClr val="99CCCC"/>
        </a:accent2>
        <a:accent3>
          <a:srgbClr val="FFFFFF"/>
        </a:accent3>
        <a:accent4>
          <a:srgbClr val="000000"/>
        </a:accent4>
        <a:accent5>
          <a:srgbClr val="E2FFCA"/>
        </a:accent5>
        <a:accent6>
          <a:srgbClr val="8AB9B9"/>
        </a:accent6>
        <a:hlink>
          <a:srgbClr val="0099CC"/>
        </a:hlink>
        <a:folHlink>
          <a:srgbClr val="006699"/>
        </a:folHlink>
      </a:clrScheme>
      <a:clrMap bg1="lt1" tx1="dk1" bg2="lt2" tx2="dk2" accent1="accent1" accent2="accent2" accent3="accent3" accent4="accent4" accent5="accent5" accent6="accent6" hlink="hlink" folHlink="folHlink"/>
    </a:extraClrScheme>
    <a:extraClrScheme>
      <a:clrScheme name="default 5">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990000"/>
        </a:folHlink>
      </a:clrScheme>
      <a:clrMap bg1="lt1" tx1="dk1" bg2="lt2" tx2="dk2" accent1="accent1" accent2="accent2" accent3="accent3" accent4="accent4" accent5="accent5" accent6="accent6" hlink="hlink" folHlink="folHlink"/>
    </a:extraClrScheme>
    <a:extraClrScheme>
      <a:clrScheme name="default 6">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990000"/>
        </a:folHlink>
      </a:clrScheme>
      <a:clrMap bg1="lt1" tx1="dk1" bg2="lt2" tx2="dk2" accent1="accent1" accent2="accent2" accent3="accent3" accent4="accent4" accent5="accent5" accent6="accent6" hlink="hlink" folHlink="folHlink"/>
    </a:extraClrScheme>
    <a:extraClrScheme>
      <a:clrScheme name="default 7">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990000"/>
        </a:folHlink>
      </a:clrScheme>
      <a:clrMap bg1="lt1" tx1="dk1" bg2="lt2" tx2="dk2" accent1="accent1" accent2="accent2" accent3="accent3" accent4="accent4" accent5="accent5" accent6="accent6" hlink="hlink" folHlink="folHlink"/>
    </a:extraClrScheme>
    <a:extraClrScheme>
      <a:clrScheme name="default 8">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000000"/>
        </a:folHlink>
      </a:clrScheme>
      <a:clrMap bg1="lt1" tx1="dk1" bg2="lt2" tx2="dk2" accent1="accent1" accent2="accent2" accent3="accent3" accent4="accent4" accent5="accent5" accent6="accent6" hlink="hlink" folHlink="folHlink"/>
    </a:extraClrScheme>
    <a:extraClrScheme>
      <a:clrScheme name="default 9">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000000"/>
        </a:folHlink>
      </a:clrScheme>
      <a:clrMap bg1="lt1" tx1="dk1" bg2="lt2" tx2="dk2" accent1="accent1" accent2="accent2" accent3="accent3" accent4="accent4" accent5="accent5" accent6="accent6" hlink="hlink" folHlink="folHlink"/>
    </a:extraClrScheme>
    <a:extraClrScheme>
      <a:clrScheme name="default 10">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000000"/>
        </a:folHlink>
      </a:clrScheme>
      <a:clrMap bg1="lt1" tx1="dk1" bg2="lt2" tx2="dk2" accent1="accent1" accent2="accent2" accent3="accent3" accent4="accent4" accent5="accent5" accent6="accent6" hlink="hlink" folHlink="folHlink"/>
    </a:extraClrScheme>
    <a:extraClrScheme>
      <a:clrScheme name="default 11">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808080"/>
        </a:folHlink>
      </a:clrScheme>
      <a:clrMap bg1="lt1" tx1="dk1" bg2="lt2" tx2="dk2" accent1="accent1" accent2="accent2" accent3="accent3" accent4="accent4" accent5="accent5" accent6="accent6" hlink="hlink" folHlink="folHlink"/>
    </a:extraClrScheme>
    <a:extraClrScheme>
      <a:clrScheme name="default 12">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969696"/>
        </a:folHlink>
      </a:clrScheme>
      <a:clrMap bg1="lt1" tx1="dk1" bg2="lt2" tx2="dk2" accent1="accent1" accent2="accent2" accent3="accent3" accent4="accent4" accent5="accent5" accent6="accent6" hlink="hlink" folHlink="folHlink"/>
    </a:extraClrScheme>
    <a:extraClrScheme>
      <a:clrScheme name="default 13">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808080"/>
        </a:folHlink>
      </a:clrScheme>
      <a:clrMap bg1="lt1" tx1="dk1" bg2="lt2" tx2="dk2" accent1="accent1" accent2="accent2" accent3="accent3" accent4="accent4" accent5="accent5" accent6="accent6" hlink="hlink" folHlink="folHlink"/>
    </a:extraClrScheme>
  </a:extraClrSchemeLst>
</a:theme>
</file>

<file path=ppt/theme/theme10.xml><?xml version="1.0" encoding="utf-8"?>
<a:theme xmlns:a="http://schemas.openxmlformats.org/drawingml/2006/main" name="6_default">
  <a:themeElements>
    <a:clrScheme name="default 5">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990000"/>
      </a:folHlink>
    </a:clrScheme>
    <a:fontScheme name="default">
      <a:majorFont>
        <a:latin typeface="FrutigerNext LT Medium"/>
        <a:ea typeface="华文细黑"/>
        <a:cs typeface="SimSun"/>
      </a:majorFont>
      <a:minorFont>
        <a:latin typeface="FrutigerNext LT Medium"/>
        <a:ea typeface="华文细黑"/>
        <a:cs typeface="SimSu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
            <a:srgbClr val="CC9900"/>
          </a:buClr>
          <a:buSzTx/>
          <a:buFont typeface="Wingdings" pitchFamily="2" charset="2"/>
          <a:buChar char="n"/>
          <a:tabLst/>
          <a:defRPr kumimoji="0" lang="zh-CN" altLang="en-US" sz="1800" b="1" i="0" u="none" strike="noStrike" cap="none" normalizeH="0" baseline="0" smtClean="0">
            <a:ln>
              <a:noFill/>
            </a:ln>
            <a:solidFill>
              <a:schemeClr val="tx1"/>
            </a:solidFill>
            <a:effectLst/>
            <a:latin typeface="Arial" charset="0"/>
            <a:ea typeface="SimSun" pitchFamily="2" charset="-122"/>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
            <a:srgbClr val="CC9900"/>
          </a:buClr>
          <a:buSzTx/>
          <a:buFont typeface="Wingdings" pitchFamily="2" charset="2"/>
          <a:buChar char="n"/>
          <a:tabLst/>
          <a:defRPr kumimoji="0" lang="zh-CN" altLang="en-US" sz="1800" b="1" i="0" u="none" strike="noStrike" cap="none" normalizeH="0" baseline="0" smtClean="0">
            <a:ln>
              <a:noFill/>
            </a:ln>
            <a:solidFill>
              <a:schemeClr val="tx1"/>
            </a:solidFill>
            <a:effectLst/>
            <a:latin typeface="Arial" charset="0"/>
            <a:ea typeface="SimSun" pitchFamily="2" charset="-122"/>
          </a:defRPr>
        </a:defPPr>
      </a:lstStyle>
    </a:lnDef>
  </a:objectDefaults>
  <a:extraClrSchemeLst>
    <a:extraClrScheme>
      <a:clrScheme name="default 1">
        <a:dk1>
          <a:srgbClr val="000000"/>
        </a:dk1>
        <a:lt1>
          <a:srgbClr val="FFFFFF"/>
        </a:lt1>
        <a:dk2>
          <a:srgbClr val="990000"/>
        </a:dk2>
        <a:lt2>
          <a:srgbClr val="808080"/>
        </a:lt2>
        <a:accent1>
          <a:srgbClr val="99CCFF"/>
        </a:accent1>
        <a:accent2>
          <a:srgbClr val="669900"/>
        </a:accent2>
        <a:accent3>
          <a:srgbClr val="FFFFFF"/>
        </a:accent3>
        <a:accent4>
          <a:srgbClr val="000000"/>
        </a:accent4>
        <a:accent5>
          <a:srgbClr val="CAE2FF"/>
        </a:accent5>
        <a:accent6>
          <a:srgbClr val="5C8A00"/>
        </a:accent6>
        <a:hlink>
          <a:srgbClr val="FF9900"/>
        </a:hlink>
        <a:folHlink>
          <a:srgbClr val="DDDDDD"/>
        </a:folHlink>
      </a:clrScheme>
      <a:clrMap bg1="lt1" tx1="dk1" bg2="lt2" tx2="dk2" accent1="accent1" accent2="accent2" accent3="accent3" accent4="accent4" accent5="accent5" accent6="accent6" hlink="hlink" folHlink="folHlink"/>
    </a:extraClrScheme>
    <a:extraClrScheme>
      <a:clrScheme name="default 2">
        <a:dk1>
          <a:srgbClr val="000000"/>
        </a:dk1>
        <a:lt1>
          <a:srgbClr val="FFFFFF"/>
        </a:lt1>
        <a:dk2>
          <a:srgbClr val="990000"/>
        </a:dk2>
        <a:lt2>
          <a:srgbClr val="B2B2B2"/>
        </a:lt2>
        <a:accent1>
          <a:srgbClr val="FFCC99"/>
        </a:accent1>
        <a:accent2>
          <a:srgbClr val="FFCC66"/>
        </a:accent2>
        <a:accent3>
          <a:srgbClr val="FFFFFF"/>
        </a:accent3>
        <a:accent4>
          <a:srgbClr val="000000"/>
        </a:accent4>
        <a:accent5>
          <a:srgbClr val="FFE2CA"/>
        </a:accent5>
        <a:accent6>
          <a:srgbClr val="E7B95C"/>
        </a:accent6>
        <a:hlink>
          <a:srgbClr val="FF9900"/>
        </a:hlink>
        <a:folHlink>
          <a:srgbClr val="996600"/>
        </a:folHlink>
      </a:clrScheme>
      <a:clrMap bg1="lt1" tx1="dk1" bg2="lt2" tx2="dk2" accent1="accent1" accent2="accent2" accent3="accent3" accent4="accent4" accent5="accent5" accent6="accent6" hlink="hlink" folHlink="folHlink"/>
    </a:extraClrScheme>
    <a:extraClrScheme>
      <a:clrScheme name="default 3">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99CCCC"/>
        </a:hlink>
        <a:folHlink>
          <a:srgbClr val="009999"/>
        </a:folHlink>
      </a:clrScheme>
      <a:clrMap bg1="lt1" tx1="dk1" bg2="lt2" tx2="dk2" accent1="accent1" accent2="accent2" accent3="accent3" accent4="accent4" accent5="accent5" accent6="accent6" hlink="hlink" folHlink="folHlink"/>
    </a:extraClrScheme>
    <a:extraClrScheme>
      <a:clrScheme name="default 4">
        <a:dk1>
          <a:srgbClr val="000000"/>
        </a:dk1>
        <a:lt1>
          <a:srgbClr val="FFFFFF"/>
        </a:lt1>
        <a:dk2>
          <a:srgbClr val="990000"/>
        </a:dk2>
        <a:lt2>
          <a:srgbClr val="B2B2B2"/>
        </a:lt2>
        <a:accent1>
          <a:srgbClr val="CCFF99"/>
        </a:accent1>
        <a:accent2>
          <a:srgbClr val="99CCCC"/>
        </a:accent2>
        <a:accent3>
          <a:srgbClr val="FFFFFF"/>
        </a:accent3>
        <a:accent4>
          <a:srgbClr val="000000"/>
        </a:accent4>
        <a:accent5>
          <a:srgbClr val="E2FFCA"/>
        </a:accent5>
        <a:accent6>
          <a:srgbClr val="8AB9B9"/>
        </a:accent6>
        <a:hlink>
          <a:srgbClr val="0099CC"/>
        </a:hlink>
        <a:folHlink>
          <a:srgbClr val="006699"/>
        </a:folHlink>
      </a:clrScheme>
      <a:clrMap bg1="lt1" tx1="dk1" bg2="lt2" tx2="dk2" accent1="accent1" accent2="accent2" accent3="accent3" accent4="accent4" accent5="accent5" accent6="accent6" hlink="hlink" folHlink="folHlink"/>
    </a:extraClrScheme>
    <a:extraClrScheme>
      <a:clrScheme name="default 5">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990000"/>
        </a:folHlink>
      </a:clrScheme>
      <a:clrMap bg1="lt1" tx1="dk1" bg2="lt2" tx2="dk2" accent1="accent1" accent2="accent2" accent3="accent3" accent4="accent4" accent5="accent5" accent6="accent6" hlink="hlink" folHlink="folHlink"/>
    </a:extraClrScheme>
    <a:extraClrScheme>
      <a:clrScheme name="default 6">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990000"/>
        </a:folHlink>
      </a:clrScheme>
      <a:clrMap bg1="lt1" tx1="dk1" bg2="lt2" tx2="dk2" accent1="accent1" accent2="accent2" accent3="accent3" accent4="accent4" accent5="accent5" accent6="accent6" hlink="hlink" folHlink="folHlink"/>
    </a:extraClrScheme>
    <a:extraClrScheme>
      <a:clrScheme name="default 7">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990000"/>
        </a:folHlink>
      </a:clrScheme>
      <a:clrMap bg1="lt1" tx1="dk1" bg2="lt2" tx2="dk2" accent1="accent1" accent2="accent2" accent3="accent3" accent4="accent4" accent5="accent5" accent6="accent6" hlink="hlink" folHlink="folHlink"/>
    </a:extraClrScheme>
    <a:extraClrScheme>
      <a:clrScheme name="default 8">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000000"/>
        </a:folHlink>
      </a:clrScheme>
      <a:clrMap bg1="lt1" tx1="dk1" bg2="lt2" tx2="dk2" accent1="accent1" accent2="accent2" accent3="accent3" accent4="accent4" accent5="accent5" accent6="accent6" hlink="hlink" folHlink="folHlink"/>
    </a:extraClrScheme>
    <a:extraClrScheme>
      <a:clrScheme name="default 9">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000000"/>
        </a:folHlink>
      </a:clrScheme>
      <a:clrMap bg1="lt1" tx1="dk1" bg2="lt2" tx2="dk2" accent1="accent1" accent2="accent2" accent3="accent3" accent4="accent4" accent5="accent5" accent6="accent6" hlink="hlink" folHlink="folHlink"/>
    </a:extraClrScheme>
    <a:extraClrScheme>
      <a:clrScheme name="default 10">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000000"/>
        </a:folHlink>
      </a:clrScheme>
      <a:clrMap bg1="lt1" tx1="dk1" bg2="lt2" tx2="dk2" accent1="accent1" accent2="accent2" accent3="accent3" accent4="accent4" accent5="accent5" accent6="accent6" hlink="hlink" folHlink="folHlink"/>
    </a:extraClrScheme>
    <a:extraClrScheme>
      <a:clrScheme name="default 11">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808080"/>
        </a:folHlink>
      </a:clrScheme>
      <a:clrMap bg1="lt1" tx1="dk1" bg2="lt2" tx2="dk2" accent1="accent1" accent2="accent2" accent3="accent3" accent4="accent4" accent5="accent5" accent6="accent6" hlink="hlink" folHlink="folHlink"/>
    </a:extraClrScheme>
    <a:extraClrScheme>
      <a:clrScheme name="default 12">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969696"/>
        </a:folHlink>
      </a:clrScheme>
      <a:clrMap bg1="lt1" tx1="dk1" bg2="lt2" tx2="dk2" accent1="accent1" accent2="accent2" accent3="accent3" accent4="accent4" accent5="accent5" accent6="accent6" hlink="hlink" folHlink="folHlink"/>
    </a:extraClrScheme>
    <a:extraClrScheme>
      <a:clrScheme name="default 13">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808080"/>
        </a:folHlink>
      </a:clrScheme>
      <a:clrMap bg1="lt1" tx1="dk1" bg2="lt2" tx2="dk2" accent1="accent1" accent2="accent2" accent3="accent3" accent4="accent4" accent5="accent5" accent6="accent6" hlink="hlink" folHlink="folHlink"/>
    </a:extraClrScheme>
  </a:extraClrSchemeLst>
</a:theme>
</file>

<file path=ppt/theme/theme11.xml><?xml version="1.0" encoding="utf-8"?>
<a:theme xmlns:a="http://schemas.openxmlformats.org/drawingml/2006/main" name="Office 主题">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2.xml><?xml version="1.0" encoding="utf-8"?>
<a:theme xmlns:a="http://schemas.openxmlformats.org/drawingml/2006/main" name="Office 主题">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1_default">
  <a:themeElements>
    <a:clrScheme name="1_default 5">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990000"/>
      </a:folHlink>
    </a:clrScheme>
    <a:fontScheme name="1_default">
      <a:majorFont>
        <a:latin typeface="FrutigerNext LT Medium"/>
        <a:ea typeface="华文细黑"/>
        <a:cs typeface="SimSun"/>
      </a:majorFont>
      <a:minorFont>
        <a:latin typeface="FrutigerNext LT Medium"/>
        <a:ea typeface="华文细黑"/>
        <a:cs typeface="SimSu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
            <a:srgbClr val="CC9900"/>
          </a:buClr>
          <a:buSzTx/>
          <a:buFont typeface="Wingdings" pitchFamily="2" charset="2"/>
          <a:buChar char="n"/>
          <a:tabLst/>
          <a:defRPr kumimoji="0" lang="zh-CN" altLang="en-US" sz="1800" b="1" i="0" u="none" strike="noStrike" cap="none" normalizeH="0" baseline="0" smtClean="0">
            <a:ln>
              <a:noFill/>
            </a:ln>
            <a:solidFill>
              <a:schemeClr val="tx1"/>
            </a:solidFill>
            <a:effectLst/>
            <a:latin typeface="Arial" charset="0"/>
            <a:ea typeface="SimSun" pitchFamily="2" charset="-122"/>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
            <a:srgbClr val="CC9900"/>
          </a:buClr>
          <a:buSzTx/>
          <a:buFont typeface="Wingdings" pitchFamily="2" charset="2"/>
          <a:buChar char="n"/>
          <a:tabLst/>
          <a:defRPr kumimoji="0" lang="zh-CN" altLang="en-US" sz="1800" b="1" i="0" u="none" strike="noStrike" cap="none" normalizeH="0" baseline="0" smtClean="0">
            <a:ln>
              <a:noFill/>
            </a:ln>
            <a:solidFill>
              <a:schemeClr val="tx1"/>
            </a:solidFill>
            <a:effectLst/>
            <a:latin typeface="Arial" charset="0"/>
            <a:ea typeface="SimSun" pitchFamily="2" charset="-122"/>
          </a:defRPr>
        </a:defPPr>
      </a:lstStyle>
    </a:lnDef>
  </a:objectDefaults>
  <a:extraClrSchemeLst>
    <a:extraClrScheme>
      <a:clrScheme name="1_default 1">
        <a:dk1>
          <a:srgbClr val="000000"/>
        </a:dk1>
        <a:lt1>
          <a:srgbClr val="FFFFFF"/>
        </a:lt1>
        <a:dk2>
          <a:srgbClr val="990000"/>
        </a:dk2>
        <a:lt2>
          <a:srgbClr val="808080"/>
        </a:lt2>
        <a:accent1>
          <a:srgbClr val="99CCFF"/>
        </a:accent1>
        <a:accent2>
          <a:srgbClr val="669900"/>
        </a:accent2>
        <a:accent3>
          <a:srgbClr val="FFFFFF"/>
        </a:accent3>
        <a:accent4>
          <a:srgbClr val="000000"/>
        </a:accent4>
        <a:accent5>
          <a:srgbClr val="CAE2FF"/>
        </a:accent5>
        <a:accent6>
          <a:srgbClr val="5C8A00"/>
        </a:accent6>
        <a:hlink>
          <a:srgbClr val="FF9900"/>
        </a:hlink>
        <a:folHlink>
          <a:srgbClr val="DDDDDD"/>
        </a:folHlink>
      </a:clrScheme>
      <a:clrMap bg1="lt1" tx1="dk1" bg2="lt2" tx2="dk2" accent1="accent1" accent2="accent2" accent3="accent3" accent4="accent4" accent5="accent5" accent6="accent6" hlink="hlink" folHlink="folHlink"/>
    </a:extraClrScheme>
    <a:extraClrScheme>
      <a:clrScheme name="1_default 2">
        <a:dk1>
          <a:srgbClr val="000000"/>
        </a:dk1>
        <a:lt1>
          <a:srgbClr val="FFFFFF"/>
        </a:lt1>
        <a:dk2>
          <a:srgbClr val="990000"/>
        </a:dk2>
        <a:lt2>
          <a:srgbClr val="B2B2B2"/>
        </a:lt2>
        <a:accent1>
          <a:srgbClr val="FFCC99"/>
        </a:accent1>
        <a:accent2>
          <a:srgbClr val="FFCC66"/>
        </a:accent2>
        <a:accent3>
          <a:srgbClr val="FFFFFF"/>
        </a:accent3>
        <a:accent4>
          <a:srgbClr val="000000"/>
        </a:accent4>
        <a:accent5>
          <a:srgbClr val="FFE2CA"/>
        </a:accent5>
        <a:accent6>
          <a:srgbClr val="E7B95C"/>
        </a:accent6>
        <a:hlink>
          <a:srgbClr val="FF9900"/>
        </a:hlink>
        <a:folHlink>
          <a:srgbClr val="996600"/>
        </a:folHlink>
      </a:clrScheme>
      <a:clrMap bg1="lt1" tx1="dk1" bg2="lt2" tx2="dk2" accent1="accent1" accent2="accent2" accent3="accent3" accent4="accent4" accent5="accent5" accent6="accent6" hlink="hlink" folHlink="folHlink"/>
    </a:extraClrScheme>
    <a:extraClrScheme>
      <a:clrScheme name="1_default 3">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99CCCC"/>
        </a:hlink>
        <a:folHlink>
          <a:srgbClr val="009999"/>
        </a:folHlink>
      </a:clrScheme>
      <a:clrMap bg1="lt1" tx1="dk1" bg2="lt2" tx2="dk2" accent1="accent1" accent2="accent2" accent3="accent3" accent4="accent4" accent5="accent5" accent6="accent6" hlink="hlink" folHlink="folHlink"/>
    </a:extraClrScheme>
    <a:extraClrScheme>
      <a:clrScheme name="1_default 4">
        <a:dk1>
          <a:srgbClr val="000000"/>
        </a:dk1>
        <a:lt1>
          <a:srgbClr val="FFFFFF"/>
        </a:lt1>
        <a:dk2>
          <a:srgbClr val="990000"/>
        </a:dk2>
        <a:lt2>
          <a:srgbClr val="B2B2B2"/>
        </a:lt2>
        <a:accent1>
          <a:srgbClr val="CCFF99"/>
        </a:accent1>
        <a:accent2>
          <a:srgbClr val="99CCCC"/>
        </a:accent2>
        <a:accent3>
          <a:srgbClr val="FFFFFF"/>
        </a:accent3>
        <a:accent4>
          <a:srgbClr val="000000"/>
        </a:accent4>
        <a:accent5>
          <a:srgbClr val="E2FFCA"/>
        </a:accent5>
        <a:accent6>
          <a:srgbClr val="8AB9B9"/>
        </a:accent6>
        <a:hlink>
          <a:srgbClr val="0099CC"/>
        </a:hlink>
        <a:folHlink>
          <a:srgbClr val="006699"/>
        </a:folHlink>
      </a:clrScheme>
      <a:clrMap bg1="lt1" tx1="dk1" bg2="lt2" tx2="dk2" accent1="accent1" accent2="accent2" accent3="accent3" accent4="accent4" accent5="accent5" accent6="accent6" hlink="hlink" folHlink="folHlink"/>
    </a:extraClrScheme>
    <a:extraClrScheme>
      <a:clrScheme name="1_default 5">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990000"/>
        </a:folHlink>
      </a:clrScheme>
      <a:clrMap bg1="lt1" tx1="dk1" bg2="lt2" tx2="dk2" accent1="accent1" accent2="accent2" accent3="accent3" accent4="accent4" accent5="accent5" accent6="accent6" hlink="hlink" folHlink="folHlink"/>
    </a:extraClrScheme>
    <a:extraClrScheme>
      <a:clrScheme name="1_default 6">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990000"/>
        </a:folHlink>
      </a:clrScheme>
      <a:clrMap bg1="lt1" tx1="dk1" bg2="lt2" tx2="dk2" accent1="accent1" accent2="accent2" accent3="accent3" accent4="accent4" accent5="accent5" accent6="accent6" hlink="hlink" folHlink="folHlink"/>
    </a:extraClrScheme>
    <a:extraClrScheme>
      <a:clrScheme name="1_default 7">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990000"/>
        </a:folHlink>
      </a:clrScheme>
      <a:clrMap bg1="lt1" tx1="dk1" bg2="lt2" tx2="dk2" accent1="accent1" accent2="accent2" accent3="accent3" accent4="accent4" accent5="accent5" accent6="accent6" hlink="hlink" folHlink="folHlink"/>
    </a:extraClrScheme>
    <a:extraClrScheme>
      <a:clrScheme name="1_default 8">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000000"/>
        </a:folHlink>
      </a:clrScheme>
      <a:clrMap bg1="lt1" tx1="dk1" bg2="lt2" tx2="dk2" accent1="accent1" accent2="accent2" accent3="accent3" accent4="accent4" accent5="accent5" accent6="accent6" hlink="hlink" folHlink="folHlink"/>
    </a:extraClrScheme>
    <a:extraClrScheme>
      <a:clrScheme name="1_default 9">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000000"/>
        </a:folHlink>
      </a:clrScheme>
      <a:clrMap bg1="lt1" tx1="dk1" bg2="lt2" tx2="dk2" accent1="accent1" accent2="accent2" accent3="accent3" accent4="accent4" accent5="accent5" accent6="accent6" hlink="hlink" folHlink="folHlink"/>
    </a:extraClrScheme>
    <a:extraClrScheme>
      <a:clrScheme name="1_default 10">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000000"/>
        </a:folHlink>
      </a:clrScheme>
      <a:clrMap bg1="lt1" tx1="dk1" bg2="lt2" tx2="dk2" accent1="accent1" accent2="accent2" accent3="accent3" accent4="accent4" accent5="accent5" accent6="accent6" hlink="hlink" folHlink="folHlink"/>
    </a:extraClrScheme>
    <a:extraClrScheme>
      <a:clrScheme name="1_default 11">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808080"/>
        </a:folHlink>
      </a:clrScheme>
      <a:clrMap bg1="lt1" tx1="dk1" bg2="lt2" tx2="dk2" accent1="accent1" accent2="accent2" accent3="accent3" accent4="accent4" accent5="accent5" accent6="accent6" hlink="hlink" folHlink="folHlink"/>
    </a:extraClrScheme>
    <a:extraClrScheme>
      <a:clrScheme name="1_default 12">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969696"/>
        </a:folHlink>
      </a:clrScheme>
      <a:clrMap bg1="lt1" tx1="dk1" bg2="lt2" tx2="dk2" accent1="accent1" accent2="accent2" accent3="accent3" accent4="accent4" accent5="accent5" accent6="accent6" hlink="hlink" folHlink="folHlink"/>
    </a:extraClrScheme>
    <a:extraClrScheme>
      <a:clrScheme name="1_default 13">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808080"/>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3_default">
  <a:themeElements>
    <a:clrScheme name="3_default 5">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990000"/>
      </a:folHlink>
    </a:clrScheme>
    <a:fontScheme name="3_default">
      <a:majorFont>
        <a:latin typeface="FrutigerNext LT Medium"/>
        <a:ea typeface="SimSun"/>
        <a:cs typeface=""/>
      </a:majorFont>
      <a:minorFont>
        <a:latin typeface="FrutigerNext LT Medium"/>
        <a:ea typeface="SimSun"/>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
            <a:srgbClr val="CC9900"/>
          </a:buClr>
          <a:buSzTx/>
          <a:buFont typeface="Wingdings" pitchFamily="2" charset="2"/>
          <a:buChar char="n"/>
          <a:tabLst/>
          <a:defRPr kumimoji="0" lang="zh-CN" altLang="en-US" sz="1800" b="1" i="0" u="none" strike="noStrike" cap="none" normalizeH="0" baseline="0" smtClean="0">
            <a:ln>
              <a:noFill/>
            </a:ln>
            <a:solidFill>
              <a:schemeClr val="tx1"/>
            </a:solidFill>
            <a:effectLst/>
            <a:latin typeface="Arial" charset="0"/>
            <a:ea typeface="SimSun" pitchFamily="2" charset="-122"/>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
            <a:srgbClr val="CC9900"/>
          </a:buClr>
          <a:buSzTx/>
          <a:buFont typeface="Wingdings" pitchFamily="2" charset="2"/>
          <a:buChar char="n"/>
          <a:tabLst/>
          <a:defRPr kumimoji="0" lang="zh-CN" altLang="en-US" sz="1800" b="1" i="0" u="none" strike="noStrike" cap="none" normalizeH="0" baseline="0" smtClean="0">
            <a:ln>
              <a:noFill/>
            </a:ln>
            <a:solidFill>
              <a:schemeClr val="tx1"/>
            </a:solidFill>
            <a:effectLst/>
            <a:latin typeface="Arial" charset="0"/>
            <a:ea typeface="SimSun" pitchFamily="2" charset="-122"/>
          </a:defRPr>
        </a:defPPr>
      </a:lstStyle>
    </a:lnDef>
  </a:objectDefaults>
  <a:extraClrSchemeLst>
    <a:extraClrScheme>
      <a:clrScheme name="3_default 1">
        <a:dk1>
          <a:srgbClr val="000000"/>
        </a:dk1>
        <a:lt1>
          <a:srgbClr val="FFFFFF"/>
        </a:lt1>
        <a:dk2>
          <a:srgbClr val="990000"/>
        </a:dk2>
        <a:lt2>
          <a:srgbClr val="808080"/>
        </a:lt2>
        <a:accent1>
          <a:srgbClr val="99CCFF"/>
        </a:accent1>
        <a:accent2>
          <a:srgbClr val="669900"/>
        </a:accent2>
        <a:accent3>
          <a:srgbClr val="FFFFFF"/>
        </a:accent3>
        <a:accent4>
          <a:srgbClr val="000000"/>
        </a:accent4>
        <a:accent5>
          <a:srgbClr val="CAE2FF"/>
        </a:accent5>
        <a:accent6>
          <a:srgbClr val="5C8A00"/>
        </a:accent6>
        <a:hlink>
          <a:srgbClr val="FF9900"/>
        </a:hlink>
        <a:folHlink>
          <a:srgbClr val="DDDDDD"/>
        </a:folHlink>
      </a:clrScheme>
      <a:clrMap bg1="lt1" tx1="dk1" bg2="lt2" tx2="dk2" accent1="accent1" accent2="accent2" accent3="accent3" accent4="accent4" accent5="accent5" accent6="accent6" hlink="hlink" folHlink="folHlink"/>
    </a:extraClrScheme>
    <a:extraClrScheme>
      <a:clrScheme name="3_default 2">
        <a:dk1>
          <a:srgbClr val="000000"/>
        </a:dk1>
        <a:lt1>
          <a:srgbClr val="FFFFFF"/>
        </a:lt1>
        <a:dk2>
          <a:srgbClr val="990000"/>
        </a:dk2>
        <a:lt2>
          <a:srgbClr val="B2B2B2"/>
        </a:lt2>
        <a:accent1>
          <a:srgbClr val="FFCC99"/>
        </a:accent1>
        <a:accent2>
          <a:srgbClr val="FFCC66"/>
        </a:accent2>
        <a:accent3>
          <a:srgbClr val="FFFFFF"/>
        </a:accent3>
        <a:accent4>
          <a:srgbClr val="000000"/>
        </a:accent4>
        <a:accent5>
          <a:srgbClr val="FFE2CA"/>
        </a:accent5>
        <a:accent6>
          <a:srgbClr val="E7B95C"/>
        </a:accent6>
        <a:hlink>
          <a:srgbClr val="FF9900"/>
        </a:hlink>
        <a:folHlink>
          <a:srgbClr val="996600"/>
        </a:folHlink>
      </a:clrScheme>
      <a:clrMap bg1="lt1" tx1="dk1" bg2="lt2" tx2="dk2" accent1="accent1" accent2="accent2" accent3="accent3" accent4="accent4" accent5="accent5" accent6="accent6" hlink="hlink" folHlink="folHlink"/>
    </a:extraClrScheme>
    <a:extraClrScheme>
      <a:clrScheme name="3_default 3">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99CCCC"/>
        </a:hlink>
        <a:folHlink>
          <a:srgbClr val="009999"/>
        </a:folHlink>
      </a:clrScheme>
      <a:clrMap bg1="lt1" tx1="dk1" bg2="lt2" tx2="dk2" accent1="accent1" accent2="accent2" accent3="accent3" accent4="accent4" accent5="accent5" accent6="accent6" hlink="hlink" folHlink="folHlink"/>
    </a:extraClrScheme>
    <a:extraClrScheme>
      <a:clrScheme name="3_default 4">
        <a:dk1>
          <a:srgbClr val="000000"/>
        </a:dk1>
        <a:lt1>
          <a:srgbClr val="FFFFFF"/>
        </a:lt1>
        <a:dk2>
          <a:srgbClr val="990000"/>
        </a:dk2>
        <a:lt2>
          <a:srgbClr val="B2B2B2"/>
        </a:lt2>
        <a:accent1>
          <a:srgbClr val="CCFF99"/>
        </a:accent1>
        <a:accent2>
          <a:srgbClr val="99CCCC"/>
        </a:accent2>
        <a:accent3>
          <a:srgbClr val="FFFFFF"/>
        </a:accent3>
        <a:accent4>
          <a:srgbClr val="000000"/>
        </a:accent4>
        <a:accent5>
          <a:srgbClr val="E2FFCA"/>
        </a:accent5>
        <a:accent6>
          <a:srgbClr val="8AB9B9"/>
        </a:accent6>
        <a:hlink>
          <a:srgbClr val="0099CC"/>
        </a:hlink>
        <a:folHlink>
          <a:srgbClr val="006699"/>
        </a:folHlink>
      </a:clrScheme>
      <a:clrMap bg1="lt1" tx1="dk1" bg2="lt2" tx2="dk2" accent1="accent1" accent2="accent2" accent3="accent3" accent4="accent4" accent5="accent5" accent6="accent6" hlink="hlink" folHlink="folHlink"/>
    </a:extraClrScheme>
    <a:extraClrScheme>
      <a:clrScheme name="3_default 5">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990000"/>
        </a:folHlink>
      </a:clrScheme>
      <a:clrMap bg1="lt1" tx1="dk1" bg2="lt2" tx2="dk2" accent1="accent1" accent2="accent2" accent3="accent3" accent4="accent4" accent5="accent5" accent6="accent6" hlink="hlink" folHlink="folHlink"/>
    </a:extraClrScheme>
    <a:extraClrScheme>
      <a:clrScheme name="3_default 6">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990000"/>
        </a:folHlink>
      </a:clrScheme>
      <a:clrMap bg1="lt1" tx1="dk1" bg2="lt2" tx2="dk2" accent1="accent1" accent2="accent2" accent3="accent3" accent4="accent4" accent5="accent5" accent6="accent6" hlink="hlink" folHlink="folHlink"/>
    </a:extraClrScheme>
    <a:extraClrScheme>
      <a:clrScheme name="3_default 7">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990000"/>
        </a:folHlink>
      </a:clrScheme>
      <a:clrMap bg1="lt1" tx1="dk1" bg2="lt2" tx2="dk2" accent1="accent1" accent2="accent2" accent3="accent3" accent4="accent4" accent5="accent5" accent6="accent6" hlink="hlink" folHlink="folHlink"/>
    </a:extraClrScheme>
    <a:extraClrScheme>
      <a:clrScheme name="3_default 8">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000000"/>
        </a:folHlink>
      </a:clrScheme>
      <a:clrMap bg1="lt1" tx1="dk1" bg2="lt2" tx2="dk2" accent1="accent1" accent2="accent2" accent3="accent3" accent4="accent4" accent5="accent5" accent6="accent6" hlink="hlink" folHlink="folHlink"/>
    </a:extraClrScheme>
    <a:extraClrScheme>
      <a:clrScheme name="3_default 9">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000000"/>
        </a:folHlink>
      </a:clrScheme>
      <a:clrMap bg1="lt1" tx1="dk1" bg2="lt2" tx2="dk2" accent1="accent1" accent2="accent2" accent3="accent3" accent4="accent4" accent5="accent5" accent6="accent6" hlink="hlink" folHlink="folHlink"/>
    </a:extraClrScheme>
    <a:extraClrScheme>
      <a:clrScheme name="3_default 10">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000000"/>
        </a:folHlink>
      </a:clrScheme>
      <a:clrMap bg1="lt1" tx1="dk1" bg2="lt2" tx2="dk2" accent1="accent1" accent2="accent2" accent3="accent3" accent4="accent4" accent5="accent5" accent6="accent6" hlink="hlink" folHlink="folHlink"/>
    </a:extraClrScheme>
    <a:extraClrScheme>
      <a:clrScheme name="3_default 11">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808080"/>
        </a:folHlink>
      </a:clrScheme>
      <a:clrMap bg1="lt1" tx1="dk1" bg2="lt2" tx2="dk2" accent1="accent1" accent2="accent2" accent3="accent3" accent4="accent4" accent5="accent5" accent6="accent6" hlink="hlink" folHlink="folHlink"/>
    </a:extraClrScheme>
    <a:extraClrScheme>
      <a:clrScheme name="3_default 12">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969696"/>
        </a:folHlink>
      </a:clrScheme>
      <a:clrMap bg1="lt1" tx1="dk1" bg2="lt2" tx2="dk2" accent1="accent1" accent2="accent2" accent3="accent3" accent4="accent4" accent5="accent5" accent6="accent6" hlink="hlink" folHlink="folHlink"/>
    </a:extraClrScheme>
    <a:extraClrScheme>
      <a:clrScheme name="3_default 13">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808080"/>
        </a:folHlink>
      </a:clrScheme>
      <a:clrMap bg1="lt1" tx1="dk1" bg2="lt2" tx2="dk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2_default">
  <a:themeElements>
    <a:clrScheme name="default 5">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990000"/>
      </a:folHlink>
    </a:clrScheme>
    <a:fontScheme name="default">
      <a:majorFont>
        <a:latin typeface="FrutigerNext LT Medium"/>
        <a:ea typeface="华文细黑"/>
        <a:cs typeface="SimSun"/>
      </a:majorFont>
      <a:minorFont>
        <a:latin typeface="FrutigerNext LT Medium"/>
        <a:ea typeface="华文细黑"/>
        <a:cs typeface="SimSu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
            <a:srgbClr val="CC9900"/>
          </a:buClr>
          <a:buSzTx/>
          <a:buFont typeface="Wingdings" pitchFamily="2" charset="2"/>
          <a:buChar char="n"/>
          <a:tabLst/>
          <a:defRPr kumimoji="0" lang="zh-CN" altLang="en-US" sz="1800" b="1" i="0" u="none" strike="noStrike" cap="none" normalizeH="0" baseline="0" smtClean="0">
            <a:ln>
              <a:noFill/>
            </a:ln>
            <a:solidFill>
              <a:schemeClr val="tx1"/>
            </a:solidFill>
            <a:effectLst/>
            <a:latin typeface="Arial" charset="0"/>
            <a:ea typeface="SimSun" pitchFamily="2" charset="-122"/>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
            <a:srgbClr val="CC9900"/>
          </a:buClr>
          <a:buSzTx/>
          <a:buFont typeface="Wingdings" pitchFamily="2" charset="2"/>
          <a:buChar char="n"/>
          <a:tabLst/>
          <a:defRPr kumimoji="0" lang="zh-CN" altLang="en-US" sz="1800" b="1" i="0" u="none" strike="noStrike" cap="none" normalizeH="0" baseline="0" smtClean="0">
            <a:ln>
              <a:noFill/>
            </a:ln>
            <a:solidFill>
              <a:schemeClr val="tx1"/>
            </a:solidFill>
            <a:effectLst/>
            <a:latin typeface="Arial" charset="0"/>
            <a:ea typeface="SimSun" pitchFamily="2" charset="-122"/>
          </a:defRPr>
        </a:defPPr>
      </a:lstStyle>
    </a:lnDef>
  </a:objectDefaults>
  <a:extraClrSchemeLst>
    <a:extraClrScheme>
      <a:clrScheme name="default 1">
        <a:dk1>
          <a:srgbClr val="000000"/>
        </a:dk1>
        <a:lt1>
          <a:srgbClr val="FFFFFF"/>
        </a:lt1>
        <a:dk2>
          <a:srgbClr val="990000"/>
        </a:dk2>
        <a:lt2>
          <a:srgbClr val="808080"/>
        </a:lt2>
        <a:accent1>
          <a:srgbClr val="99CCFF"/>
        </a:accent1>
        <a:accent2>
          <a:srgbClr val="669900"/>
        </a:accent2>
        <a:accent3>
          <a:srgbClr val="FFFFFF"/>
        </a:accent3>
        <a:accent4>
          <a:srgbClr val="000000"/>
        </a:accent4>
        <a:accent5>
          <a:srgbClr val="CAE2FF"/>
        </a:accent5>
        <a:accent6>
          <a:srgbClr val="5C8A00"/>
        </a:accent6>
        <a:hlink>
          <a:srgbClr val="FF9900"/>
        </a:hlink>
        <a:folHlink>
          <a:srgbClr val="DDDDDD"/>
        </a:folHlink>
      </a:clrScheme>
      <a:clrMap bg1="lt1" tx1="dk1" bg2="lt2" tx2="dk2" accent1="accent1" accent2="accent2" accent3="accent3" accent4="accent4" accent5="accent5" accent6="accent6" hlink="hlink" folHlink="folHlink"/>
    </a:extraClrScheme>
    <a:extraClrScheme>
      <a:clrScheme name="default 2">
        <a:dk1>
          <a:srgbClr val="000000"/>
        </a:dk1>
        <a:lt1>
          <a:srgbClr val="FFFFFF"/>
        </a:lt1>
        <a:dk2>
          <a:srgbClr val="990000"/>
        </a:dk2>
        <a:lt2>
          <a:srgbClr val="B2B2B2"/>
        </a:lt2>
        <a:accent1>
          <a:srgbClr val="FFCC99"/>
        </a:accent1>
        <a:accent2>
          <a:srgbClr val="FFCC66"/>
        </a:accent2>
        <a:accent3>
          <a:srgbClr val="FFFFFF"/>
        </a:accent3>
        <a:accent4>
          <a:srgbClr val="000000"/>
        </a:accent4>
        <a:accent5>
          <a:srgbClr val="FFE2CA"/>
        </a:accent5>
        <a:accent6>
          <a:srgbClr val="E7B95C"/>
        </a:accent6>
        <a:hlink>
          <a:srgbClr val="FF9900"/>
        </a:hlink>
        <a:folHlink>
          <a:srgbClr val="996600"/>
        </a:folHlink>
      </a:clrScheme>
      <a:clrMap bg1="lt1" tx1="dk1" bg2="lt2" tx2="dk2" accent1="accent1" accent2="accent2" accent3="accent3" accent4="accent4" accent5="accent5" accent6="accent6" hlink="hlink" folHlink="folHlink"/>
    </a:extraClrScheme>
    <a:extraClrScheme>
      <a:clrScheme name="default 3">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99CCCC"/>
        </a:hlink>
        <a:folHlink>
          <a:srgbClr val="009999"/>
        </a:folHlink>
      </a:clrScheme>
      <a:clrMap bg1="lt1" tx1="dk1" bg2="lt2" tx2="dk2" accent1="accent1" accent2="accent2" accent3="accent3" accent4="accent4" accent5="accent5" accent6="accent6" hlink="hlink" folHlink="folHlink"/>
    </a:extraClrScheme>
    <a:extraClrScheme>
      <a:clrScheme name="default 4">
        <a:dk1>
          <a:srgbClr val="000000"/>
        </a:dk1>
        <a:lt1>
          <a:srgbClr val="FFFFFF"/>
        </a:lt1>
        <a:dk2>
          <a:srgbClr val="990000"/>
        </a:dk2>
        <a:lt2>
          <a:srgbClr val="B2B2B2"/>
        </a:lt2>
        <a:accent1>
          <a:srgbClr val="CCFF99"/>
        </a:accent1>
        <a:accent2>
          <a:srgbClr val="99CCCC"/>
        </a:accent2>
        <a:accent3>
          <a:srgbClr val="FFFFFF"/>
        </a:accent3>
        <a:accent4>
          <a:srgbClr val="000000"/>
        </a:accent4>
        <a:accent5>
          <a:srgbClr val="E2FFCA"/>
        </a:accent5>
        <a:accent6>
          <a:srgbClr val="8AB9B9"/>
        </a:accent6>
        <a:hlink>
          <a:srgbClr val="0099CC"/>
        </a:hlink>
        <a:folHlink>
          <a:srgbClr val="006699"/>
        </a:folHlink>
      </a:clrScheme>
      <a:clrMap bg1="lt1" tx1="dk1" bg2="lt2" tx2="dk2" accent1="accent1" accent2="accent2" accent3="accent3" accent4="accent4" accent5="accent5" accent6="accent6" hlink="hlink" folHlink="folHlink"/>
    </a:extraClrScheme>
    <a:extraClrScheme>
      <a:clrScheme name="default 5">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990000"/>
        </a:folHlink>
      </a:clrScheme>
      <a:clrMap bg1="lt1" tx1="dk1" bg2="lt2" tx2="dk2" accent1="accent1" accent2="accent2" accent3="accent3" accent4="accent4" accent5="accent5" accent6="accent6" hlink="hlink" folHlink="folHlink"/>
    </a:extraClrScheme>
    <a:extraClrScheme>
      <a:clrScheme name="default 6">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990000"/>
        </a:folHlink>
      </a:clrScheme>
      <a:clrMap bg1="lt1" tx1="dk1" bg2="lt2" tx2="dk2" accent1="accent1" accent2="accent2" accent3="accent3" accent4="accent4" accent5="accent5" accent6="accent6" hlink="hlink" folHlink="folHlink"/>
    </a:extraClrScheme>
    <a:extraClrScheme>
      <a:clrScheme name="default 7">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990000"/>
        </a:folHlink>
      </a:clrScheme>
      <a:clrMap bg1="lt1" tx1="dk1" bg2="lt2" tx2="dk2" accent1="accent1" accent2="accent2" accent3="accent3" accent4="accent4" accent5="accent5" accent6="accent6" hlink="hlink" folHlink="folHlink"/>
    </a:extraClrScheme>
    <a:extraClrScheme>
      <a:clrScheme name="default 8">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000000"/>
        </a:folHlink>
      </a:clrScheme>
      <a:clrMap bg1="lt1" tx1="dk1" bg2="lt2" tx2="dk2" accent1="accent1" accent2="accent2" accent3="accent3" accent4="accent4" accent5="accent5" accent6="accent6" hlink="hlink" folHlink="folHlink"/>
    </a:extraClrScheme>
    <a:extraClrScheme>
      <a:clrScheme name="default 9">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000000"/>
        </a:folHlink>
      </a:clrScheme>
      <a:clrMap bg1="lt1" tx1="dk1" bg2="lt2" tx2="dk2" accent1="accent1" accent2="accent2" accent3="accent3" accent4="accent4" accent5="accent5" accent6="accent6" hlink="hlink" folHlink="folHlink"/>
    </a:extraClrScheme>
    <a:extraClrScheme>
      <a:clrScheme name="default 10">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000000"/>
        </a:folHlink>
      </a:clrScheme>
      <a:clrMap bg1="lt1" tx1="dk1" bg2="lt2" tx2="dk2" accent1="accent1" accent2="accent2" accent3="accent3" accent4="accent4" accent5="accent5" accent6="accent6" hlink="hlink" folHlink="folHlink"/>
    </a:extraClrScheme>
    <a:extraClrScheme>
      <a:clrScheme name="default 11">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808080"/>
        </a:folHlink>
      </a:clrScheme>
      <a:clrMap bg1="lt1" tx1="dk1" bg2="lt2" tx2="dk2" accent1="accent1" accent2="accent2" accent3="accent3" accent4="accent4" accent5="accent5" accent6="accent6" hlink="hlink" folHlink="folHlink"/>
    </a:extraClrScheme>
    <a:extraClrScheme>
      <a:clrScheme name="default 12">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969696"/>
        </a:folHlink>
      </a:clrScheme>
      <a:clrMap bg1="lt1" tx1="dk1" bg2="lt2" tx2="dk2" accent1="accent1" accent2="accent2" accent3="accent3" accent4="accent4" accent5="accent5" accent6="accent6" hlink="hlink" folHlink="folHlink"/>
    </a:extraClrScheme>
    <a:extraClrScheme>
      <a:clrScheme name="default 13">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808080"/>
        </a:folHlink>
      </a:clrScheme>
      <a:clrMap bg1="lt1" tx1="dk1" bg2="lt2" tx2="dk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19_主题1">
  <a:themeElements>
    <a:clrScheme name="default 5">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990000"/>
      </a:folHlink>
    </a:clrScheme>
    <a:fontScheme name="default">
      <a:majorFont>
        <a:latin typeface="FrutigerNext LT Medium"/>
        <a:ea typeface="华文细黑"/>
        <a:cs typeface="宋体"/>
      </a:majorFont>
      <a:minorFont>
        <a:latin typeface="FrutigerNext LT Medium"/>
        <a:ea typeface="华文细黑"/>
        <a:cs typeface="宋体"/>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a:solidFill>
            <a:schemeClr val="tx1"/>
          </a:solid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xmlns="">
              <a:effectLst>
                <a:outerShdw dist="35921" dir="2700000" algn="ctr" rotWithShape="0">
                  <a:schemeClr val="bg2"/>
                </a:outerShdw>
              </a:effectLst>
            </a14:hiddenEffects>
          </a:ext>
        </a:extLst>
      </a:spPr>
      <a:bodyPr vert="horz" wrap="square" lIns="91440" tIns="45720" rIns="91440" bIns="45720" numCol="1" rtlCol="0"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
            <a:srgbClr val="CC9900"/>
          </a:buClr>
          <a:buSzTx/>
          <a:buFont typeface="Wingdings" pitchFamily="2" charset="2"/>
          <a:buChar char="n"/>
          <a:tabLst/>
          <a:defRPr kumimoji="0" sz="1800" b="0" i="0" u="none" strike="noStrike" cap="none" normalizeH="0" baseline="0" smtClean="0">
            <a:ln>
              <a:noFill/>
            </a:ln>
            <a:solidFill>
              <a:schemeClr val="tx1"/>
            </a:solidFill>
            <a:effectLst/>
            <a:latin typeface="Arial" charset="0"/>
            <a:ea typeface="宋体" charset="-122"/>
          </a:defRPr>
        </a:defPPr>
      </a:lstStyle>
    </a:spDef>
    <a:lnDef>
      <a:spPr bwMode="auto">
        <a:noFill/>
        <a:ln>
          <a:solidFill>
            <a:schemeClr val="bg1">
              <a:lumMod val="65000"/>
            </a:schemeClr>
          </a:solid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xmlns="">
              <a:effectLst>
                <a:outerShdw dist="35921" dir="2700000" algn="ctr" rotWithShape="0">
                  <a:schemeClr val="bg2"/>
                </a:outerShdw>
              </a:effectLst>
            </a14:hiddenEffects>
          </a:ext>
        </a:extLst>
      </a:spPr>
      <a:bodyPr/>
      <a:lstStyle/>
    </a:lnDef>
    <a:txDef>
      <a:spPr>
        <a:noFill/>
      </a:spPr>
      <a:bodyPr wrap="square" rtlCol="0">
        <a:spAutoFit/>
      </a:bodyPr>
      <a:lstStyle>
        <a:defPPr>
          <a:defRPr sz="1400" dirty="0" smtClean="0">
            <a:latin typeface="+mn-lt"/>
          </a:defRPr>
        </a:defPPr>
      </a:lstStyle>
    </a:txDef>
  </a:objectDefaults>
  <a:extraClrSchemeLst>
    <a:extraClrScheme>
      <a:clrScheme name="default 1">
        <a:dk1>
          <a:srgbClr val="000000"/>
        </a:dk1>
        <a:lt1>
          <a:srgbClr val="FFFFFF"/>
        </a:lt1>
        <a:dk2>
          <a:srgbClr val="990000"/>
        </a:dk2>
        <a:lt2>
          <a:srgbClr val="808080"/>
        </a:lt2>
        <a:accent1>
          <a:srgbClr val="99CCFF"/>
        </a:accent1>
        <a:accent2>
          <a:srgbClr val="669900"/>
        </a:accent2>
        <a:accent3>
          <a:srgbClr val="FFFFFF"/>
        </a:accent3>
        <a:accent4>
          <a:srgbClr val="000000"/>
        </a:accent4>
        <a:accent5>
          <a:srgbClr val="CAE2FF"/>
        </a:accent5>
        <a:accent6>
          <a:srgbClr val="5C8A00"/>
        </a:accent6>
        <a:hlink>
          <a:srgbClr val="FF9900"/>
        </a:hlink>
        <a:folHlink>
          <a:srgbClr val="DDDDDD"/>
        </a:folHlink>
      </a:clrScheme>
      <a:clrMap bg1="lt1" tx1="dk1" bg2="lt2" tx2="dk2" accent1="accent1" accent2="accent2" accent3="accent3" accent4="accent4" accent5="accent5" accent6="accent6" hlink="hlink" folHlink="folHlink"/>
    </a:extraClrScheme>
    <a:extraClrScheme>
      <a:clrScheme name="default 2">
        <a:dk1>
          <a:srgbClr val="000000"/>
        </a:dk1>
        <a:lt1>
          <a:srgbClr val="FFFFFF"/>
        </a:lt1>
        <a:dk2>
          <a:srgbClr val="990000"/>
        </a:dk2>
        <a:lt2>
          <a:srgbClr val="B2B2B2"/>
        </a:lt2>
        <a:accent1>
          <a:srgbClr val="FFCC99"/>
        </a:accent1>
        <a:accent2>
          <a:srgbClr val="FFCC66"/>
        </a:accent2>
        <a:accent3>
          <a:srgbClr val="FFFFFF"/>
        </a:accent3>
        <a:accent4>
          <a:srgbClr val="000000"/>
        </a:accent4>
        <a:accent5>
          <a:srgbClr val="FFE2CA"/>
        </a:accent5>
        <a:accent6>
          <a:srgbClr val="E7B95C"/>
        </a:accent6>
        <a:hlink>
          <a:srgbClr val="FF9900"/>
        </a:hlink>
        <a:folHlink>
          <a:srgbClr val="996600"/>
        </a:folHlink>
      </a:clrScheme>
      <a:clrMap bg1="lt1" tx1="dk1" bg2="lt2" tx2="dk2" accent1="accent1" accent2="accent2" accent3="accent3" accent4="accent4" accent5="accent5" accent6="accent6" hlink="hlink" folHlink="folHlink"/>
    </a:extraClrScheme>
    <a:extraClrScheme>
      <a:clrScheme name="default 3">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99CCCC"/>
        </a:hlink>
        <a:folHlink>
          <a:srgbClr val="009999"/>
        </a:folHlink>
      </a:clrScheme>
      <a:clrMap bg1="lt1" tx1="dk1" bg2="lt2" tx2="dk2" accent1="accent1" accent2="accent2" accent3="accent3" accent4="accent4" accent5="accent5" accent6="accent6" hlink="hlink" folHlink="folHlink"/>
    </a:extraClrScheme>
    <a:extraClrScheme>
      <a:clrScheme name="default 4">
        <a:dk1>
          <a:srgbClr val="000000"/>
        </a:dk1>
        <a:lt1>
          <a:srgbClr val="FFFFFF"/>
        </a:lt1>
        <a:dk2>
          <a:srgbClr val="990000"/>
        </a:dk2>
        <a:lt2>
          <a:srgbClr val="B2B2B2"/>
        </a:lt2>
        <a:accent1>
          <a:srgbClr val="CCFF99"/>
        </a:accent1>
        <a:accent2>
          <a:srgbClr val="99CCCC"/>
        </a:accent2>
        <a:accent3>
          <a:srgbClr val="FFFFFF"/>
        </a:accent3>
        <a:accent4>
          <a:srgbClr val="000000"/>
        </a:accent4>
        <a:accent5>
          <a:srgbClr val="E2FFCA"/>
        </a:accent5>
        <a:accent6>
          <a:srgbClr val="8AB9B9"/>
        </a:accent6>
        <a:hlink>
          <a:srgbClr val="0099CC"/>
        </a:hlink>
        <a:folHlink>
          <a:srgbClr val="006699"/>
        </a:folHlink>
      </a:clrScheme>
      <a:clrMap bg1="lt1" tx1="dk1" bg2="lt2" tx2="dk2" accent1="accent1" accent2="accent2" accent3="accent3" accent4="accent4" accent5="accent5" accent6="accent6" hlink="hlink" folHlink="folHlink"/>
    </a:extraClrScheme>
    <a:extraClrScheme>
      <a:clrScheme name="default 5">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990000"/>
        </a:folHlink>
      </a:clrScheme>
      <a:clrMap bg1="lt1" tx1="dk1" bg2="lt2" tx2="dk2" accent1="accent1" accent2="accent2" accent3="accent3" accent4="accent4" accent5="accent5" accent6="accent6" hlink="hlink" folHlink="folHlink"/>
    </a:extraClrScheme>
    <a:extraClrScheme>
      <a:clrScheme name="default 6">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990000"/>
        </a:folHlink>
      </a:clrScheme>
      <a:clrMap bg1="lt1" tx1="dk1" bg2="lt2" tx2="dk2" accent1="accent1" accent2="accent2" accent3="accent3" accent4="accent4" accent5="accent5" accent6="accent6" hlink="hlink" folHlink="folHlink"/>
    </a:extraClrScheme>
    <a:extraClrScheme>
      <a:clrScheme name="default 7">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990000"/>
        </a:folHlink>
      </a:clrScheme>
      <a:clrMap bg1="lt1" tx1="dk1" bg2="lt2" tx2="dk2" accent1="accent1" accent2="accent2" accent3="accent3" accent4="accent4" accent5="accent5" accent6="accent6" hlink="hlink" folHlink="folHlink"/>
    </a:extraClrScheme>
    <a:extraClrScheme>
      <a:clrScheme name="default 8">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000000"/>
        </a:folHlink>
      </a:clrScheme>
      <a:clrMap bg1="lt1" tx1="dk1" bg2="lt2" tx2="dk2" accent1="accent1" accent2="accent2" accent3="accent3" accent4="accent4" accent5="accent5" accent6="accent6" hlink="hlink" folHlink="folHlink"/>
    </a:extraClrScheme>
    <a:extraClrScheme>
      <a:clrScheme name="default 9">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000000"/>
        </a:folHlink>
      </a:clrScheme>
      <a:clrMap bg1="lt1" tx1="dk1" bg2="lt2" tx2="dk2" accent1="accent1" accent2="accent2" accent3="accent3" accent4="accent4" accent5="accent5" accent6="accent6" hlink="hlink" folHlink="folHlink"/>
    </a:extraClrScheme>
    <a:extraClrScheme>
      <a:clrScheme name="default 10">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000000"/>
        </a:folHlink>
      </a:clrScheme>
      <a:clrMap bg1="lt1" tx1="dk1" bg2="lt2" tx2="dk2" accent1="accent1" accent2="accent2" accent3="accent3" accent4="accent4" accent5="accent5" accent6="accent6" hlink="hlink" folHlink="folHlink"/>
    </a:extraClrScheme>
    <a:extraClrScheme>
      <a:clrScheme name="default 11">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808080"/>
        </a:folHlink>
      </a:clrScheme>
      <a:clrMap bg1="lt1" tx1="dk1" bg2="lt2" tx2="dk2" accent1="accent1" accent2="accent2" accent3="accent3" accent4="accent4" accent5="accent5" accent6="accent6" hlink="hlink" folHlink="folHlink"/>
    </a:extraClrScheme>
    <a:extraClrScheme>
      <a:clrScheme name="default 12">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969696"/>
        </a:folHlink>
      </a:clrScheme>
      <a:clrMap bg1="lt1" tx1="dk1" bg2="lt2" tx2="dk2" accent1="accent1" accent2="accent2" accent3="accent3" accent4="accent4" accent5="accent5" accent6="accent6" hlink="hlink" folHlink="folHlink"/>
    </a:extraClrScheme>
    <a:extraClrScheme>
      <a:clrScheme name="default 13">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808080"/>
        </a:folHlink>
      </a:clrScheme>
      <a:clrMap bg1="lt1" tx1="dk1" bg2="lt2" tx2="dk2" accent1="accent1" accent2="accent2" accent3="accent3" accent4="accent4" accent5="accent5" accent6="accent6" hlink="hlink" folHlink="folHlink"/>
    </a:extraClrScheme>
  </a:extraClrSchemeLst>
</a:theme>
</file>

<file path=ppt/theme/theme7.xml><?xml version="1.0" encoding="utf-8"?>
<a:theme xmlns:a="http://schemas.openxmlformats.org/drawingml/2006/main" name="4_default">
  <a:themeElements>
    <a:clrScheme name="default 5">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990000"/>
      </a:folHlink>
    </a:clrScheme>
    <a:fontScheme name="default">
      <a:majorFont>
        <a:latin typeface="FrutigerNext LT Medium"/>
        <a:ea typeface="华文细黑"/>
        <a:cs typeface="SimSun"/>
      </a:majorFont>
      <a:minorFont>
        <a:latin typeface="FrutigerNext LT Medium"/>
        <a:ea typeface="华文细黑"/>
        <a:cs typeface="SimSu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
            <a:srgbClr val="CC9900"/>
          </a:buClr>
          <a:buSzTx/>
          <a:buFont typeface="Wingdings" pitchFamily="2" charset="2"/>
          <a:buChar char="n"/>
          <a:tabLst/>
          <a:defRPr kumimoji="0" lang="zh-CN" altLang="en-US" sz="1800" b="1" i="0" u="none" strike="noStrike" cap="none" normalizeH="0" baseline="0" smtClean="0">
            <a:ln>
              <a:noFill/>
            </a:ln>
            <a:solidFill>
              <a:schemeClr val="tx1"/>
            </a:solidFill>
            <a:effectLst/>
            <a:latin typeface="Arial" charset="0"/>
            <a:ea typeface="SimSun" pitchFamily="2" charset="-122"/>
          </a:defRPr>
        </a:defPPr>
      </a:lstStyle>
    </a:spDef>
    <a:lnDef>
      <a:spPr bwMode="auto">
        <a:noFill/>
        <a:ln w="9525" cap="flat" cmpd="sng" algn="ctr">
          <a:solidFill>
            <a:schemeClr val="tx1"/>
          </a:solidFill>
          <a:prstDash val="solid"/>
          <a:round/>
          <a:headEnd type="none" w="med" len="med"/>
          <a:tailEnd type="arrow"/>
        </a:ln>
        <a:effectLst/>
      </a:spPr>
      <a:bodyPr/>
      <a:lstStyle/>
    </a:lnDef>
  </a:objectDefaults>
  <a:extraClrSchemeLst>
    <a:extraClrScheme>
      <a:clrScheme name="default 1">
        <a:dk1>
          <a:srgbClr val="000000"/>
        </a:dk1>
        <a:lt1>
          <a:srgbClr val="FFFFFF"/>
        </a:lt1>
        <a:dk2>
          <a:srgbClr val="990000"/>
        </a:dk2>
        <a:lt2>
          <a:srgbClr val="808080"/>
        </a:lt2>
        <a:accent1>
          <a:srgbClr val="99CCFF"/>
        </a:accent1>
        <a:accent2>
          <a:srgbClr val="669900"/>
        </a:accent2>
        <a:accent3>
          <a:srgbClr val="FFFFFF"/>
        </a:accent3>
        <a:accent4>
          <a:srgbClr val="000000"/>
        </a:accent4>
        <a:accent5>
          <a:srgbClr val="CAE2FF"/>
        </a:accent5>
        <a:accent6>
          <a:srgbClr val="5C8A00"/>
        </a:accent6>
        <a:hlink>
          <a:srgbClr val="FF9900"/>
        </a:hlink>
        <a:folHlink>
          <a:srgbClr val="DDDDDD"/>
        </a:folHlink>
      </a:clrScheme>
      <a:clrMap bg1="lt1" tx1="dk1" bg2="lt2" tx2="dk2" accent1="accent1" accent2="accent2" accent3="accent3" accent4="accent4" accent5="accent5" accent6="accent6" hlink="hlink" folHlink="folHlink"/>
    </a:extraClrScheme>
    <a:extraClrScheme>
      <a:clrScheme name="default 2">
        <a:dk1>
          <a:srgbClr val="000000"/>
        </a:dk1>
        <a:lt1>
          <a:srgbClr val="FFFFFF"/>
        </a:lt1>
        <a:dk2>
          <a:srgbClr val="990000"/>
        </a:dk2>
        <a:lt2>
          <a:srgbClr val="B2B2B2"/>
        </a:lt2>
        <a:accent1>
          <a:srgbClr val="FFCC99"/>
        </a:accent1>
        <a:accent2>
          <a:srgbClr val="FFCC66"/>
        </a:accent2>
        <a:accent3>
          <a:srgbClr val="FFFFFF"/>
        </a:accent3>
        <a:accent4>
          <a:srgbClr val="000000"/>
        </a:accent4>
        <a:accent5>
          <a:srgbClr val="FFE2CA"/>
        </a:accent5>
        <a:accent6>
          <a:srgbClr val="E7B95C"/>
        </a:accent6>
        <a:hlink>
          <a:srgbClr val="FF9900"/>
        </a:hlink>
        <a:folHlink>
          <a:srgbClr val="996600"/>
        </a:folHlink>
      </a:clrScheme>
      <a:clrMap bg1="lt1" tx1="dk1" bg2="lt2" tx2="dk2" accent1="accent1" accent2="accent2" accent3="accent3" accent4="accent4" accent5="accent5" accent6="accent6" hlink="hlink" folHlink="folHlink"/>
    </a:extraClrScheme>
    <a:extraClrScheme>
      <a:clrScheme name="default 3">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99CCCC"/>
        </a:hlink>
        <a:folHlink>
          <a:srgbClr val="009999"/>
        </a:folHlink>
      </a:clrScheme>
      <a:clrMap bg1="lt1" tx1="dk1" bg2="lt2" tx2="dk2" accent1="accent1" accent2="accent2" accent3="accent3" accent4="accent4" accent5="accent5" accent6="accent6" hlink="hlink" folHlink="folHlink"/>
    </a:extraClrScheme>
    <a:extraClrScheme>
      <a:clrScheme name="default 4">
        <a:dk1>
          <a:srgbClr val="000000"/>
        </a:dk1>
        <a:lt1>
          <a:srgbClr val="FFFFFF"/>
        </a:lt1>
        <a:dk2>
          <a:srgbClr val="990000"/>
        </a:dk2>
        <a:lt2>
          <a:srgbClr val="B2B2B2"/>
        </a:lt2>
        <a:accent1>
          <a:srgbClr val="CCFF99"/>
        </a:accent1>
        <a:accent2>
          <a:srgbClr val="99CCCC"/>
        </a:accent2>
        <a:accent3>
          <a:srgbClr val="FFFFFF"/>
        </a:accent3>
        <a:accent4>
          <a:srgbClr val="000000"/>
        </a:accent4>
        <a:accent5>
          <a:srgbClr val="E2FFCA"/>
        </a:accent5>
        <a:accent6>
          <a:srgbClr val="8AB9B9"/>
        </a:accent6>
        <a:hlink>
          <a:srgbClr val="0099CC"/>
        </a:hlink>
        <a:folHlink>
          <a:srgbClr val="006699"/>
        </a:folHlink>
      </a:clrScheme>
      <a:clrMap bg1="lt1" tx1="dk1" bg2="lt2" tx2="dk2" accent1="accent1" accent2="accent2" accent3="accent3" accent4="accent4" accent5="accent5" accent6="accent6" hlink="hlink" folHlink="folHlink"/>
    </a:extraClrScheme>
    <a:extraClrScheme>
      <a:clrScheme name="default 5">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990000"/>
        </a:folHlink>
      </a:clrScheme>
      <a:clrMap bg1="lt1" tx1="dk1" bg2="lt2" tx2="dk2" accent1="accent1" accent2="accent2" accent3="accent3" accent4="accent4" accent5="accent5" accent6="accent6" hlink="hlink" folHlink="folHlink"/>
    </a:extraClrScheme>
    <a:extraClrScheme>
      <a:clrScheme name="default 6">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990000"/>
        </a:folHlink>
      </a:clrScheme>
      <a:clrMap bg1="lt1" tx1="dk1" bg2="lt2" tx2="dk2" accent1="accent1" accent2="accent2" accent3="accent3" accent4="accent4" accent5="accent5" accent6="accent6" hlink="hlink" folHlink="folHlink"/>
    </a:extraClrScheme>
    <a:extraClrScheme>
      <a:clrScheme name="default 7">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990000"/>
        </a:folHlink>
      </a:clrScheme>
      <a:clrMap bg1="lt1" tx1="dk1" bg2="lt2" tx2="dk2" accent1="accent1" accent2="accent2" accent3="accent3" accent4="accent4" accent5="accent5" accent6="accent6" hlink="hlink" folHlink="folHlink"/>
    </a:extraClrScheme>
    <a:extraClrScheme>
      <a:clrScheme name="default 8">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000000"/>
        </a:folHlink>
      </a:clrScheme>
      <a:clrMap bg1="lt1" tx1="dk1" bg2="lt2" tx2="dk2" accent1="accent1" accent2="accent2" accent3="accent3" accent4="accent4" accent5="accent5" accent6="accent6" hlink="hlink" folHlink="folHlink"/>
    </a:extraClrScheme>
    <a:extraClrScheme>
      <a:clrScheme name="default 9">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000000"/>
        </a:folHlink>
      </a:clrScheme>
      <a:clrMap bg1="lt1" tx1="dk1" bg2="lt2" tx2="dk2" accent1="accent1" accent2="accent2" accent3="accent3" accent4="accent4" accent5="accent5" accent6="accent6" hlink="hlink" folHlink="folHlink"/>
    </a:extraClrScheme>
    <a:extraClrScheme>
      <a:clrScheme name="default 10">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000000"/>
        </a:folHlink>
      </a:clrScheme>
      <a:clrMap bg1="lt1" tx1="dk1" bg2="lt2" tx2="dk2" accent1="accent1" accent2="accent2" accent3="accent3" accent4="accent4" accent5="accent5" accent6="accent6" hlink="hlink" folHlink="folHlink"/>
    </a:extraClrScheme>
    <a:extraClrScheme>
      <a:clrScheme name="default 11">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808080"/>
        </a:folHlink>
      </a:clrScheme>
      <a:clrMap bg1="lt1" tx1="dk1" bg2="lt2" tx2="dk2" accent1="accent1" accent2="accent2" accent3="accent3" accent4="accent4" accent5="accent5" accent6="accent6" hlink="hlink" folHlink="folHlink"/>
    </a:extraClrScheme>
    <a:extraClrScheme>
      <a:clrScheme name="default 12">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969696"/>
        </a:folHlink>
      </a:clrScheme>
      <a:clrMap bg1="lt1" tx1="dk1" bg2="lt2" tx2="dk2" accent1="accent1" accent2="accent2" accent3="accent3" accent4="accent4" accent5="accent5" accent6="accent6" hlink="hlink" folHlink="folHlink"/>
    </a:extraClrScheme>
    <a:extraClrScheme>
      <a:clrScheme name="default 13">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808080"/>
        </a:folHlink>
      </a:clrScheme>
      <a:clrMap bg1="lt1" tx1="dk1" bg2="lt2" tx2="dk2" accent1="accent1" accent2="accent2" accent3="accent3" accent4="accent4" accent5="accent5" accent6="accent6" hlink="hlink" folHlink="folHlink"/>
    </a:extraClrScheme>
  </a:extraClrSchemeLst>
</a:theme>
</file>

<file path=ppt/theme/theme8.xml><?xml version="1.0" encoding="utf-8"?>
<a:theme xmlns:a="http://schemas.openxmlformats.org/drawingml/2006/main" name="5_default">
  <a:themeElements>
    <a:clrScheme name="default 5">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990000"/>
      </a:folHlink>
    </a:clrScheme>
    <a:fontScheme name="default">
      <a:majorFont>
        <a:latin typeface="FrutigerNext LT Medium"/>
        <a:ea typeface="华文细黑"/>
        <a:cs typeface="SimSun"/>
      </a:majorFont>
      <a:minorFont>
        <a:latin typeface="FrutigerNext LT Medium"/>
        <a:ea typeface="华文细黑"/>
        <a:cs typeface="SimSu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
            <a:srgbClr val="CC9900"/>
          </a:buClr>
          <a:buSzTx/>
          <a:buFont typeface="Wingdings" pitchFamily="2" charset="2"/>
          <a:buChar char="n"/>
          <a:tabLst/>
          <a:defRPr kumimoji="0" lang="zh-CN" altLang="en-US" sz="1800" b="1" i="0" u="none" strike="noStrike" cap="none" normalizeH="0" baseline="0" smtClean="0">
            <a:ln>
              <a:noFill/>
            </a:ln>
            <a:solidFill>
              <a:schemeClr val="tx1"/>
            </a:solidFill>
            <a:effectLst/>
            <a:latin typeface="Arial" charset="0"/>
            <a:ea typeface="SimSun" pitchFamily="2" charset="-122"/>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
            <a:srgbClr val="CC9900"/>
          </a:buClr>
          <a:buSzTx/>
          <a:buFont typeface="Wingdings" pitchFamily="2" charset="2"/>
          <a:buChar char="n"/>
          <a:tabLst/>
          <a:defRPr kumimoji="0" lang="zh-CN" altLang="en-US" sz="1800" b="1" i="0" u="none" strike="noStrike" cap="none" normalizeH="0" baseline="0" smtClean="0">
            <a:ln>
              <a:noFill/>
            </a:ln>
            <a:solidFill>
              <a:schemeClr val="tx1"/>
            </a:solidFill>
            <a:effectLst/>
            <a:latin typeface="Arial" charset="0"/>
            <a:ea typeface="SimSun" pitchFamily="2" charset="-122"/>
          </a:defRPr>
        </a:defPPr>
      </a:lstStyle>
    </a:lnDef>
  </a:objectDefaults>
  <a:extraClrSchemeLst>
    <a:extraClrScheme>
      <a:clrScheme name="default 1">
        <a:dk1>
          <a:srgbClr val="000000"/>
        </a:dk1>
        <a:lt1>
          <a:srgbClr val="FFFFFF"/>
        </a:lt1>
        <a:dk2>
          <a:srgbClr val="990000"/>
        </a:dk2>
        <a:lt2>
          <a:srgbClr val="808080"/>
        </a:lt2>
        <a:accent1>
          <a:srgbClr val="99CCFF"/>
        </a:accent1>
        <a:accent2>
          <a:srgbClr val="669900"/>
        </a:accent2>
        <a:accent3>
          <a:srgbClr val="FFFFFF"/>
        </a:accent3>
        <a:accent4>
          <a:srgbClr val="000000"/>
        </a:accent4>
        <a:accent5>
          <a:srgbClr val="CAE2FF"/>
        </a:accent5>
        <a:accent6>
          <a:srgbClr val="5C8A00"/>
        </a:accent6>
        <a:hlink>
          <a:srgbClr val="FF9900"/>
        </a:hlink>
        <a:folHlink>
          <a:srgbClr val="DDDDDD"/>
        </a:folHlink>
      </a:clrScheme>
      <a:clrMap bg1="lt1" tx1="dk1" bg2="lt2" tx2="dk2" accent1="accent1" accent2="accent2" accent3="accent3" accent4="accent4" accent5="accent5" accent6="accent6" hlink="hlink" folHlink="folHlink"/>
    </a:extraClrScheme>
    <a:extraClrScheme>
      <a:clrScheme name="default 2">
        <a:dk1>
          <a:srgbClr val="000000"/>
        </a:dk1>
        <a:lt1>
          <a:srgbClr val="FFFFFF"/>
        </a:lt1>
        <a:dk2>
          <a:srgbClr val="990000"/>
        </a:dk2>
        <a:lt2>
          <a:srgbClr val="B2B2B2"/>
        </a:lt2>
        <a:accent1>
          <a:srgbClr val="FFCC99"/>
        </a:accent1>
        <a:accent2>
          <a:srgbClr val="FFCC66"/>
        </a:accent2>
        <a:accent3>
          <a:srgbClr val="FFFFFF"/>
        </a:accent3>
        <a:accent4>
          <a:srgbClr val="000000"/>
        </a:accent4>
        <a:accent5>
          <a:srgbClr val="FFE2CA"/>
        </a:accent5>
        <a:accent6>
          <a:srgbClr val="E7B95C"/>
        </a:accent6>
        <a:hlink>
          <a:srgbClr val="FF9900"/>
        </a:hlink>
        <a:folHlink>
          <a:srgbClr val="996600"/>
        </a:folHlink>
      </a:clrScheme>
      <a:clrMap bg1="lt1" tx1="dk1" bg2="lt2" tx2="dk2" accent1="accent1" accent2="accent2" accent3="accent3" accent4="accent4" accent5="accent5" accent6="accent6" hlink="hlink" folHlink="folHlink"/>
    </a:extraClrScheme>
    <a:extraClrScheme>
      <a:clrScheme name="default 3">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99CCCC"/>
        </a:hlink>
        <a:folHlink>
          <a:srgbClr val="009999"/>
        </a:folHlink>
      </a:clrScheme>
      <a:clrMap bg1="lt1" tx1="dk1" bg2="lt2" tx2="dk2" accent1="accent1" accent2="accent2" accent3="accent3" accent4="accent4" accent5="accent5" accent6="accent6" hlink="hlink" folHlink="folHlink"/>
    </a:extraClrScheme>
    <a:extraClrScheme>
      <a:clrScheme name="default 4">
        <a:dk1>
          <a:srgbClr val="000000"/>
        </a:dk1>
        <a:lt1>
          <a:srgbClr val="FFFFFF"/>
        </a:lt1>
        <a:dk2>
          <a:srgbClr val="990000"/>
        </a:dk2>
        <a:lt2>
          <a:srgbClr val="B2B2B2"/>
        </a:lt2>
        <a:accent1>
          <a:srgbClr val="CCFF99"/>
        </a:accent1>
        <a:accent2>
          <a:srgbClr val="99CCCC"/>
        </a:accent2>
        <a:accent3>
          <a:srgbClr val="FFFFFF"/>
        </a:accent3>
        <a:accent4>
          <a:srgbClr val="000000"/>
        </a:accent4>
        <a:accent5>
          <a:srgbClr val="E2FFCA"/>
        </a:accent5>
        <a:accent6>
          <a:srgbClr val="8AB9B9"/>
        </a:accent6>
        <a:hlink>
          <a:srgbClr val="0099CC"/>
        </a:hlink>
        <a:folHlink>
          <a:srgbClr val="006699"/>
        </a:folHlink>
      </a:clrScheme>
      <a:clrMap bg1="lt1" tx1="dk1" bg2="lt2" tx2="dk2" accent1="accent1" accent2="accent2" accent3="accent3" accent4="accent4" accent5="accent5" accent6="accent6" hlink="hlink" folHlink="folHlink"/>
    </a:extraClrScheme>
    <a:extraClrScheme>
      <a:clrScheme name="default 5">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990000"/>
        </a:folHlink>
      </a:clrScheme>
      <a:clrMap bg1="lt1" tx1="dk1" bg2="lt2" tx2="dk2" accent1="accent1" accent2="accent2" accent3="accent3" accent4="accent4" accent5="accent5" accent6="accent6" hlink="hlink" folHlink="folHlink"/>
    </a:extraClrScheme>
    <a:extraClrScheme>
      <a:clrScheme name="default 6">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990000"/>
        </a:folHlink>
      </a:clrScheme>
      <a:clrMap bg1="lt1" tx1="dk1" bg2="lt2" tx2="dk2" accent1="accent1" accent2="accent2" accent3="accent3" accent4="accent4" accent5="accent5" accent6="accent6" hlink="hlink" folHlink="folHlink"/>
    </a:extraClrScheme>
    <a:extraClrScheme>
      <a:clrScheme name="default 7">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990000"/>
        </a:folHlink>
      </a:clrScheme>
      <a:clrMap bg1="lt1" tx1="dk1" bg2="lt2" tx2="dk2" accent1="accent1" accent2="accent2" accent3="accent3" accent4="accent4" accent5="accent5" accent6="accent6" hlink="hlink" folHlink="folHlink"/>
    </a:extraClrScheme>
    <a:extraClrScheme>
      <a:clrScheme name="default 8">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000000"/>
        </a:folHlink>
      </a:clrScheme>
      <a:clrMap bg1="lt1" tx1="dk1" bg2="lt2" tx2="dk2" accent1="accent1" accent2="accent2" accent3="accent3" accent4="accent4" accent5="accent5" accent6="accent6" hlink="hlink" folHlink="folHlink"/>
    </a:extraClrScheme>
    <a:extraClrScheme>
      <a:clrScheme name="default 9">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000000"/>
        </a:folHlink>
      </a:clrScheme>
      <a:clrMap bg1="lt1" tx1="dk1" bg2="lt2" tx2="dk2" accent1="accent1" accent2="accent2" accent3="accent3" accent4="accent4" accent5="accent5" accent6="accent6" hlink="hlink" folHlink="folHlink"/>
    </a:extraClrScheme>
    <a:extraClrScheme>
      <a:clrScheme name="default 10">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000000"/>
        </a:folHlink>
      </a:clrScheme>
      <a:clrMap bg1="lt1" tx1="dk1" bg2="lt2" tx2="dk2" accent1="accent1" accent2="accent2" accent3="accent3" accent4="accent4" accent5="accent5" accent6="accent6" hlink="hlink" folHlink="folHlink"/>
    </a:extraClrScheme>
    <a:extraClrScheme>
      <a:clrScheme name="default 11">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808080"/>
        </a:folHlink>
      </a:clrScheme>
      <a:clrMap bg1="lt1" tx1="dk1" bg2="lt2" tx2="dk2" accent1="accent1" accent2="accent2" accent3="accent3" accent4="accent4" accent5="accent5" accent6="accent6" hlink="hlink" folHlink="folHlink"/>
    </a:extraClrScheme>
    <a:extraClrScheme>
      <a:clrScheme name="default 12">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969696"/>
        </a:folHlink>
      </a:clrScheme>
      <a:clrMap bg1="lt1" tx1="dk1" bg2="lt2" tx2="dk2" accent1="accent1" accent2="accent2" accent3="accent3" accent4="accent4" accent5="accent5" accent6="accent6" hlink="hlink" folHlink="folHlink"/>
    </a:extraClrScheme>
    <a:extraClrScheme>
      <a:clrScheme name="default 13">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808080"/>
        </a:folHlink>
      </a:clrScheme>
      <a:clrMap bg1="lt1" tx1="dk1" bg2="lt2" tx2="dk2" accent1="accent1" accent2="accent2" accent3="accent3" accent4="accent4" accent5="accent5" accent6="accent6" hlink="hlink" folHlink="folHlink"/>
    </a:extraClrScheme>
  </a:extraClrSchemeLst>
</a:theme>
</file>

<file path=ppt/theme/theme9.xml><?xml version="1.0" encoding="utf-8"?>
<a:theme xmlns:a="http://schemas.openxmlformats.org/drawingml/2006/main" name="1_自定义设计方案">
  <a:themeElements>
    <a:clrScheme name="1_自定义设计方案 1">
      <a:dk1>
        <a:srgbClr val="000000"/>
      </a:dk1>
      <a:lt1>
        <a:srgbClr val="FFFFFF"/>
      </a:lt1>
      <a:dk2>
        <a:srgbClr val="990000"/>
      </a:dk2>
      <a:lt2>
        <a:srgbClr val="777777"/>
      </a:lt2>
      <a:accent1>
        <a:srgbClr val="FFCC99"/>
      </a:accent1>
      <a:accent2>
        <a:srgbClr val="FFCC66"/>
      </a:accent2>
      <a:accent3>
        <a:srgbClr val="FFFFFF"/>
      </a:accent3>
      <a:accent4>
        <a:srgbClr val="000000"/>
      </a:accent4>
      <a:accent5>
        <a:srgbClr val="FFE2CA"/>
      </a:accent5>
      <a:accent6>
        <a:srgbClr val="E7B95C"/>
      </a:accent6>
      <a:hlink>
        <a:srgbClr val="FF9900"/>
      </a:hlink>
      <a:folHlink>
        <a:srgbClr val="996600"/>
      </a:folHlink>
    </a:clrScheme>
    <a:fontScheme name="1_自定义设计方案">
      <a:majorFont>
        <a:latin typeface="Arial"/>
        <a:ea typeface="宋体"/>
        <a:cs typeface=""/>
      </a:majorFont>
      <a:minorFont>
        <a:latin typeface="Arial"/>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solidFill>
            <a:schemeClr val="tx1"/>
          </a:solidFill>
          <a:prstDash val="solid"/>
          <a:round/>
          <a:headEnd type="none" w="med" len="med"/>
          <a:tailEnd type="none" w="med" len="med"/>
        </a:ln>
        <a:effectLst/>
      </a:spPr>
      <a:bodyPr vert="horz" wrap="square" lIns="79200" tIns="39600" rIns="79200" bIns="39600" numCol="1" anchor="t" anchorCtr="0" compatLnSpc="1">
        <a:prstTxWarp prst="textNoShape">
          <a:avLst/>
        </a:prstTxWarp>
        <a:spAutoFit/>
      </a:bodyPr>
      <a:lstStyle>
        <a:defPPr marL="0" marR="0" indent="0" algn="l" defTabSz="801688" rtl="0" eaLnBrk="1" fontAlgn="base" latinLnBrk="0" hangingPunct="1">
          <a:lnSpc>
            <a:spcPct val="100000"/>
          </a:lnSpc>
          <a:spcBef>
            <a:spcPct val="0"/>
          </a:spcBef>
          <a:spcAft>
            <a:spcPct val="0"/>
          </a:spcAft>
          <a:buClrTx/>
          <a:buSzTx/>
          <a:buFontTx/>
          <a:buNone/>
          <a:tabLst/>
          <a:defRPr kumimoji="0" lang="en-US" sz="1400" b="0" i="0" u="none" strike="noStrike" cap="none" normalizeH="0" baseline="0" smtClean="0">
            <a:ln>
              <a:noFill/>
            </a:ln>
            <a:solidFill>
              <a:schemeClr val="bg1"/>
            </a:solidFill>
            <a:effectLst/>
            <a:latin typeface="FrutigerNext LT Regular" pitchFamily="34" charset="0"/>
            <a:ea typeface="ＭＳ Ｐゴシック" pitchFamily="34" charset="-128"/>
          </a:defRPr>
        </a:defPPr>
      </a:lstStyle>
    </a:spDef>
    <a:lnDef>
      <a:spPr bwMode="auto">
        <a:xfrm>
          <a:off x="0" y="0"/>
          <a:ext cx="1" cy="1"/>
        </a:xfrm>
        <a:custGeom>
          <a:avLst/>
          <a:gdLst/>
          <a:ahLst/>
          <a:cxnLst/>
          <a:rect l="0" t="0" r="0" b="0"/>
          <a:pathLst/>
        </a:custGeom>
        <a:noFill/>
        <a:ln w="9525" cap="flat" cmpd="sng" algn="ctr">
          <a:solidFill>
            <a:schemeClr val="tx1"/>
          </a:solidFill>
          <a:prstDash val="solid"/>
          <a:round/>
          <a:headEnd type="none" w="med" len="med"/>
          <a:tailEnd type="none" w="med" len="med"/>
        </a:ln>
        <a:effectLst/>
      </a:spPr>
      <a:bodyPr vert="horz" wrap="square" lIns="79200" tIns="39600" rIns="79200" bIns="39600" numCol="1" anchor="t" anchorCtr="0" compatLnSpc="1">
        <a:prstTxWarp prst="textNoShape">
          <a:avLst/>
        </a:prstTxWarp>
        <a:spAutoFit/>
      </a:bodyPr>
      <a:lstStyle>
        <a:defPPr marL="0" marR="0" indent="0" algn="l" defTabSz="801688" rtl="0" eaLnBrk="1" fontAlgn="base" latinLnBrk="0" hangingPunct="1">
          <a:lnSpc>
            <a:spcPct val="100000"/>
          </a:lnSpc>
          <a:spcBef>
            <a:spcPct val="0"/>
          </a:spcBef>
          <a:spcAft>
            <a:spcPct val="0"/>
          </a:spcAft>
          <a:buClrTx/>
          <a:buSzTx/>
          <a:buFontTx/>
          <a:buNone/>
          <a:tabLst/>
          <a:defRPr kumimoji="0" lang="en-US" sz="1400" b="0" i="0" u="none" strike="noStrike" cap="none" normalizeH="0" baseline="0" smtClean="0">
            <a:ln>
              <a:noFill/>
            </a:ln>
            <a:solidFill>
              <a:schemeClr val="bg1"/>
            </a:solidFill>
            <a:effectLst/>
            <a:latin typeface="FrutigerNext LT Regular" pitchFamily="34" charset="0"/>
            <a:ea typeface="ＭＳ Ｐゴシック" pitchFamily="34" charset="-128"/>
          </a:defRPr>
        </a:defPPr>
      </a:lstStyle>
    </a:lnDef>
  </a:objectDefaults>
  <a:extraClrSchemeLst>
    <a:extraClrScheme>
      <a:clrScheme name="1_自定义设计方案 1">
        <a:dk1>
          <a:srgbClr val="000000"/>
        </a:dk1>
        <a:lt1>
          <a:srgbClr val="FFFFFF"/>
        </a:lt1>
        <a:dk2>
          <a:srgbClr val="990000"/>
        </a:dk2>
        <a:lt2>
          <a:srgbClr val="777777"/>
        </a:lt2>
        <a:accent1>
          <a:srgbClr val="FFCC99"/>
        </a:accent1>
        <a:accent2>
          <a:srgbClr val="FFCC66"/>
        </a:accent2>
        <a:accent3>
          <a:srgbClr val="FFFFFF"/>
        </a:accent3>
        <a:accent4>
          <a:srgbClr val="000000"/>
        </a:accent4>
        <a:accent5>
          <a:srgbClr val="FFE2CA"/>
        </a:accent5>
        <a:accent6>
          <a:srgbClr val="E7B95C"/>
        </a:accent6>
        <a:hlink>
          <a:srgbClr val="FF9900"/>
        </a:hlink>
        <a:folHlink>
          <a:srgbClr val="996600"/>
        </a:folHlink>
      </a:clrScheme>
      <a:clrMap bg1="lt1" tx1="dk1" bg2="lt2" tx2="dk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16比9PPT模板</Template>
  <TotalTime>81490</TotalTime>
  <Words>684</Words>
  <Application>Microsoft Office PowerPoint</Application>
  <PresentationFormat>Custom</PresentationFormat>
  <Paragraphs>116</Paragraphs>
  <Slides>11</Slides>
  <Notes>1</Notes>
  <HiddenSlides>0</HiddenSlides>
  <MMClips>0</MMClips>
  <ScaleCrop>false</ScaleCrop>
  <HeadingPairs>
    <vt:vector size="4" baseType="variant">
      <vt:variant>
        <vt:lpstr>Theme</vt:lpstr>
      </vt:variant>
      <vt:variant>
        <vt:i4>10</vt:i4>
      </vt:variant>
      <vt:variant>
        <vt:lpstr>Slide Titles</vt:lpstr>
      </vt:variant>
      <vt:variant>
        <vt:i4>11</vt:i4>
      </vt:variant>
    </vt:vector>
  </HeadingPairs>
  <TitlesOfParts>
    <vt:vector size="21" baseType="lpstr">
      <vt:lpstr>default</vt:lpstr>
      <vt:lpstr>Custom Design</vt:lpstr>
      <vt:lpstr>1_default</vt:lpstr>
      <vt:lpstr>3_default</vt:lpstr>
      <vt:lpstr>2_default</vt:lpstr>
      <vt:lpstr>19_主题1</vt:lpstr>
      <vt:lpstr>4_default</vt:lpstr>
      <vt:lpstr>5_default</vt:lpstr>
      <vt:lpstr>1_自定义设计方案</vt:lpstr>
      <vt:lpstr>6_default</vt:lpstr>
      <vt:lpstr>mRSVP-TE based mVPN </vt:lpstr>
      <vt:lpstr>Current Solutions</vt:lpstr>
      <vt:lpstr>Why mRSVP-TE based mVPN?</vt:lpstr>
      <vt:lpstr>Details of mRSVP-TE based mVPN (1) General Ideas</vt:lpstr>
      <vt:lpstr>Details of mRSVP-TE based mVPN (2)  PIM Signaling</vt:lpstr>
      <vt:lpstr>Details of mRSVP-TE based mVPN (3)  Default mLSP</vt:lpstr>
      <vt:lpstr>Details of mRSVP-TE based mVPN (4)  Default mLSP</vt:lpstr>
      <vt:lpstr>Details of mRSVP-TE based mVPN (5)  PIM adjacency between PE for MVPN</vt:lpstr>
      <vt:lpstr>Details of mRSVP-TE based mVPN (6)  Data mLSP</vt:lpstr>
      <vt:lpstr>Next Steps</vt:lpstr>
      <vt:lpstr>Slide 11</vt:lpstr>
    </vt:vector>
  </TitlesOfParts>
  <Company>Huawei Technologies Co.,Ltd.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Presentation</dc:title>
  <dc:subject>Mobile World Congress 2010</dc:subject>
  <dc:creator>Jean Cai Zuanhua &amp; Sean Liu Qingliang</dc:creator>
  <cp:lastModifiedBy>l00725918</cp:lastModifiedBy>
  <cp:revision>3384</cp:revision>
  <dcterms:created xsi:type="dcterms:W3CDTF">2009-12-22T06:27:04Z</dcterms:created>
  <dcterms:modified xsi:type="dcterms:W3CDTF">2012-07-30T13:58:43Z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ms_pID_725343">
    <vt:lpwstr>(5)ZDKtq6Yio1Nu08/QzpVkl/EiGuo2pkbfGCPNoZmWIh3b35D6sbX7Lk6/CozR1CaE18L6cXp7_x000d_
exOjy3XfsLZ8ytVqDxOk1Kpg0DKICfFseVBjFtXnLG33rn7z4VstMZTa+yWunyDycaMLiz3I_x000d_
lN/sWDbu0DnlKBuRmHvJ7UYYZkESV4qbIlUlHBasA1MCq1duw1qQxwEoFXRFRk1hJaZP8tjV_x000d_
CjPxtqDlxfdOKR/dL1</vt:lpwstr>
  </property>
  <property fmtid="{D5CDD505-2E9C-101B-9397-08002B2CF9AE}" pid="3" name="_ms_pID_7253431">
    <vt:lpwstr>ytOJNr9lgHcJDnvY7Q6VEsfa/zRFa6qjEdlB6vJspy/VJdpdi/RlXT_x000d_
6DWWIGtwVNRo86osSv4Cw0RLibuYfBBn75Q1an9ltzvZUO6WDAXBt/Gkms1ooUMIWu8jRrRe_x000d_
cf89nBFKybgn/Lf1n0mAONuOT7IF0zZC31sKNEq3xNVsQbIpz96Ao/TWldgs/Lk/sd3vqSxR_x000d_
n9Spg555LR9k4NzWPXrlpwHEfi0vCJjSF+qZ</vt:lpwstr>
  </property>
  <property fmtid="{D5CDD505-2E9C-101B-9397-08002B2CF9AE}" pid="4" name="_ms_pID_7253432">
    <vt:lpwstr>jRe1dfa5/VtUtDOo290ilUijvnaw19qp2476_x000d_
qQRU4iEKG83qI1vM8ePdmbiAnUJeBlr2GQukVmRUmZd+NmLS3C+Fw29oY0u8tOd8/lXsDiAx_x000d_
I3VNGgGqy5852n37DSSEMmavdcwu9/kciAqmtkx4Lbk10S5dYZ9Hm05VWYK0OqCAsotcWG0A_x000d_
rZLs5cubUkjBXUtHLmQXSpdb/Hq8nh0DozoW3Fs0H1/w9C9Q4e4XiD</vt:lpwstr>
  </property>
  <property fmtid="{D5CDD505-2E9C-101B-9397-08002B2CF9AE}" pid="5" name="_ms_pID_7253433">
    <vt:lpwstr>WSvYk2kJkdYS7l4l8x_x000d_
UWOKETkBQbecjXXjgzNXlgAQuZiNO+hBEosEur8CAUk3QxTgtNP1Ip8nirqMOk/Ku/N1XtH0_x000d_
HMpNLG1sIsQIJXctgAA3gQSSGmENjgjIDClGaQZ6bgW58e4G824aE9i0VWjHKvL3cr5pP1jS_x000d_
Hm12cC01uqRw3xn9J7NcciIQActfpS5cRsRXu4V8+xsXowziKIWkE2VsQrnVo1fmfCkw8Mei</vt:lpwstr>
  </property>
  <property fmtid="{D5CDD505-2E9C-101B-9397-08002B2CF9AE}" pid="6" name="_ms_pID_7253434">
    <vt:lpwstr>_x000d_
2GVwEPDroZ9G3Gd4uzkDwF9gvEdhkP/efoX/aDd6cIMTBTsXZdpPORN8mwnbGatR4fUHejIb_x000d_
RCdsI+gcZyoONIoPV3xHRYO0R976GgmSW2IE3S+d3NB/WzeVYePDbdlQAOk=</vt:lpwstr>
  </property>
  <property fmtid="{D5CDD505-2E9C-101B-9397-08002B2CF9AE}" pid="7" name="sflag">
    <vt:lpwstr>1343656712</vt:lpwstr>
  </property>
</Properties>
</file>