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theme/theme3.xml" ContentType="application/vnd.openxmlformats-officedocument.theme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58" r:id="rId1"/>
  </p:sldMasterIdLst>
  <p:notesMasterIdLst>
    <p:notesMasterId r:id="rId6"/>
  </p:notesMasterIdLst>
  <p:handoutMasterIdLst>
    <p:handoutMasterId r:id="rId7"/>
  </p:handoutMasterIdLst>
  <p:sldIdLst>
    <p:sldId id="922" r:id="rId2"/>
    <p:sldId id="905" r:id="rId3"/>
    <p:sldId id="923" r:id="rId4"/>
    <p:sldId id="918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97070"/>
    <a:srgbClr val="FFCA8A"/>
    <a:srgbClr val="D5D470"/>
    <a:srgbClr val="939393"/>
    <a:srgbClr val="C4C458"/>
    <a:srgbClr val="73733C"/>
    <a:srgbClr val="FFFF85"/>
    <a:srgbClr val="41507F"/>
    <a:srgbClr val="0070C0"/>
    <a:srgbClr val="EBF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9355" autoAdjust="0"/>
  </p:normalViewPr>
  <p:slideViewPr>
    <p:cSldViewPr snapToGrid="0">
      <p:cViewPr>
        <p:scale>
          <a:sx n="100" d="100"/>
          <a:sy n="100" d="100"/>
        </p:scale>
        <p:origin x="-2696" y="-1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lnSpc>
                <a:spcPct val="90000"/>
              </a:lnSpc>
              <a:defRPr/>
            </a:pPr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prstTxWarp prst="textNoShape">
              <a:avLst/>
            </a:prstTxWarp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US" sz="80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US" sz="800"/>
              <a:t>Presentation_ID.scr</a:t>
            </a: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819" tIns="0" rIns="18819" bIns="0" anchor="b">
            <a:prstTxWarp prst="textNoShape">
              <a:avLst/>
            </a:prstTxWarp>
          </a:bodyPr>
          <a:lstStyle/>
          <a:p>
            <a:pPr algn="r" defTabSz="903288" eaLnBrk="0" hangingPunct="0">
              <a:defRPr/>
            </a:pPr>
            <a:fld id="{1F0F1C1D-E30E-3248-AC95-80C09AF62EC8}" type="slidenum">
              <a:rPr lang="en-US" sz="800"/>
              <a:pPr algn="r" defTabSz="903288" eaLnBrk="0" hangingPunct="0">
                <a:defRPr/>
              </a:pPr>
              <a:t>‹#›</a:t>
            </a:fld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lnSpc>
                <a:spcPct val="90000"/>
              </a:lnSpc>
              <a:defRPr/>
            </a:pPr>
            <a:endParaRPr lang="en-US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prstTxWarp prst="textNoShape">
              <a:avLst/>
            </a:prstTxWarp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US" sz="80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defRPr sz="800"/>
            </a:lvl1pPr>
          </a:lstStyle>
          <a:p>
            <a:pPr>
              <a:defRPr/>
            </a:pPr>
            <a:fld id="{133D2F14-0E47-F94E-AFF2-B96271E66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22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D6D011-6088-AC4E-8C9E-0D84D5996D6E}" type="slidenum">
              <a:rPr lang="en-US"/>
              <a:pPr/>
              <a:t>1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D8A4B1-987C-4948-9EBC-98F327134E87}" type="slidenum">
              <a:rPr lang="en-US"/>
              <a:pPr/>
              <a:t>2</a:t>
            </a:fld>
            <a:endParaRPr lang="en-US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D8A4B1-987C-4948-9EBC-98F327134E87}" type="slidenum">
              <a:rPr lang="en-US"/>
              <a:pPr/>
              <a:t>3</a:t>
            </a:fld>
            <a:endParaRPr lang="en-US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b="0">
                <a:solidFill>
                  <a:schemeClr val="tx1"/>
                </a:solidFill>
                <a:effectLst/>
                <a:latin typeface="Times New Roman" pitchFamily="-65" charset="0"/>
              </a:defRPr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b="0">
                <a:effectLst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header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180975"/>
            <a:ext cx="914400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304800"/>
            <a:ext cx="8145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68774" name="Rectangle 6278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lnSpc>
                <a:spcPct val="90000"/>
              </a:lnSpc>
              <a:defRPr/>
            </a:pPr>
            <a:endParaRPr lang="en-US"/>
          </a:p>
        </p:txBody>
      </p:sp>
      <p:sp>
        <p:nvSpPr>
          <p:cNvPr id="36877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prstTxWarp prst="textNoShape">
              <a:avLst/>
            </a:prstTxWarp>
            <a:spAutoFit/>
          </a:bodyPr>
          <a:lstStyle/>
          <a:p>
            <a:pPr algn="r" defTabSz="814388" eaLnBrk="0" hangingPunct="0">
              <a:defRPr/>
            </a:pPr>
            <a:fld id="{3A87B3CF-F69A-794C-90A6-8063ED702203}" type="slidenum">
              <a:rPr lang="en-US" sz="1000">
                <a:solidFill>
                  <a:srgbClr val="F2F2F2"/>
                </a:solidFill>
              </a:rPr>
              <a:pPr algn="r" defTabSz="814388" eaLnBrk="0" hangingPunct="0">
                <a:defRPr/>
              </a:pPr>
              <a:t>‹#›</a:t>
            </a:fld>
            <a:endParaRPr lang="en-US" sz="1000">
              <a:solidFill>
                <a:srgbClr val="F2F2F2"/>
              </a:solidFill>
            </a:endParaRPr>
          </a:p>
        </p:txBody>
      </p:sp>
      <p:sp>
        <p:nvSpPr>
          <p:cNvPr id="1033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52082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  <p:sldLayoutId id="2147484423" r:id="rId2"/>
    <p:sldLayoutId id="2147484424" r:id="rId3"/>
    <p:sldLayoutId id="2147484429" r:id="rId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716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8288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062163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lisp@ietf.org" TargetMode="External"/><Relationship Id="rId4" Type="http://schemas.openxmlformats.org/officeDocument/2006/relationships/hyperlink" Target="https://datatracker.ietf.org/wg/lisp" TargetMode="External"/><Relationship Id="rId5" Type="http://schemas.openxmlformats.org/officeDocument/2006/relationships/hyperlink" Target="http://ddt-root.org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lisp4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057400"/>
            <a:ext cx="9144000" cy="1143000"/>
          </a:xfrm>
        </p:spPr>
        <p:txBody>
          <a:bodyPr/>
          <a:lstStyle/>
          <a:p>
            <a:pPr algn="ctr">
              <a:lnSpc>
                <a:spcPct val="130000"/>
              </a:lnSpc>
            </a:pPr>
            <a:r>
              <a:rPr lang="en-US" sz="4400" dirty="0" smtClean="0"/>
              <a:t>LISP-DDT update</a:t>
            </a:r>
            <a:endParaRPr lang="en-US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 rot="10800000" flipV="1">
            <a:off x="2108200" y="3759200"/>
            <a:ext cx="5130800" cy="1727200"/>
          </a:xfrm>
        </p:spPr>
        <p:txBody>
          <a:bodyPr/>
          <a:lstStyle/>
          <a:p>
            <a:r>
              <a:rPr lang="en-US" dirty="0" smtClean="0"/>
              <a:t>LISP WG @ IETF-84</a:t>
            </a:r>
          </a:p>
          <a:p>
            <a:r>
              <a:rPr lang="en-US" dirty="0" smtClean="0"/>
              <a:t>30 July 2012</a:t>
            </a:r>
          </a:p>
          <a:p>
            <a:r>
              <a:rPr lang="en-US" dirty="0" smtClean="0"/>
              <a:t>Vince Fuller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DDT draft changes since -01</a:t>
            </a:r>
            <a:endParaRPr lang="en-US" dirty="0"/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025" y="1524000"/>
            <a:ext cx="8610600" cy="5105400"/>
          </a:xfrm>
        </p:spPr>
        <p:txBody>
          <a:bodyPr/>
          <a:lstStyle/>
          <a:p>
            <a:r>
              <a:rPr lang="en-US" dirty="0" smtClean="0"/>
              <a:t>draft-fuller-lisp-ddt-03</a:t>
            </a:r>
          </a:p>
          <a:p>
            <a:r>
              <a:rPr lang="en-US" dirty="0" smtClean="0"/>
              <a:t>Document reorganized for clarity, flow</a:t>
            </a:r>
          </a:p>
          <a:p>
            <a:r>
              <a:rPr lang="en-US" dirty="0" smtClean="0"/>
              <a:t>New section: Map-Referral description, action codes</a:t>
            </a:r>
          </a:p>
          <a:p>
            <a:pPr lvl="1"/>
            <a:r>
              <a:rPr lang="en-US" dirty="0" smtClean="0"/>
              <a:t> packet format details still in appendix</a:t>
            </a:r>
          </a:p>
          <a:p>
            <a:r>
              <a:rPr lang="en-US" dirty="0" smtClean="0"/>
              <a:t>New section: pseudo code for processing messages</a:t>
            </a:r>
          </a:p>
          <a:p>
            <a:r>
              <a:rPr lang="en-US" dirty="0" smtClean="0"/>
              <a:t>New section: decision tree for events</a:t>
            </a:r>
          </a:p>
          <a:p>
            <a:r>
              <a:rPr lang="en-US" dirty="0" smtClean="0"/>
              <a:t>New section: examples of referral “tree walking” process</a:t>
            </a:r>
          </a:p>
          <a:p>
            <a:pPr lvl="1"/>
            <a:r>
              <a:rPr lang="en-US" dirty="0" smtClean="0"/>
              <a:t> are other examples needed?</a:t>
            </a:r>
          </a:p>
          <a:p>
            <a:r>
              <a:rPr lang="en-US" dirty="0" smtClean="0"/>
              <a:t>Miscellaneous cleanup, typos, grammar, etc.</a:t>
            </a:r>
          </a:p>
          <a:p>
            <a:pPr lvl="1"/>
            <a:r>
              <a:rPr lang="en-US" dirty="0" smtClean="0"/>
              <a:t> terminology change: XEID “key-id” field is now “database-id”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tool to test Map-Referral process</a:t>
            </a:r>
            <a:endParaRPr lang="en-US" dirty="0"/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025" y="1524000"/>
            <a:ext cx="8610600" cy="5105400"/>
          </a:xfrm>
        </p:spPr>
        <p:txBody>
          <a:bodyPr/>
          <a:lstStyle/>
          <a:p>
            <a:r>
              <a:rPr lang="en-US" dirty="0" smtClean="0"/>
              <a:t>draft-farinacci</a:t>
            </a:r>
            <a:r>
              <a:rPr lang="en-US" dirty="0" smtClean="0"/>
              <a:t>-lisp-rig</a:t>
            </a:r>
            <a:r>
              <a:rPr lang="en-US" dirty="0" smtClean="0"/>
              <a:t>-00</a:t>
            </a:r>
          </a:p>
          <a:p>
            <a:r>
              <a:rPr lang="en-US" dirty="0" smtClean="0"/>
              <a:t>Included in Cisco IOS, NXOS implementations</a:t>
            </a:r>
          </a:p>
          <a:p>
            <a:r>
              <a:rPr lang="en-US" dirty="0" smtClean="0"/>
              <a:t>Open source implementation still </a:t>
            </a:r>
            <a:r>
              <a:rPr lang="en-US" dirty="0" smtClean="0"/>
              <a:t>needed</a:t>
            </a:r>
          </a:p>
          <a:p>
            <a:pPr lvl="1"/>
            <a:r>
              <a:rPr lang="en-US" dirty="0" smtClean="0"/>
              <a:t> add DDT Map-Request and Map-Referral support to Linux “</a:t>
            </a:r>
            <a:r>
              <a:rPr lang="en-US" dirty="0" err="1" smtClean="0"/>
              <a:t>lig</a:t>
            </a:r>
            <a:r>
              <a:rPr lang="en-US" dirty="0" smtClean="0"/>
              <a:t>”?</a:t>
            </a:r>
          </a:p>
          <a:p>
            <a:pPr lvl="1"/>
            <a:r>
              <a:rPr lang="en-US" dirty="0" smtClean="0"/>
              <a:t> would welcome volunteers!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5700" y="304800"/>
            <a:ext cx="7988300" cy="850900"/>
          </a:xfrm>
        </p:spPr>
        <p:txBody>
          <a:bodyPr/>
          <a:lstStyle/>
          <a:p>
            <a:r>
              <a:rPr lang="en-US" dirty="0" smtClean="0"/>
              <a:t>LISP Resources		</a:t>
            </a:r>
            <a:endParaRPr lang="en-US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899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hlinkClick r:id="rId2"/>
              </a:rPr>
              <a:t>www.lisp4.net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 background information, pointers to other presentations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 pilot network topology, traffic, etc.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 LISP Network Operators Group (LNOG)</a:t>
            </a:r>
          </a:p>
          <a:p>
            <a:pPr>
              <a:lnSpc>
                <a:spcPct val="90000"/>
              </a:lnSpc>
            </a:pPr>
            <a:r>
              <a:rPr lang="en-US" dirty="0" err="1" smtClean="0"/>
              <a:t>lisp.cisco.com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 Cisco implementation info, image downloads, etc.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hlinkClick r:id="rId3"/>
              </a:rPr>
              <a:t>lisp@ietf.org</a:t>
            </a:r>
            <a:r>
              <a:rPr lang="en-US" dirty="0" smtClean="0"/>
              <a:t> - IETF LISP working group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https://datatracker.ietf.org/wg/lisp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 “core” documents scheduled for RFC publication “RSN”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LISP-DDT route operation - </a:t>
            </a:r>
            <a:r>
              <a:rPr lang="en-US" dirty="0" smtClean="0">
                <a:hlinkClick r:id="rId5"/>
              </a:rPr>
              <a:t>http://ddt-root.org</a:t>
            </a: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52478</TotalTime>
  <Pages>28</Pages>
  <Words>252</Words>
  <Application>Microsoft Macintosh PowerPoint</Application>
  <PresentationFormat>On-screen Show (4:3)</PresentationFormat>
  <Paragraphs>35</Paragraphs>
  <Slides>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</vt:lpstr>
      <vt:lpstr>LISP-DDT update</vt:lpstr>
      <vt:lpstr>DDT draft changes since -01</vt:lpstr>
      <vt:lpstr>New tool to test Map-Referral process</vt:lpstr>
      <vt:lpstr>LISP Resources  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Size 30PT Option 1: Work</dc:title>
  <dc:subject>Guide for Creating Powerpoint Presentations</dc:subject>
  <dc:creator>Cisco Systems, Inc.</dc:creator>
  <cp:keywords/>
  <dc:description/>
  <cp:lastModifiedBy>Vince</cp:lastModifiedBy>
  <cp:revision>563</cp:revision>
  <cp:lastPrinted>1999-01-27T00:54:54Z</cp:lastPrinted>
  <dcterms:created xsi:type="dcterms:W3CDTF">2012-07-21T04:45:42Z</dcterms:created>
  <dcterms:modified xsi:type="dcterms:W3CDTF">2012-07-21T04:47:30Z</dcterms:modified>
</cp:coreProperties>
</file>