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1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FF673-D088-47D0-8CF6-0A8DDEAB5664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FB92-3159-481F-A7FD-4A1EA99775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FF673-D088-47D0-8CF6-0A8DDEAB5664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FB92-3159-481F-A7FD-4A1EA99775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FF673-D088-47D0-8CF6-0A8DDEAB5664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FB92-3159-481F-A7FD-4A1EA99775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FF673-D088-47D0-8CF6-0A8DDEAB5664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FB92-3159-481F-A7FD-4A1EA99775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FF673-D088-47D0-8CF6-0A8DDEAB5664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FB92-3159-481F-A7FD-4A1EA99775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FF673-D088-47D0-8CF6-0A8DDEAB5664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FB92-3159-481F-A7FD-4A1EA99775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FF673-D088-47D0-8CF6-0A8DDEAB5664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FB92-3159-481F-A7FD-4A1EA99775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FF673-D088-47D0-8CF6-0A8DDEAB5664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FB92-3159-481F-A7FD-4A1EA99775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FF673-D088-47D0-8CF6-0A8DDEAB5664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FB92-3159-481F-A7FD-4A1EA99775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FF673-D088-47D0-8CF6-0A8DDEAB5664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FB92-3159-481F-A7FD-4A1EA99775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FF673-D088-47D0-8CF6-0A8DDEAB5664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FB92-3159-481F-A7FD-4A1EA99775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FF673-D088-47D0-8CF6-0A8DDEAB5664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9EFB92-3159-481F-A7FD-4A1EA997751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Interdomain</a:t>
            </a:r>
            <a:r>
              <a:rPr lang="en-US" dirty="0" smtClean="0"/>
              <a:t> Multicast </a:t>
            </a:r>
            <a:br>
              <a:rPr lang="en-US" dirty="0" smtClean="0"/>
            </a:br>
            <a:r>
              <a:rPr lang="en-US" dirty="0" smtClean="0"/>
              <a:t>BCP Draft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286000"/>
          </a:xfrm>
        </p:spPr>
        <p:txBody>
          <a:bodyPr/>
          <a:lstStyle/>
          <a:p>
            <a:r>
              <a:rPr lang="en-US" dirty="0" smtClean="0"/>
              <a:t>IETF 84</a:t>
            </a:r>
          </a:p>
          <a:p>
            <a:r>
              <a:rPr lang="en-US" dirty="0" smtClean="0"/>
              <a:t>Vancouver, </a:t>
            </a:r>
            <a:r>
              <a:rPr lang="en-US" dirty="0" smtClean="0"/>
              <a:t>BC</a:t>
            </a:r>
          </a:p>
          <a:p>
            <a:r>
              <a:rPr lang="en-US" sz="1600" dirty="0" smtClean="0"/>
              <a:t>Robert Sayko</a:t>
            </a:r>
          </a:p>
          <a:p>
            <a:r>
              <a:rPr lang="en-US" sz="1600" dirty="0" smtClean="0"/>
              <a:t>sayko@att.com</a:t>
            </a:r>
            <a:endParaRPr lang="en-US" sz="1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/>
              <a:t>Purpose and Goals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Create document to describe </a:t>
            </a:r>
            <a:r>
              <a:rPr lang="en-US" sz="2400" dirty="0" smtClean="0"/>
              <a:t>use </a:t>
            </a:r>
            <a:r>
              <a:rPr lang="en-US" sz="2400" dirty="0" smtClean="0"/>
              <a:t>of multicast to support content distribution in an environment involving multiple Service Providers in a Content Distribution Network Interconnection (CDN-</a:t>
            </a:r>
            <a:r>
              <a:rPr lang="en-US" sz="2400" dirty="0" err="1" smtClean="0"/>
              <a:t>i</a:t>
            </a:r>
            <a:r>
              <a:rPr lang="en-US" sz="2400" dirty="0" smtClean="0"/>
              <a:t>) Federation.</a:t>
            </a:r>
          </a:p>
          <a:p>
            <a:r>
              <a:rPr lang="en-US" sz="2400" dirty="0" err="1" smtClean="0"/>
              <a:t>CDNi</a:t>
            </a:r>
            <a:r>
              <a:rPr lang="en-US" sz="2400" dirty="0" smtClean="0"/>
              <a:t> WG working on </a:t>
            </a:r>
            <a:r>
              <a:rPr lang="en-US" sz="2400" dirty="0" err="1" smtClean="0"/>
              <a:t>interdomain</a:t>
            </a:r>
            <a:r>
              <a:rPr lang="en-US" sz="2400" dirty="0" smtClean="0"/>
              <a:t> (i.e. Federation) CDN, but only with respect to caching</a:t>
            </a:r>
          </a:p>
          <a:p>
            <a:r>
              <a:rPr lang="en-US" sz="2400" dirty="0" err="1" smtClean="0"/>
              <a:t>Mboned</a:t>
            </a:r>
            <a:r>
              <a:rPr lang="en-US" sz="2400" dirty="0" smtClean="0"/>
              <a:t> should/can support </a:t>
            </a:r>
            <a:r>
              <a:rPr lang="en-US" sz="2400" dirty="0" err="1" smtClean="0"/>
              <a:t>CDNi</a:t>
            </a:r>
            <a:r>
              <a:rPr lang="en-US" sz="2400" dirty="0" smtClean="0"/>
              <a:t> with respect to MC</a:t>
            </a:r>
          </a:p>
          <a:p>
            <a:pPr lvl="1"/>
            <a:r>
              <a:rPr lang="en-US" sz="2000" dirty="0" smtClean="0"/>
              <a:t>Effort endorsed by </a:t>
            </a:r>
            <a:r>
              <a:rPr lang="en-US" sz="2000" dirty="0" err="1" smtClean="0"/>
              <a:t>mboned</a:t>
            </a:r>
            <a:r>
              <a:rPr lang="en-US" sz="2000" dirty="0" smtClean="0"/>
              <a:t> chair</a:t>
            </a:r>
          </a:p>
          <a:p>
            <a:pPr lvl="1"/>
            <a:r>
              <a:rPr lang="en-US" sz="2000" dirty="0" err="1" smtClean="0"/>
              <a:t>CDNi</a:t>
            </a:r>
            <a:r>
              <a:rPr lang="en-US" sz="2000" dirty="0" smtClean="0"/>
              <a:t> WG has no immediate plans to address MC</a:t>
            </a:r>
            <a:endParaRPr lang="en-US" sz="2000" dirty="0"/>
          </a:p>
          <a:p>
            <a:r>
              <a:rPr lang="en-US" sz="2400" dirty="0" smtClean="0"/>
              <a:t>Document will/should  be a BCP</a:t>
            </a:r>
          </a:p>
          <a:p>
            <a:endParaRPr lang="en-US" sz="2400" dirty="0" smtClean="0"/>
          </a:p>
          <a:p>
            <a:pPr lvl="1"/>
            <a:endParaRPr lang="en-US" sz="20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/>
              <a:t>Scope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 fontScale="85000" lnSpcReduction="10000"/>
          </a:bodyPr>
          <a:lstStyle/>
          <a:p>
            <a:r>
              <a:rPr lang="en-US" sz="2400" dirty="0" smtClean="0"/>
              <a:t>Focus on Use cases specified in ATIS Standard:</a:t>
            </a:r>
          </a:p>
          <a:p>
            <a:pPr lvl="1"/>
            <a:r>
              <a:rPr lang="en-US" sz="2000" dirty="0" smtClean="0"/>
              <a:t>Native Multicast:</a:t>
            </a:r>
          </a:p>
          <a:p>
            <a:pPr lvl="2"/>
            <a:r>
              <a:rPr lang="en-US" sz="1600" dirty="0" smtClean="0"/>
              <a:t>With Multicast Enabled CDN </a:t>
            </a:r>
            <a:r>
              <a:rPr lang="en-US" sz="1600" dirty="0" smtClean="0">
                <a:sym typeface="Wingdings" pitchFamily="2" charset="2"/>
              </a:rPr>
              <a:t> CDN Interconnection</a:t>
            </a:r>
          </a:p>
          <a:p>
            <a:pPr lvl="2"/>
            <a:r>
              <a:rPr lang="en-US" sz="1600" dirty="0" smtClean="0">
                <a:sym typeface="Wingdings" pitchFamily="2" charset="2"/>
              </a:rPr>
              <a:t>With CDN  CDN Interconnection via a GRE Tunnel</a:t>
            </a:r>
          </a:p>
          <a:p>
            <a:pPr lvl="1"/>
            <a:r>
              <a:rPr lang="en-US" sz="2000" dirty="0" smtClean="0"/>
              <a:t>AMT:</a:t>
            </a:r>
          </a:p>
          <a:p>
            <a:pPr lvl="2"/>
            <a:r>
              <a:rPr lang="en-US" sz="1600" dirty="0" smtClean="0"/>
              <a:t>CDN </a:t>
            </a:r>
            <a:r>
              <a:rPr lang="en-US" sz="1600" dirty="0" smtClean="0">
                <a:sym typeface="Wingdings" pitchFamily="2" charset="2"/>
              </a:rPr>
              <a:t> CDN Interconnection via AMT</a:t>
            </a:r>
          </a:p>
          <a:p>
            <a:pPr lvl="2"/>
            <a:r>
              <a:rPr lang="en-US" sz="1600" dirty="0" smtClean="0">
                <a:sym typeface="Wingdings" pitchFamily="2" charset="2"/>
              </a:rPr>
              <a:t>Supporting CDN  End User Interconnection via AMT</a:t>
            </a:r>
          </a:p>
          <a:p>
            <a:pPr lvl="2"/>
            <a:r>
              <a:rPr lang="en-US" sz="1600" dirty="0" smtClean="0">
                <a:sym typeface="Wingdings" pitchFamily="2" charset="2"/>
              </a:rPr>
              <a:t>Primary CDN  End User Interconnection via AMT</a:t>
            </a:r>
            <a:endParaRPr lang="en-US" sz="1600" dirty="0" smtClean="0"/>
          </a:p>
          <a:p>
            <a:r>
              <a:rPr lang="en-US" sz="2400" dirty="0" smtClean="0"/>
              <a:t>Identify and </a:t>
            </a:r>
            <a:r>
              <a:rPr lang="en-US" sz="2400" dirty="0" smtClean="0"/>
              <a:t>detail </a:t>
            </a:r>
            <a:r>
              <a:rPr lang="en-US" sz="2400" dirty="0" smtClean="0"/>
              <a:t>multicast capabilities to support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smtClean="0"/>
              <a:t>the recommended interfaces and data exchanges between ISPs to support inter-ISP </a:t>
            </a:r>
            <a:r>
              <a:rPr lang="en-US" sz="2400" dirty="0" smtClean="0"/>
              <a:t>multicast</a:t>
            </a:r>
            <a:endParaRPr lang="en-US" sz="2000" strike="sngStrike" dirty="0" smtClean="0"/>
          </a:p>
          <a:p>
            <a:r>
              <a:rPr lang="en-US" sz="2400" dirty="0" smtClean="0"/>
              <a:t>Describe provisioning processes for recommended interfaces (e.g. AMT tunnels, GRE tunnels, native)</a:t>
            </a:r>
          </a:p>
          <a:p>
            <a:r>
              <a:rPr lang="en-US" sz="2400" dirty="0" smtClean="0"/>
              <a:t>Describe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smtClean="0"/>
              <a:t>multicast-based inter-ISP data exchanges and processes for supporting:</a:t>
            </a:r>
          </a:p>
          <a:p>
            <a:pPr lvl="1"/>
            <a:r>
              <a:rPr lang="en-US" sz="1600" dirty="0" smtClean="0"/>
              <a:t>Provisioning of:  network infrastructure to support protocols, tunnels, DNS etc.</a:t>
            </a:r>
          </a:p>
          <a:p>
            <a:pPr lvl="1"/>
            <a:r>
              <a:rPr lang="en-US" sz="1600" dirty="0" smtClean="0"/>
              <a:t>General routing  and request routing</a:t>
            </a:r>
          </a:p>
          <a:p>
            <a:pPr lvl="1"/>
            <a:r>
              <a:rPr lang="en-US" sz="1600" dirty="0" smtClean="0"/>
              <a:t>Billing and reporting </a:t>
            </a:r>
          </a:p>
          <a:p>
            <a:pPr lvl="1"/>
            <a:r>
              <a:rPr lang="en-US" sz="1600" dirty="0" smtClean="0"/>
              <a:t>Life cycle support (customer care)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/>
              <a:t>Activity to Date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ATIS specification completed and published</a:t>
            </a:r>
          </a:p>
          <a:p>
            <a:pPr lvl="1"/>
            <a:r>
              <a:rPr lang="en-US" sz="2000" dirty="0" smtClean="0"/>
              <a:t>Available for reference</a:t>
            </a:r>
            <a:endParaRPr lang="en-US" sz="1600" dirty="0" smtClean="0"/>
          </a:p>
          <a:p>
            <a:pPr lvl="1"/>
            <a:r>
              <a:rPr lang="en-US" sz="2000" dirty="0" smtClean="0"/>
              <a:t>Multi-vendor,  ISP contributors</a:t>
            </a:r>
          </a:p>
          <a:p>
            <a:r>
              <a:rPr lang="en-US" sz="2400" dirty="0" smtClean="0"/>
              <a:t>Initial IETF BCP draft completed and to be distributed around IETF 84</a:t>
            </a:r>
          </a:p>
          <a:p>
            <a:r>
              <a:rPr lang="en-US" sz="2400" dirty="0" smtClean="0"/>
              <a:t>Current co-authors from:</a:t>
            </a:r>
          </a:p>
          <a:p>
            <a:pPr lvl="1"/>
            <a:r>
              <a:rPr lang="en-US" sz="2000" dirty="0" smtClean="0"/>
              <a:t>AT&amp;T</a:t>
            </a:r>
          </a:p>
          <a:p>
            <a:pPr lvl="1"/>
            <a:r>
              <a:rPr lang="en-US" sz="2000" dirty="0" smtClean="0"/>
              <a:t>Cisco</a:t>
            </a:r>
          </a:p>
          <a:p>
            <a:pPr lvl="1"/>
            <a:r>
              <a:rPr lang="en-US" sz="2000" dirty="0" smtClean="0"/>
              <a:t>Juniper</a:t>
            </a:r>
          </a:p>
          <a:p>
            <a:pPr lvl="1"/>
            <a:r>
              <a:rPr lang="en-US" sz="2000" dirty="0" smtClean="0"/>
              <a:t>Brocade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/>
              <a:t>Next Steps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Seeking additional authors/help expertise</a:t>
            </a:r>
          </a:p>
          <a:p>
            <a:r>
              <a:rPr lang="en-US" sz="2400" dirty="0" smtClean="0"/>
              <a:t>Develop required text in following sections:</a:t>
            </a:r>
          </a:p>
          <a:p>
            <a:pPr lvl="1"/>
            <a:r>
              <a:rPr lang="en-US" sz="2000" dirty="0" smtClean="0"/>
              <a:t>Section 4: Content Types Suitable for Multicast Delivery &amp; Include Specific Requirements as Needed</a:t>
            </a:r>
          </a:p>
          <a:p>
            <a:pPr lvl="1"/>
            <a:r>
              <a:rPr lang="en-US" sz="2000" dirty="0" smtClean="0"/>
              <a:t>Section 5: Evaluation of Native Multicast capabilities to Support CDN-I</a:t>
            </a:r>
          </a:p>
          <a:p>
            <a:pPr lvl="1"/>
            <a:r>
              <a:rPr lang="en-US" sz="2000" dirty="0" smtClean="0"/>
              <a:t>Section 6: Evaluation of AMT Capabilities to Support CDN-I</a:t>
            </a:r>
          </a:p>
          <a:p>
            <a:r>
              <a:rPr lang="en-US" sz="2400" dirty="0" smtClean="0"/>
              <a:t>Initiate Discussions with </a:t>
            </a:r>
            <a:r>
              <a:rPr lang="en-US" sz="2400" dirty="0" err="1" smtClean="0"/>
              <a:t>CDNi</a:t>
            </a:r>
            <a:r>
              <a:rPr lang="en-US" sz="2400" dirty="0" smtClean="0"/>
              <a:t> WG:</a:t>
            </a:r>
          </a:p>
          <a:p>
            <a:pPr lvl="1"/>
            <a:r>
              <a:rPr lang="en-US" sz="2000" dirty="0" smtClean="0"/>
              <a:t>Highlight MBONED Work on Topic</a:t>
            </a:r>
          </a:p>
          <a:p>
            <a:pPr lvl="1"/>
            <a:r>
              <a:rPr lang="en-US" sz="2000" dirty="0" smtClean="0"/>
              <a:t>Explore potential for Joint Work as Appropriate</a:t>
            </a:r>
            <a:endParaRPr lang="en-US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2468</TotalTime>
  <Words>317</Words>
  <Application>Microsoft Office PowerPoint</Application>
  <PresentationFormat>On-screen Show (4:3)</PresentationFormat>
  <Paragraphs>48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Interdomain Multicast  BCP Draft</vt:lpstr>
      <vt:lpstr>Purpose and Goals</vt:lpstr>
      <vt:lpstr>Scope</vt:lpstr>
      <vt:lpstr>Activity to Date</vt:lpstr>
      <vt:lpstr>Next Steps</vt:lpstr>
    </vt:vector>
  </TitlesOfParts>
  <Company>AT&amp;T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AT&amp;T AMT Multicast Update</dc:title>
  <dc:creator>Robert Sayko</dc:creator>
  <cp:lastModifiedBy>Robert Sayko</cp:lastModifiedBy>
  <cp:revision>9</cp:revision>
  <dcterms:created xsi:type="dcterms:W3CDTF">2012-07-17T18:11:30Z</dcterms:created>
  <dcterms:modified xsi:type="dcterms:W3CDTF">2012-07-27T13:27:22Z</dcterms:modified>
</cp:coreProperties>
</file>