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60" r:id="rId6"/>
    <p:sldId id="259"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68" d="100"/>
          <a:sy n="68" d="100"/>
        </p:scale>
        <p:origin x="-9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B8B5F3-E332-487F-8F39-53597BB61D40}"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B8B5F3-E332-487F-8F39-53597BB61D40}"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B8B5F3-E332-487F-8F39-53597BB61D40}"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B8B5F3-E332-487F-8F39-53597BB61D40}"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B8B5F3-E332-487F-8F39-53597BB61D40}"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B8B5F3-E332-487F-8F39-53597BB61D40}" type="datetimeFigureOut">
              <a:rPr lang="en-US" smtClean="0"/>
              <a:t>7/25/2012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B8B5F3-E332-487F-8F39-53597BB61D40}" type="datetimeFigureOut">
              <a:rPr lang="en-US" smtClean="0"/>
              <a:t>7/25/2012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B8B5F3-E332-487F-8F39-53597BB61D40}" type="datetimeFigureOut">
              <a:rPr lang="en-US" smtClean="0"/>
              <a:t>7/25/2012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B8B5F3-E332-487F-8F39-53597BB61D40}" type="datetimeFigureOut">
              <a:rPr lang="en-US" smtClean="0"/>
              <a:t>7/25/2012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B8B5F3-E332-487F-8F39-53597BB61D40}" type="datetimeFigureOut">
              <a:rPr lang="en-US" smtClean="0"/>
              <a:t>7/25/2012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B8B5F3-E332-487F-8F39-53597BB61D40}" type="datetimeFigureOut">
              <a:rPr lang="en-US" smtClean="0"/>
              <a:t>7/25/2012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9C6BB1-99BE-40E1-B353-0E6D69FE47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B8B5F3-E332-487F-8F39-53597BB61D40}" type="datetimeFigureOut">
              <a:rPr lang="en-US" smtClean="0"/>
              <a:t>7/25/2012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9C6BB1-99BE-40E1-B353-0E6D69FE47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975"/>
            <a:ext cx="7772400" cy="1470025"/>
          </a:xfrm>
        </p:spPr>
        <p:txBody>
          <a:bodyPr/>
          <a:lstStyle/>
          <a:p>
            <a:r>
              <a:rPr lang="en-US" dirty="0" smtClean="0"/>
              <a:t>Multicast in the Data Center Overview</a:t>
            </a:r>
            <a:endParaRPr lang="en-US" dirty="0"/>
          </a:p>
        </p:txBody>
      </p:sp>
      <p:sp>
        <p:nvSpPr>
          <p:cNvPr id="3" name="Subtitle 2"/>
          <p:cNvSpPr>
            <a:spLocks noGrp="1"/>
          </p:cNvSpPr>
          <p:nvPr>
            <p:ph type="subTitle" idx="1"/>
          </p:nvPr>
        </p:nvSpPr>
        <p:spPr>
          <a:xfrm>
            <a:off x="1371600" y="3124200"/>
            <a:ext cx="6400800" cy="2895600"/>
          </a:xfrm>
        </p:spPr>
        <p:txBody>
          <a:bodyPr>
            <a:normAutofit lnSpcReduction="10000"/>
          </a:bodyPr>
          <a:lstStyle/>
          <a:p>
            <a:r>
              <a:rPr lang="en-US" dirty="0" smtClean="0"/>
              <a:t>Mike McBride</a:t>
            </a:r>
          </a:p>
          <a:p>
            <a:r>
              <a:rPr lang="en-US" dirty="0" smtClean="0"/>
              <a:t>Helen Lui</a:t>
            </a:r>
          </a:p>
          <a:p>
            <a:endParaRPr lang="en-US" dirty="0"/>
          </a:p>
          <a:p>
            <a:r>
              <a:rPr lang="en-US" dirty="0" smtClean="0"/>
              <a:t>IETF 84 – Vancouver</a:t>
            </a:r>
          </a:p>
          <a:p>
            <a:r>
              <a:rPr lang="en-US" dirty="0" smtClean="0"/>
              <a:t>July, 2012</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85800" y="381001"/>
            <a:ext cx="7772400" cy="838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err="1">
                <a:latin typeface="+mj-lt"/>
                <a:ea typeface="+mj-ea"/>
                <a:cs typeface="+mj-cs"/>
              </a:rPr>
              <a:t>m</a:t>
            </a:r>
            <a:r>
              <a:rPr lang="en-US" sz="4400" dirty="0" err="1" smtClean="0">
                <a:latin typeface="+mj-lt"/>
                <a:ea typeface="+mj-ea"/>
                <a:cs typeface="+mj-cs"/>
              </a:rPr>
              <a:t>boned</a:t>
            </a:r>
            <a:r>
              <a:rPr lang="en-US" sz="4400" dirty="0" smtClean="0">
                <a:latin typeface="+mj-lt"/>
                <a:ea typeface="+mj-ea"/>
                <a:cs typeface="+mj-cs"/>
              </a:rPr>
              <a:t> charter</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4" name="TextBox 3"/>
          <p:cNvSpPr txBox="1"/>
          <p:nvPr/>
        </p:nvSpPr>
        <p:spPr>
          <a:xfrm>
            <a:off x="381000" y="1600200"/>
            <a:ext cx="8382000" cy="3046988"/>
          </a:xfrm>
          <a:prstGeom prst="rect">
            <a:avLst/>
          </a:prstGeom>
          <a:noFill/>
        </p:spPr>
        <p:txBody>
          <a:bodyPr wrap="square" rtlCol="0">
            <a:spAutoFit/>
          </a:bodyPr>
          <a:lstStyle/>
          <a:p>
            <a:r>
              <a:rPr lang="en-US" sz="3200" dirty="0" smtClean="0">
                <a:latin typeface="Arial" pitchFamily="34" charset="0"/>
                <a:cs typeface="Arial" pitchFamily="34" charset="0"/>
              </a:rPr>
              <a:t>“Receive regular reports on the current state of the deployment of multicast technology. Create "practice and experience" documents that capture the experience of those who have deployed and are deploying various multicast technologies.”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85800" y="381001"/>
            <a:ext cx="7772400" cy="838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mj-lt"/>
                <a:ea typeface="+mj-ea"/>
                <a:cs typeface="+mj-cs"/>
              </a:rPr>
              <a:t>d</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raft motivation</a:t>
            </a:r>
          </a:p>
        </p:txBody>
      </p:sp>
      <p:sp>
        <p:nvSpPr>
          <p:cNvPr id="4" name="TextBox 3"/>
          <p:cNvSpPr txBox="1"/>
          <p:nvPr/>
        </p:nvSpPr>
        <p:spPr>
          <a:xfrm>
            <a:off x="228600" y="1371600"/>
            <a:ext cx="8534400" cy="4524315"/>
          </a:xfrm>
          <a:prstGeom prst="rect">
            <a:avLst/>
          </a:prstGeom>
          <a:noFill/>
        </p:spPr>
        <p:txBody>
          <a:bodyPr wrap="square" rtlCol="0">
            <a:spAutoFit/>
          </a:bodyPr>
          <a:lstStyle/>
          <a:p>
            <a:pPr>
              <a:buFont typeface="Wingdings" pitchFamily="2" charset="2"/>
              <a:buChar char="Ø"/>
            </a:pPr>
            <a:r>
              <a:rPr lang="en-US" sz="3200" dirty="0" smtClean="0">
                <a:latin typeface="Arial" pitchFamily="34" charset="0"/>
                <a:cs typeface="Arial" pitchFamily="34" charset="0"/>
              </a:rPr>
              <a:t>Discussion about multicast in ARMD</a:t>
            </a:r>
          </a:p>
          <a:p>
            <a:pPr lvl="1">
              <a:buFont typeface="Wingdings" pitchFamily="2" charset="2"/>
              <a:buChar char="§"/>
            </a:pPr>
            <a:r>
              <a:rPr lang="en-US" sz="3200" dirty="0">
                <a:latin typeface="Arial" pitchFamily="34" charset="0"/>
                <a:cs typeface="Arial" pitchFamily="34" charset="0"/>
              </a:rPr>
              <a:t>M</a:t>
            </a:r>
            <a:r>
              <a:rPr lang="en-US" sz="3200" dirty="0" smtClean="0">
                <a:latin typeface="Arial" pitchFamily="34" charset="0"/>
                <a:cs typeface="Arial" pitchFamily="34" charset="0"/>
              </a:rPr>
              <a:t>ulticast not enabled in the DC, doesn’t 	work.</a:t>
            </a:r>
          </a:p>
          <a:p>
            <a:pPr lvl="2">
              <a:buFont typeface="Wingdings" pitchFamily="2" charset="2"/>
              <a:buChar char="§"/>
            </a:pPr>
            <a:r>
              <a:rPr lang="en-US" sz="3200" dirty="0" smtClean="0">
                <a:latin typeface="Arial" pitchFamily="34" charset="0"/>
                <a:cs typeface="Arial" pitchFamily="34" charset="0"/>
              </a:rPr>
              <a:t>HW has significant problems with </a:t>
            </a:r>
            <a:r>
              <a:rPr lang="en-US" sz="3200" dirty="0" err="1" smtClean="0">
                <a:latin typeface="Arial" pitchFamily="34" charset="0"/>
                <a:cs typeface="Arial" pitchFamily="34" charset="0"/>
              </a:rPr>
              <a:t>mcast</a:t>
            </a:r>
            <a:endParaRPr lang="en-US" sz="3200" dirty="0" smtClean="0">
              <a:latin typeface="Arial" pitchFamily="34" charset="0"/>
              <a:cs typeface="Arial" pitchFamily="34" charset="0"/>
            </a:endParaRPr>
          </a:p>
          <a:p>
            <a:pPr lvl="2">
              <a:buFont typeface="Wingdings" pitchFamily="2" charset="2"/>
              <a:buChar char="§"/>
            </a:pPr>
            <a:r>
              <a:rPr lang="en-US" sz="3200" dirty="0" smtClean="0">
                <a:latin typeface="Arial" pitchFamily="34" charset="0"/>
                <a:cs typeface="Arial" pitchFamily="34" charset="0"/>
              </a:rPr>
              <a:t>Doesn’t scale </a:t>
            </a:r>
          </a:p>
          <a:p>
            <a:pPr lvl="1">
              <a:buFont typeface="Wingdings" pitchFamily="2" charset="2"/>
              <a:buChar char="§"/>
            </a:pPr>
            <a:r>
              <a:rPr lang="en-US" sz="3200" dirty="0" smtClean="0">
                <a:latin typeface="Arial" pitchFamily="34" charset="0"/>
                <a:cs typeface="Arial" pitchFamily="34" charset="0"/>
              </a:rPr>
              <a:t>Multicast is vital in the DC</a:t>
            </a:r>
          </a:p>
          <a:p>
            <a:pPr>
              <a:buFont typeface="Wingdings" pitchFamily="2" charset="2"/>
              <a:buChar char="Ø"/>
            </a:pPr>
            <a:r>
              <a:rPr lang="en-US" sz="3200" dirty="0" smtClean="0">
                <a:latin typeface="Arial" pitchFamily="34" charset="0"/>
                <a:cs typeface="Arial" pitchFamily="34" charset="0"/>
              </a:rPr>
              <a:t>If vital, how is multicast being used?</a:t>
            </a:r>
          </a:p>
          <a:p>
            <a:pPr>
              <a:buFont typeface="Wingdings" pitchFamily="2" charset="2"/>
              <a:buChar char="Ø"/>
            </a:pPr>
            <a:r>
              <a:rPr lang="en-US" sz="3200" dirty="0" smtClean="0">
                <a:latin typeface="Arial" pitchFamily="34" charset="0"/>
                <a:cs typeface="Arial" pitchFamily="34" charset="0"/>
              </a:rPr>
              <a:t>Useful to have a taxonomy of the different  	DC applications that are using multicast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85800" y="381001"/>
            <a:ext cx="7772400" cy="838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latin typeface="+mj-lt"/>
                <a:ea typeface="+mj-ea"/>
                <a:cs typeface="+mj-cs"/>
              </a:rPr>
              <a:t>Multicast Apps in the DC</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4" name="TextBox 3"/>
          <p:cNvSpPr txBox="1"/>
          <p:nvPr/>
        </p:nvSpPr>
        <p:spPr>
          <a:xfrm>
            <a:off x="381000" y="1600200"/>
            <a:ext cx="8382000" cy="5016758"/>
          </a:xfrm>
          <a:prstGeom prst="rect">
            <a:avLst/>
          </a:prstGeom>
          <a:noFill/>
        </p:spPr>
        <p:txBody>
          <a:bodyPr wrap="square" rtlCol="0">
            <a:spAutoFit/>
          </a:bodyPr>
          <a:lstStyle/>
          <a:p>
            <a:pPr>
              <a:buFont typeface="Wingdings" pitchFamily="2" charset="2"/>
              <a:buChar char="Ø"/>
            </a:pPr>
            <a:r>
              <a:rPr lang="en-US" sz="3200" dirty="0" smtClean="0">
                <a:latin typeface="Arial" pitchFamily="34" charset="0"/>
                <a:cs typeface="Arial" pitchFamily="34" charset="0"/>
              </a:rPr>
              <a:t>Windows Media Servers</a:t>
            </a:r>
          </a:p>
          <a:p>
            <a:pPr>
              <a:buFont typeface="Wingdings" pitchFamily="2" charset="2"/>
              <a:buChar char="Ø"/>
            </a:pPr>
            <a:r>
              <a:rPr lang="en-US" sz="3200" dirty="0" smtClean="0">
                <a:latin typeface="Arial" pitchFamily="34" charset="0"/>
                <a:cs typeface="Arial" pitchFamily="34" charset="0"/>
              </a:rPr>
              <a:t>Publish and Subscribe</a:t>
            </a:r>
          </a:p>
          <a:p>
            <a:pPr>
              <a:buFont typeface="Wingdings" pitchFamily="2" charset="2"/>
              <a:buChar char="Ø"/>
            </a:pPr>
            <a:r>
              <a:rPr lang="en-US" sz="3200" dirty="0" smtClean="0">
                <a:latin typeface="Arial" pitchFamily="34" charset="0"/>
                <a:cs typeface="Arial" pitchFamily="34" charset="0"/>
              </a:rPr>
              <a:t>Market Data</a:t>
            </a:r>
          </a:p>
          <a:p>
            <a:pPr>
              <a:buFont typeface="Wingdings" pitchFamily="2" charset="2"/>
              <a:buChar char="Ø"/>
            </a:pPr>
            <a:r>
              <a:rPr lang="en-US" sz="3200" dirty="0" smtClean="0">
                <a:latin typeface="Arial" pitchFamily="34" charset="0"/>
                <a:cs typeface="Arial" pitchFamily="34" charset="0"/>
              </a:rPr>
              <a:t>IPTV</a:t>
            </a:r>
          </a:p>
          <a:p>
            <a:pPr>
              <a:buFont typeface="Wingdings" pitchFamily="2" charset="2"/>
              <a:buChar char="Ø"/>
            </a:pPr>
            <a:r>
              <a:rPr lang="en-US" sz="3200" dirty="0" smtClean="0">
                <a:latin typeface="Arial" pitchFamily="34" charset="0"/>
                <a:cs typeface="Arial" pitchFamily="34" charset="0"/>
              </a:rPr>
              <a:t>VRRP</a:t>
            </a:r>
          </a:p>
          <a:p>
            <a:pPr>
              <a:buFont typeface="Wingdings" pitchFamily="2" charset="2"/>
              <a:buChar char="Ø"/>
            </a:pPr>
            <a:r>
              <a:rPr lang="en-US" sz="3200" dirty="0" smtClean="0">
                <a:latin typeface="Arial" pitchFamily="34" charset="0"/>
                <a:cs typeface="Arial" pitchFamily="34" charset="0"/>
              </a:rPr>
              <a:t>Overlays</a:t>
            </a:r>
            <a:r>
              <a:rPr lang="en-US" sz="3200" dirty="0">
                <a:latin typeface="Arial" pitchFamily="34" charset="0"/>
                <a:cs typeface="Arial" pitchFamily="34" charset="0"/>
              </a:rPr>
              <a:t> </a:t>
            </a:r>
            <a:r>
              <a:rPr lang="en-US" sz="3200" dirty="0" smtClean="0">
                <a:latin typeface="Arial" pitchFamily="34" charset="0"/>
                <a:cs typeface="Arial" pitchFamily="34" charset="0"/>
              </a:rPr>
              <a:t>(</a:t>
            </a:r>
            <a:r>
              <a:rPr lang="en-US" sz="3200" dirty="0" err="1" smtClean="0">
                <a:latin typeface="Arial" pitchFamily="34" charset="0"/>
                <a:cs typeface="Arial" pitchFamily="34" charset="0"/>
              </a:rPr>
              <a:t>VxLAN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NvGRE</a:t>
            </a:r>
            <a:r>
              <a:rPr lang="en-US" sz="3200" dirty="0" smtClean="0">
                <a:latin typeface="Arial" pitchFamily="34" charset="0"/>
                <a:cs typeface="Arial" pitchFamily="34" charset="0"/>
              </a:rPr>
              <a:t>)</a:t>
            </a:r>
          </a:p>
          <a:p>
            <a:pPr>
              <a:buFont typeface="Wingdings" pitchFamily="2" charset="2"/>
              <a:buChar char="Ø"/>
            </a:pPr>
            <a:r>
              <a:rPr lang="en-US" sz="3200" dirty="0" smtClean="0">
                <a:latin typeface="Arial" pitchFamily="34" charset="0"/>
                <a:cs typeface="Arial" pitchFamily="34" charset="0"/>
              </a:rPr>
              <a:t>Compute system monitoring (Ganglia)</a:t>
            </a:r>
          </a:p>
          <a:p>
            <a:pPr>
              <a:buFont typeface="Wingdings" pitchFamily="2" charset="2"/>
              <a:buChar char="Ø"/>
            </a:pPr>
            <a:r>
              <a:rPr lang="en-US" sz="3200" dirty="0" smtClean="0">
                <a:latin typeface="Arial" pitchFamily="34" charset="0"/>
                <a:cs typeface="Arial" pitchFamily="34" charset="0"/>
              </a:rPr>
              <a:t>Windows Server cluster node exchange</a:t>
            </a:r>
          </a:p>
          <a:p>
            <a:pPr>
              <a:buFont typeface="Wingdings" pitchFamily="2" charset="2"/>
              <a:buChar char="Ø"/>
            </a:pPr>
            <a:r>
              <a:rPr lang="en-US" sz="3200" dirty="0" smtClean="0">
                <a:latin typeface="Arial" pitchFamily="34" charset="0"/>
                <a:cs typeface="Arial" pitchFamily="34" charset="0"/>
              </a:rPr>
              <a:t>Others?</a:t>
            </a:r>
          </a:p>
          <a:p>
            <a:pPr>
              <a:buFont typeface="Wingdings" pitchFamily="2" charset="2"/>
              <a:buChar char="Ø"/>
            </a:pPr>
            <a:endParaRPr lang="en-US" sz="32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1600200" y="882153"/>
            <a:ext cx="5943600" cy="509369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85800" y="381001"/>
            <a:ext cx="7772400" cy="838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latin typeface="+mj-lt"/>
                <a:ea typeface="+mj-ea"/>
                <a:cs typeface="+mj-cs"/>
              </a:rPr>
              <a:t>Multicast Challenges in the DC</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4" name="TextBox 3"/>
          <p:cNvSpPr txBox="1"/>
          <p:nvPr/>
        </p:nvSpPr>
        <p:spPr>
          <a:xfrm>
            <a:off x="381000" y="1600200"/>
            <a:ext cx="8382000" cy="2554545"/>
          </a:xfrm>
          <a:prstGeom prst="rect">
            <a:avLst/>
          </a:prstGeom>
          <a:noFill/>
        </p:spPr>
        <p:txBody>
          <a:bodyPr wrap="square" rtlCol="0">
            <a:spAutoFit/>
          </a:bodyPr>
          <a:lstStyle/>
          <a:p>
            <a:pPr>
              <a:buFont typeface="Wingdings" pitchFamily="2" charset="2"/>
              <a:buChar char="Ø"/>
            </a:pPr>
            <a:r>
              <a:rPr lang="en-US" sz="3200" dirty="0" smtClean="0">
                <a:latin typeface="Arial" pitchFamily="34" charset="0"/>
                <a:cs typeface="Arial" pitchFamily="34" charset="0"/>
              </a:rPr>
              <a:t>Broadcasts when </a:t>
            </a:r>
            <a:r>
              <a:rPr lang="en-US" sz="3200" dirty="0" err="1" smtClean="0">
                <a:latin typeface="Arial" pitchFamily="34" charset="0"/>
                <a:cs typeface="Arial" pitchFamily="34" charset="0"/>
              </a:rPr>
              <a:t>igmp</a:t>
            </a:r>
            <a:r>
              <a:rPr lang="en-US" sz="3200" dirty="0" smtClean="0">
                <a:latin typeface="Arial" pitchFamily="34" charset="0"/>
                <a:cs typeface="Arial" pitchFamily="34" charset="0"/>
              </a:rPr>
              <a:t>/</a:t>
            </a:r>
            <a:r>
              <a:rPr lang="en-US" sz="3200" dirty="0" err="1" smtClean="0">
                <a:latin typeface="Arial" pitchFamily="34" charset="0"/>
                <a:cs typeface="Arial" pitchFamily="34" charset="0"/>
              </a:rPr>
              <a:t>mld</a:t>
            </a:r>
            <a:r>
              <a:rPr lang="en-US" sz="3200" dirty="0" smtClean="0">
                <a:latin typeface="Arial" pitchFamily="34" charset="0"/>
                <a:cs typeface="Arial" pitchFamily="34" charset="0"/>
              </a:rPr>
              <a:t> not </a:t>
            </a:r>
            <a:r>
              <a:rPr lang="en-US" sz="3200" dirty="0" err="1" smtClean="0">
                <a:latin typeface="Arial" pitchFamily="34" charset="0"/>
                <a:cs typeface="Arial" pitchFamily="34" charset="0"/>
              </a:rPr>
              <a:t>config’d</a:t>
            </a:r>
            <a:endParaRPr lang="en-US" sz="3200" dirty="0" smtClean="0">
              <a:latin typeface="Arial" pitchFamily="34" charset="0"/>
              <a:cs typeface="Arial" pitchFamily="34" charset="0"/>
            </a:endParaRPr>
          </a:p>
          <a:p>
            <a:pPr>
              <a:buFont typeface="Wingdings" pitchFamily="2" charset="2"/>
              <a:buChar char="Ø"/>
            </a:pPr>
            <a:r>
              <a:rPr lang="en-US" sz="3200" dirty="0" smtClean="0">
                <a:latin typeface="Arial" pitchFamily="34" charset="0"/>
                <a:cs typeface="Arial" pitchFamily="34" charset="0"/>
              </a:rPr>
              <a:t>VRRP chatty heartbeats </a:t>
            </a:r>
          </a:p>
          <a:p>
            <a:pPr>
              <a:buFont typeface="Wingdings" pitchFamily="2" charset="2"/>
              <a:buChar char="Ø"/>
            </a:pPr>
            <a:r>
              <a:rPr lang="en-US" sz="3200" dirty="0" smtClean="0">
                <a:latin typeface="Arial" pitchFamily="34" charset="0"/>
                <a:cs typeface="Arial" pitchFamily="34" charset="0"/>
              </a:rPr>
              <a:t>Overlay scaling</a:t>
            </a:r>
          </a:p>
          <a:p>
            <a:pPr>
              <a:buFont typeface="Wingdings" pitchFamily="2" charset="2"/>
              <a:buChar char="Ø"/>
            </a:pPr>
            <a:r>
              <a:rPr lang="en-US" sz="3200" dirty="0" smtClean="0">
                <a:latin typeface="Arial" pitchFamily="34" charset="0"/>
                <a:cs typeface="Arial" pitchFamily="34" charset="0"/>
              </a:rPr>
              <a:t>VM scaling</a:t>
            </a:r>
          </a:p>
          <a:p>
            <a:pPr>
              <a:buFont typeface="Wingdings" pitchFamily="2" charset="2"/>
              <a:buChar char="Ø"/>
            </a:pPr>
            <a:r>
              <a:rPr lang="en-US" sz="3200" dirty="0" smtClean="0">
                <a:latin typeface="Arial" pitchFamily="34" charset="0"/>
                <a:cs typeface="Arial" pitchFamily="34" charset="0"/>
              </a:rPr>
              <a:t>Others?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85800" y="381001"/>
            <a:ext cx="7772400" cy="838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latin typeface="+mj-lt"/>
                <a:ea typeface="+mj-ea"/>
                <a:cs typeface="+mj-cs"/>
              </a:rPr>
              <a:t>Authors request of </a:t>
            </a:r>
            <a:r>
              <a:rPr lang="en-US" sz="4400" noProof="0" dirty="0" err="1" smtClean="0">
                <a:latin typeface="+mj-lt"/>
                <a:ea typeface="+mj-ea"/>
                <a:cs typeface="+mj-cs"/>
              </a:rPr>
              <a:t>mboned</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4" name="TextBox 3"/>
          <p:cNvSpPr txBox="1"/>
          <p:nvPr/>
        </p:nvSpPr>
        <p:spPr>
          <a:xfrm>
            <a:off x="381000" y="1677412"/>
            <a:ext cx="8382000" cy="3539430"/>
          </a:xfrm>
          <a:prstGeom prst="rect">
            <a:avLst/>
          </a:prstGeom>
          <a:noFill/>
        </p:spPr>
        <p:txBody>
          <a:bodyPr wrap="square" rtlCol="0">
            <a:spAutoFit/>
          </a:bodyPr>
          <a:lstStyle/>
          <a:p>
            <a:pPr>
              <a:buFont typeface="Wingdings" pitchFamily="2" charset="2"/>
              <a:buChar char="Ø"/>
            </a:pPr>
            <a:r>
              <a:rPr lang="en-US" sz="3200" dirty="0" smtClean="0">
                <a:latin typeface="Arial" pitchFamily="34" charset="0"/>
                <a:cs typeface="Arial" pitchFamily="34" charset="0"/>
              </a:rPr>
              <a:t>Help identify apps that are being deployed in the DC. </a:t>
            </a:r>
          </a:p>
          <a:p>
            <a:pPr lvl="1">
              <a:buFont typeface="Wingdings" pitchFamily="2" charset="2"/>
              <a:buChar char="§"/>
            </a:pPr>
            <a:r>
              <a:rPr lang="en-US" sz="3200" dirty="0" smtClean="0">
                <a:latin typeface="Arial" pitchFamily="34" charset="0"/>
                <a:cs typeface="Arial" pitchFamily="34" charset="0"/>
              </a:rPr>
              <a:t>This will hopefully benefit the larger DC community. </a:t>
            </a:r>
          </a:p>
          <a:p>
            <a:pPr lvl="1"/>
            <a:endParaRPr lang="en-US" sz="3200" dirty="0" smtClean="0">
              <a:latin typeface="Arial" pitchFamily="34" charset="0"/>
              <a:cs typeface="Arial" pitchFamily="34" charset="0"/>
            </a:endParaRPr>
          </a:p>
          <a:p>
            <a:pPr>
              <a:buFont typeface="Wingdings" pitchFamily="2" charset="2"/>
              <a:buChar char="Ø"/>
            </a:pPr>
            <a:r>
              <a:rPr lang="en-US" sz="3200" dirty="0" smtClean="0">
                <a:latin typeface="Arial" pitchFamily="34" charset="0"/>
                <a:cs typeface="Arial" pitchFamily="34" charset="0"/>
              </a:rPr>
              <a:t>Accept this draft as a WG document. </a:t>
            </a:r>
          </a:p>
          <a:p>
            <a:pPr>
              <a:buFont typeface="Wingdings" pitchFamily="2" charset="2"/>
              <a:buChar char="Ø"/>
            </a:pPr>
            <a:endParaRPr lang="en-US" sz="3200"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3088</TotalTime>
  <Words>157</Words>
  <Application>Microsoft Office PowerPoint</Application>
  <PresentationFormat>On-screen Show (4:3)</PresentationFormat>
  <Paragraphs>37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Multicast in the Data Center Overview</vt:lpstr>
      <vt:lpstr>Slide 2</vt:lpstr>
      <vt:lpstr>Slide 3</vt:lpstr>
      <vt:lpstr>Slide 4</vt:lpstr>
      <vt:lpstr>Slide 5</vt:lpstr>
      <vt:lpstr>Slide 6</vt:lpstr>
      <vt:lpstr>Slide 7</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Multicast in the Data Center Overview</dc:title>
  <dc:creator>m00904492</dc:creator>
  <cp:lastModifiedBy>m00904492</cp:lastModifiedBy>
  <cp:revision>21</cp:revision>
  <dcterms:created xsi:type="dcterms:W3CDTF">2012-07-25T19:57:38Z</dcterms:created>
  <dcterms:modified xsi:type="dcterms:W3CDTF">2012-07-27T23:26:16Z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1343061893</vt:lpwstr>
  </property>
</Properties>
</file>