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B7B96C-AAEE-41B9-B4D0-9418FDE0E98B}"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7B96C-AAEE-41B9-B4D0-9418FDE0E98B}"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7B96C-AAEE-41B9-B4D0-9418FDE0E98B}"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7B96C-AAEE-41B9-B4D0-9418FDE0E98B}"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B7B96C-AAEE-41B9-B4D0-9418FDE0E98B}"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B7B96C-AAEE-41B9-B4D0-9418FDE0E98B}"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B7B96C-AAEE-41B9-B4D0-9418FDE0E98B}" type="datetimeFigureOut">
              <a:rPr lang="en-US" smtClean="0"/>
              <a:t>7/30/2012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B7B96C-AAEE-41B9-B4D0-9418FDE0E98B}" type="datetimeFigureOut">
              <a:rPr lang="en-US" smtClean="0"/>
              <a:t>7/30/2012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7B96C-AAEE-41B9-B4D0-9418FDE0E98B}" type="datetimeFigureOut">
              <a:rPr lang="en-US" smtClean="0"/>
              <a:t>7/30/2012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7B96C-AAEE-41B9-B4D0-9418FDE0E98B}"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7B96C-AAEE-41B9-B4D0-9418FDE0E98B}"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7B96C-AAEE-41B9-B4D0-9418FDE0E98B}" type="datetimeFigureOut">
              <a:rPr lang="en-US" smtClean="0"/>
              <a:t>7/30/2012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A03DC-D42D-4F3E-9485-57CDA9104CF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IETF 84 Vancouver</a:t>
            </a:r>
            <a:endParaRPr lang="en-US" dirty="0"/>
          </a:p>
        </p:txBody>
      </p:sp>
      <p:sp>
        <p:nvSpPr>
          <p:cNvPr id="3" name="Subtitle 2"/>
          <p:cNvSpPr>
            <a:spLocks noGrp="1"/>
          </p:cNvSpPr>
          <p:nvPr>
            <p:ph type="subTitle" idx="1"/>
          </p:nvPr>
        </p:nvSpPr>
        <p:spPr/>
        <p:txBody>
          <a:bodyPr/>
          <a:lstStyle/>
          <a:p>
            <a:r>
              <a:rPr lang="en-US" dirty="0" smtClean="0"/>
              <a:t>MBONED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Status </a:t>
            </a:r>
            <a:r>
              <a:rPr lang="en-US" dirty="0"/>
              <a:t>of WG items, </a:t>
            </a:r>
            <a:r>
              <a:rPr lang="en-US" dirty="0" err="1"/>
              <a:t>recharter</a:t>
            </a:r>
            <a:r>
              <a:rPr lang="en-US" dirty="0"/>
              <a:t>		</a:t>
            </a:r>
            <a:r>
              <a:rPr lang="en-US" dirty="0" smtClean="0"/>
              <a:t>Chairs		15</a:t>
            </a:r>
            <a:endParaRPr lang="en-US" dirty="0"/>
          </a:p>
          <a:p>
            <a:r>
              <a:rPr lang="en-US" dirty="0"/>
              <a:t>draft-ietf-mboned-auto-multicast-14		</a:t>
            </a:r>
            <a:r>
              <a:rPr lang="en-US" dirty="0" err="1" smtClean="0"/>
              <a:t>Bumgardner</a:t>
            </a:r>
            <a:r>
              <a:rPr lang="en-US" dirty="0"/>
              <a:t>	20 </a:t>
            </a:r>
          </a:p>
          <a:p>
            <a:r>
              <a:rPr lang="en-US" dirty="0"/>
              <a:t>AMT deployment experience			</a:t>
            </a:r>
            <a:r>
              <a:rPr lang="en-US" dirty="0" err="1" smtClean="0"/>
              <a:t>Sayko</a:t>
            </a:r>
            <a:r>
              <a:rPr lang="en-US" dirty="0"/>
              <a:t>		10 </a:t>
            </a:r>
          </a:p>
          <a:p>
            <a:r>
              <a:rPr lang="en-US" dirty="0"/>
              <a:t>draft-tarapore-mboned-multicast-cdni-00	</a:t>
            </a:r>
            <a:r>
              <a:rPr lang="en-US" dirty="0" err="1" smtClean="0"/>
              <a:t>Sayko</a:t>
            </a:r>
            <a:r>
              <a:rPr lang="en-US" dirty="0"/>
              <a:t>		10 </a:t>
            </a:r>
          </a:p>
          <a:p>
            <a:r>
              <a:rPr lang="en-US" dirty="0"/>
              <a:t>draft-mcbride-armd-mcast-overview-02	</a:t>
            </a:r>
            <a:r>
              <a:rPr lang="en-US" dirty="0" smtClean="0"/>
              <a:t>McBride</a:t>
            </a:r>
            <a:r>
              <a:rPr lang="en-US" dirty="0"/>
              <a:t>	10 </a:t>
            </a:r>
          </a:p>
          <a:p>
            <a:r>
              <a:rPr lang="en-US" dirty="0"/>
              <a:t>Need for Adaptation				</a:t>
            </a:r>
            <a:r>
              <a:rPr lang="en-US" dirty="0" smtClean="0"/>
              <a:t>Taylor</a:t>
            </a:r>
            <a:r>
              <a:rPr lang="en-US" dirty="0"/>
              <a:t>	</a:t>
            </a:r>
            <a:r>
              <a:rPr lang="en-US" dirty="0" smtClean="0"/>
              <a:t>	10 </a:t>
            </a:r>
            <a:endParaRPr lang="en-US" dirty="0"/>
          </a:p>
          <a:p>
            <a:r>
              <a:rPr lang="en-US" dirty="0" smtClean="0"/>
              <a:t>draft-kumar-mboned-64mcast-embedded-address	</a:t>
            </a:r>
            <a:r>
              <a:rPr lang="en-US" dirty="0" err="1" smtClean="0"/>
              <a:t>Venaas</a:t>
            </a:r>
            <a:r>
              <a:rPr lang="en-US" dirty="0"/>
              <a:t>	20 </a:t>
            </a:r>
          </a:p>
          <a:p>
            <a:r>
              <a:rPr lang="en-US" dirty="0" smtClean="0"/>
              <a:t>draft-</a:t>
            </a:r>
            <a:r>
              <a:rPr lang="en-US" dirty="0" err="1" smtClean="0"/>
              <a:t>zhou</a:t>
            </a:r>
            <a:r>
              <a:rPr lang="en-US" dirty="0" smtClean="0"/>
              <a:t>-</a:t>
            </a:r>
            <a:r>
              <a:rPr lang="en-US" dirty="0" err="1" smtClean="0"/>
              <a:t>mboned</a:t>
            </a:r>
            <a:r>
              <a:rPr lang="en-US" dirty="0" smtClean="0"/>
              <a:t>-</a:t>
            </a:r>
            <a:r>
              <a:rPr lang="en-US" dirty="0" err="1" smtClean="0"/>
              <a:t>multrans</a:t>
            </a:r>
            <a:r>
              <a:rPr lang="en-US" dirty="0" smtClean="0"/>
              <a:t>-path-optimization</a:t>
            </a:r>
            <a:r>
              <a:rPr lang="en-US" dirty="0"/>
              <a:t>	</a:t>
            </a:r>
            <a:r>
              <a:rPr lang="en-US" dirty="0" smtClean="0"/>
              <a:t>Zhou</a:t>
            </a:r>
            <a:r>
              <a:rPr lang="en-US" dirty="0"/>
              <a:t>	10 </a:t>
            </a:r>
          </a:p>
          <a:p>
            <a:endParaRPr lang="en-US" dirty="0"/>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Docs</a:t>
            </a:r>
            <a:endParaRPr lang="en-US" dirty="0"/>
          </a:p>
        </p:txBody>
      </p:sp>
      <p:sp>
        <p:nvSpPr>
          <p:cNvPr id="3" name="Content Placeholder 2"/>
          <p:cNvSpPr>
            <a:spLocks noGrp="1"/>
          </p:cNvSpPr>
          <p:nvPr>
            <p:ph idx="1"/>
          </p:nvPr>
        </p:nvSpPr>
        <p:spPr/>
        <p:txBody>
          <a:bodyPr>
            <a:normAutofit fontScale="92500"/>
          </a:bodyPr>
          <a:lstStyle/>
          <a:p>
            <a:r>
              <a:rPr lang="en-US" sz="2800" dirty="0" smtClean="0"/>
              <a:t>draft-ietf-mboned-64-multicast-address-format</a:t>
            </a:r>
          </a:p>
          <a:p>
            <a:pPr lvl="1"/>
            <a:r>
              <a:rPr lang="en-US" sz="2400" dirty="0" smtClean="0"/>
              <a:t>Submitted to IESG for publication</a:t>
            </a:r>
          </a:p>
          <a:p>
            <a:pPr lvl="1"/>
            <a:r>
              <a:rPr lang="en-US" sz="2400" dirty="0" smtClean="0"/>
              <a:t>Moved to 6MAN</a:t>
            </a:r>
          </a:p>
          <a:p>
            <a:r>
              <a:rPr lang="en-US" dirty="0" smtClean="0"/>
              <a:t>draft-ietf-mboned-mcaddrdoc-04</a:t>
            </a:r>
          </a:p>
          <a:p>
            <a:pPr lvl="1"/>
            <a:r>
              <a:rPr lang="en-US" sz="2400" dirty="0" smtClean="0"/>
              <a:t>AUTH48</a:t>
            </a:r>
          </a:p>
          <a:p>
            <a:r>
              <a:rPr lang="en-US" dirty="0" smtClean="0"/>
              <a:t>draft-ietf-mboned-multrans-addr-acquisition-00</a:t>
            </a:r>
          </a:p>
          <a:p>
            <a:pPr lvl="1"/>
            <a:r>
              <a:rPr lang="en-US" sz="2400" dirty="0" smtClean="0"/>
              <a:t>Adopted</a:t>
            </a:r>
          </a:p>
          <a:p>
            <a:r>
              <a:rPr lang="en-US" dirty="0" smtClean="0"/>
              <a:t>draft-ietf-mboned-v4v6-mcast-ps-00</a:t>
            </a:r>
          </a:p>
          <a:p>
            <a:pPr lvl="1"/>
            <a:r>
              <a:rPr lang="en-US" sz="2400" dirty="0" smtClean="0"/>
              <a:t>Adopted</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Recharter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New text:</a:t>
            </a:r>
          </a:p>
          <a:p>
            <a:pPr>
              <a:buNone/>
            </a:pPr>
            <a:r>
              <a:rPr lang="en-US" i="1" dirty="0" smtClean="0"/>
              <a:t>	Develop tools and protocols that assist in multicast administration, diagnostics, troubleshooting and deployment </a:t>
            </a:r>
            <a:r>
              <a:rPr lang="en-US" i="1" dirty="0" smtClean="0">
                <a:solidFill>
                  <a:srgbClr val="FF0000"/>
                </a:solidFill>
              </a:rPr>
              <a:t>between/among</a:t>
            </a:r>
            <a:r>
              <a:rPr lang="en-US" i="1" dirty="0" smtClean="0"/>
              <a:t> native and non-native environments. While development of routing and group membership protocols is out of scope, this working group may develop requirements and assist in review and feedback of documents in other working groups responsible for such protocols.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Recharter</a:t>
            </a:r>
            <a:r>
              <a:rPr lang="en-US" dirty="0" smtClean="0"/>
              <a:t> and Transition</a:t>
            </a:r>
            <a:endParaRPr lang="en-US" dirty="0"/>
          </a:p>
        </p:txBody>
      </p:sp>
      <p:sp>
        <p:nvSpPr>
          <p:cNvPr id="3" name="Content Placeholder 2"/>
          <p:cNvSpPr>
            <a:spLocks noGrp="1"/>
          </p:cNvSpPr>
          <p:nvPr>
            <p:ph idx="1"/>
          </p:nvPr>
        </p:nvSpPr>
        <p:spPr/>
        <p:txBody>
          <a:bodyPr/>
          <a:lstStyle/>
          <a:p>
            <a:r>
              <a:rPr lang="en-US" dirty="0" smtClean="0"/>
              <a:t>Proposed text from </a:t>
            </a:r>
            <a:r>
              <a:rPr lang="en-US" dirty="0" err="1" smtClean="0"/>
              <a:t>Stig</a:t>
            </a:r>
            <a:r>
              <a:rPr lang="en-US" dirty="0" smtClean="0"/>
              <a:t>:</a:t>
            </a:r>
          </a:p>
          <a:p>
            <a:pPr>
              <a:buNone/>
            </a:pPr>
            <a:r>
              <a:rPr lang="en-US" i="1" dirty="0" smtClean="0"/>
              <a:t>Analyze the need for IPv4 - IPv6 multicast transition solutions</a:t>
            </a:r>
            <a:endParaRPr lang="en-US" i="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52</Words>
  <Application>Microsoft Office PowerPoint</Application>
  <PresentationFormat>On-screen Show (4:3)</PresentationFormat>
  <Paragraphs>29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IETF 84 Vancouver</vt:lpstr>
      <vt:lpstr>Agenda</vt:lpstr>
      <vt:lpstr>Status of WG Docs</vt:lpstr>
      <vt:lpstr>Recharter</vt:lpstr>
      <vt:lpstr>Recharter and Transition</vt:lpstr>
    </vt:vector>
  </TitlesOfParts>
  <Company>Juniper Networks,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84 Vancouver</dc:title>
  <dc:creator>Lenny Giuliano</dc:creator>
  <cp:lastModifiedBy>Lenny Giuliano</cp:lastModifiedBy>
  <cp:revision>4</cp:revision>
  <dcterms:created xsi:type="dcterms:W3CDTF">2012-07-30T05:30:50Z</dcterms:created>
  <dcterms:modified xsi:type="dcterms:W3CDTF">2012-07-30T06:04:40Z</dcterms:modified>
</cp:coreProperties>
</file>