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9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81E7-7460-2D4E-B45C-CD69539A9F9B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BA0A-C1B1-374F-BDA5-0EBD02D35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81E7-7460-2D4E-B45C-CD69539A9F9B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BA0A-C1B1-374F-BDA5-0EBD02D35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81E7-7460-2D4E-B45C-CD69539A9F9B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BA0A-C1B1-374F-BDA5-0EBD02D35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81E7-7460-2D4E-B45C-CD69539A9F9B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BA0A-C1B1-374F-BDA5-0EBD02D35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81E7-7460-2D4E-B45C-CD69539A9F9B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BA0A-C1B1-374F-BDA5-0EBD02D35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81E7-7460-2D4E-B45C-CD69539A9F9B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BA0A-C1B1-374F-BDA5-0EBD02D35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81E7-7460-2D4E-B45C-CD69539A9F9B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BA0A-C1B1-374F-BDA5-0EBD02D35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81E7-7460-2D4E-B45C-CD69539A9F9B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BA0A-C1B1-374F-BDA5-0EBD02D35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81E7-7460-2D4E-B45C-CD69539A9F9B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BA0A-C1B1-374F-BDA5-0EBD02D35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81E7-7460-2D4E-B45C-CD69539A9F9B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BA0A-C1B1-374F-BDA5-0EBD02D35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D81E7-7460-2D4E-B45C-CD69539A9F9B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BA0A-C1B1-374F-BDA5-0EBD02D35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D81E7-7460-2D4E-B45C-CD69539A9F9B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0BA0A-C1B1-374F-BDA5-0EBD02D35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Automatic Multicast Tunneling</a:t>
            </a:r>
            <a:br>
              <a:rPr lang="en-US" dirty="0" smtClean="0"/>
            </a:br>
            <a:r>
              <a:rPr lang="en-US" sz="3111" dirty="0" smtClean="0"/>
              <a:t>draft-</a:t>
            </a:r>
            <a:r>
              <a:rPr lang="en-US" sz="3111" dirty="0" err="1" smtClean="0"/>
              <a:t>ietf-mboned-auto-</a:t>
            </a:r>
            <a:r>
              <a:rPr lang="en-US" sz="3111" dirty="0" err="1" smtClean="0"/>
              <a:t>multicast</a:t>
            </a:r>
            <a:endParaRPr lang="en-US" sz="311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Greg Bumgardner</a:t>
            </a:r>
          </a:p>
          <a:p>
            <a:r>
              <a:rPr lang="en-US" dirty="0" smtClean="0"/>
              <a:t>IETF 84 </a:t>
            </a:r>
            <a:r>
              <a:rPr lang="en-US" dirty="0" smtClean="0"/>
              <a:t>–</a:t>
            </a:r>
            <a:r>
              <a:rPr lang="en-US" dirty="0" smtClean="0"/>
              <a:t> Vancouver, Canada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Updated to reflect changes discussed in Paris.</a:t>
            </a:r>
          </a:p>
          <a:p>
            <a:r>
              <a:rPr lang="en-US" sz="2800" dirty="0" smtClean="0"/>
              <a:t>Submitted for publication as Draft 13 followed by a request for WGLC.</a:t>
            </a:r>
            <a:endParaRPr lang="en-US" sz="2800" dirty="0" smtClean="0"/>
          </a:p>
          <a:p>
            <a:r>
              <a:rPr lang="en-US" sz="2800" dirty="0" smtClean="0"/>
              <a:t>Draft 13 updated </a:t>
            </a:r>
            <a:r>
              <a:rPr lang="en-US" sz="2800" dirty="0" smtClean="0"/>
              <a:t>to reflect</a:t>
            </a:r>
            <a:r>
              <a:rPr lang="en-US" sz="2800" dirty="0" smtClean="0"/>
              <a:t> </a:t>
            </a:r>
            <a:r>
              <a:rPr lang="en-US" sz="2800" dirty="0" smtClean="0"/>
              <a:t>WGLC</a:t>
            </a:r>
            <a:r>
              <a:rPr lang="en-US" sz="2800" dirty="0" smtClean="0"/>
              <a:t> feedback.</a:t>
            </a:r>
          </a:p>
          <a:p>
            <a:pPr>
              <a:buNone/>
            </a:pPr>
            <a:r>
              <a:rPr lang="en-US" sz="2000" dirty="0" smtClean="0"/>
              <a:t>	Primarily spelling or grammar corrections and some rewording for clarification, consistency or readability.</a:t>
            </a:r>
            <a:endParaRPr lang="en-US" sz="2000" dirty="0" smtClean="0"/>
          </a:p>
          <a:p>
            <a:r>
              <a:rPr lang="en-US" sz="2800" dirty="0" smtClean="0"/>
              <a:t>Submitted </a:t>
            </a:r>
            <a:r>
              <a:rPr lang="en-US" sz="2800" dirty="0" smtClean="0"/>
              <a:t>for publication as Draft </a:t>
            </a:r>
            <a:r>
              <a:rPr lang="en-US" sz="2800" dirty="0" smtClean="0"/>
              <a:t>14 followed by </a:t>
            </a:r>
            <a:r>
              <a:rPr lang="en-US" sz="2800" dirty="0" smtClean="0"/>
              <a:t>another request for WGLC.</a:t>
            </a:r>
            <a:endParaRPr lang="en-US" sz="2800" dirty="0" smtClean="0"/>
          </a:p>
          <a:p>
            <a:r>
              <a:rPr lang="en-US" sz="2800" dirty="0" smtClean="0"/>
              <a:t>No changes or corrections were requested during WGLC period.</a:t>
            </a:r>
          </a:p>
          <a:p>
            <a:r>
              <a:rPr lang="en-US" sz="2800" dirty="0" smtClean="0"/>
              <a:t>Document ready for RFC shepherding process.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1185</TotalTime>
  <Words>98</Words>
  <Application>Microsoft Macintosh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Automatic Multicast Tunneling draft-ietf-mboned-auto-multicast</vt:lpstr>
      <vt:lpstr>Document Status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Automatic Multicast Tunneling draft-ietf-mboned-auto-multicast-12</dc:title>
  <dc:creator>Greg Bumgardner</dc:creator>
  <cp:lastModifiedBy>Greg Bumgardner</cp:lastModifiedBy>
  <cp:revision>5</cp:revision>
  <dcterms:created xsi:type="dcterms:W3CDTF">2012-07-30T06:32:08Z</dcterms:created>
  <dcterms:modified xsi:type="dcterms:W3CDTF">2012-07-30T07:00:17Z</dcterms:modified>
</cp:coreProperties>
</file>