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EB7FF1-754C-A04F-A869-0D1CCFE3A72B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36549-BD34-5D4E-875B-17652B2CEE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405788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9F3845-0CFF-CF49-998E-401CE6F4735B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9FB57-0A28-C242-930A-BA1A1A20F2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101274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E5201-4586-9541-9394-0B8A94537991}" type="datetime1">
              <a:rPr lang="en-IN" smtClean="0"/>
              <a:pPr/>
              <a:t>31-07-2012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5861-BFBD-7A49-A37B-F43C256C91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42937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8862-B9A2-1942-A979-C164442CD269}" type="datetime1">
              <a:rPr lang="en-IN" smtClean="0"/>
              <a:pPr/>
              <a:t>31-07-2012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5861-BFBD-7A49-A37B-F43C256C91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79193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9128-0B30-AC48-A4CF-A7016AE07594}" type="datetime1">
              <a:rPr lang="en-IN" smtClean="0"/>
              <a:pPr/>
              <a:t>31-07-2012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5861-BFBD-7A49-A37B-F43C256C91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51469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5BE71-DD7B-CF44-BCD8-D19BF1A86494}" type="datetime1">
              <a:rPr lang="en-IN" smtClean="0"/>
              <a:pPr/>
              <a:t>31-07-2012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5861-BFBD-7A49-A37B-F43C256C91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0419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BB0F-F5E0-2D4C-8EA4-B693A694E2D4}" type="datetime1">
              <a:rPr lang="en-IN" smtClean="0"/>
              <a:pPr/>
              <a:t>31-07-2012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5861-BFBD-7A49-A37B-F43C256C91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76215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AA4D-0B4D-B548-A4CF-2C22F3F32D32}" type="datetime1">
              <a:rPr lang="en-IN" smtClean="0"/>
              <a:pPr/>
              <a:t>31-07-2012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5861-BFBD-7A49-A37B-F43C256C91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87018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D33EE-8648-5949-A6DA-7684F3898D86}" type="datetime1">
              <a:rPr lang="en-IN" smtClean="0"/>
              <a:pPr/>
              <a:t>31-07-2012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5861-BFBD-7A49-A37B-F43C256C91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72021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AF08B-449B-B846-8908-F859C4F9FD0C}" type="datetime1">
              <a:rPr lang="en-IN" smtClean="0"/>
              <a:pPr/>
              <a:t>31-07-2012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5861-BFBD-7A49-A37B-F43C256C91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14573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8B47E-0C3A-FC4E-A2D5-0E942403C240}" type="datetime1">
              <a:rPr lang="en-IN" smtClean="0"/>
              <a:pPr/>
              <a:t>31-07-2012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5861-BFBD-7A49-A37B-F43C256C91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86343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89E45-8EDE-2444-AC52-B63DAFB31BCA}" type="datetime1">
              <a:rPr lang="en-IN" smtClean="0"/>
              <a:pPr/>
              <a:t>31-07-2012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5861-BFBD-7A49-A37B-F43C256C91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4599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2B501-F4BE-7541-9D96-B60A9157C2C9}" type="datetime1">
              <a:rPr lang="en-IN" smtClean="0"/>
              <a:pPr/>
              <a:t>31-07-2012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5861-BFBD-7A49-A37B-F43C256C91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88066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6777E-040D-8547-9B8F-23C9D2C67D39}" type="datetime1">
              <a:rPr lang="en-IN" smtClean="0"/>
              <a:pPr/>
              <a:t>31-07-2012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65861-BFBD-7A49-A37B-F43C256C91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33201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60095"/>
            <a:ext cx="7772400" cy="1470025"/>
          </a:xfrm>
        </p:spPr>
        <p:txBody>
          <a:bodyPr/>
          <a:lstStyle/>
          <a:p>
            <a:r>
              <a:rPr lang="en-US" dirty="0" smtClean="0"/>
              <a:t>MICE</a:t>
            </a:r>
            <a:br>
              <a:rPr lang="en-US" dirty="0" smtClean="0"/>
            </a:br>
            <a:r>
              <a:rPr lang="en-US" dirty="0" smtClean="0"/>
              <a:t>Mobility with 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draft-wing-mmusic-ice-mobility-01</a:t>
            </a:r>
          </a:p>
          <a:p>
            <a:endParaRPr lang="en-US" dirty="0"/>
          </a:p>
          <a:p>
            <a:r>
              <a:rPr lang="en-US" dirty="0" smtClean="0"/>
              <a:t>IETF84</a:t>
            </a:r>
          </a:p>
          <a:p>
            <a:r>
              <a:rPr lang="en-US" dirty="0" smtClean="0"/>
              <a:t>August 2012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40EA3-AA36-E749-BE6E-4001B5D5EB4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Content Placeholder 2"/>
          <p:cNvSpPr>
            <a:spLocks/>
          </p:cNvSpPr>
          <p:nvPr/>
        </p:nvSpPr>
        <p:spPr bwMode="auto">
          <a:xfrm>
            <a:off x="152400" y="5105400"/>
            <a:ext cx="857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n-US" sz="2800" dirty="0" smtClean="0">
              <a:latin typeface="Calibri" pitchFamily="34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-US" sz="2800" dirty="0" smtClean="0">
                <a:solidFill>
                  <a:srgbClr val="898989"/>
                </a:solidFill>
                <a:latin typeface="+mn-lt"/>
              </a:rPr>
              <a:t>Authors: </a:t>
            </a:r>
            <a:r>
              <a:rPr lang="en-US" sz="2800" dirty="0" err="1" smtClean="0">
                <a:solidFill>
                  <a:srgbClr val="898989"/>
                </a:solidFill>
                <a:latin typeface="+mn-lt"/>
              </a:rPr>
              <a:t>D.Wing</a:t>
            </a:r>
            <a:r>
              <a:rPr lang="en-US" sz="2800" dirty="0" smtClean="0">
                <a:solidFill>
                  <a:srgbClr val="898989"/>
                </a:solidFill>
              </a:rPr>
              <a:t>, P. Patil, T. Reddy</a:t>
            </a:r>
            <a:endParaRPr lang="en-US" sz="2800" dirty="0" smtClean="0">
              <a:solidFill>
                <a:srgbClr val="898989"/>
              </a:solidFill>
              <a:latin typeface="+mn-lt"/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n-US" sz="2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5287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3079" y="708875"/>
            <a:ext cx="764891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Problem</a:t>
            </a:r>
          </a:p>
          <a:p>
            <a:r>
              <a:rPr lang="en-US" sz="2400" dirty="0" smtClean="0"/>
              <a:t>IP address change due to Losing or Acquiring an interface during Mobility</a:t>
            </a:r>
          </a:p>
          <a:p>
            <a:endParaRPr lang="en-US" sz="2400" dirty="0"/>
          </a:p>
          <a:p>
            <a:r>
              <a:rPr lang="en-US" sz="2400" dirty="0" smtClean="0"/>
              <a:t>Current Layer-3 techniques e.g.: Mobile IP, LISP</a:t>
            </a:r>
          </a:p>
          <a:p>
            <a:endParaRPr lang="en-US" sz="2400" dirty="0" smtClean="0"/>
          </a:p>
          <a:p>
            <a:pPr algn="ctr"/>
            <a:r>
              <a:rPr lang="en-US" sz="2400" dirty="0" smtClean="0"/>
              <a:t>Solution: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Only one end-point supports ICE – Mobility with TURN</a:t>
            </a:r>
          </a:p>
          <a:p>
            <a:pPr marL="457200" indent="-457200">
              <a:buFontTx/>
              <a:buAutoNum type="arabicPeriod"/>
            </a:pPr>
            <a:r>
              <a:rPr lang="en-US" sz="2400" dirty="0" smtClean="0"/>
              <a:t>Both end-points support ICE – Mobility with ICE</a:t>
            </a:r>
          </a:p>
          <a:p>
            <a:endParaRPr lang="en-US" sz="2400" dirty="0"/>
          </a:p>
          <a:p>
            <a:pPr algn="ctr"/>
            <a:r>
              <a:rPr lang="en-US" sz="2400" dirty="0" smtClean="0"/>
              <a:t>Advantages: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No need to do </a:t>
            </a:r>
            <a:r>
              <a:rPr lang="en-US" sz="2400" dirty="0" smtClean="0"/>
              <a:t>restart ICE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No </a:t>
            </a:r>
            <a:r>
              <a:rPr lang="en-US" sz="2400" dirty="0" smtClean="0"/>
              <a:t>need of support from the network infrastructure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5861-BFBD-7A49-A37B-F43C256C911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14024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75</Words>
  <Application>Microsoft Macintosh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MICE Mobility with ICE</vt:lpstr>
      <vt:lpstr>Slide 2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MICE Mobility with ICE</dc:title>
  <dc:creator>Cisco Employee</dc:creator>
  <cp:lastModifiedBy>tireddy</cp:lastModifiedBy>
  <cp:revision>8</cp:revision>
  <dcterms:created xsi:type="dcterms:W3CDTF">2012-07-28T14:05:17Z</dcterms:created>
  <dcterms:modified xsi:type="dcterms:W3CDTF">2012-07-31T10:10:57Z</dcterms:modified>
</cp:coreProperties>
</file>