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55" r:id="rId2"/>
    <p:sldMasterId id="2147483657" r:id="rId3"/>
    <p:sldMasterId id="2147486417" r:id="rId4"/>
    <p:sldMasterId id="2147486429" r:id="rId5"/>
    <p:sldMasterId id="2147486540" r:id="rId6"/>
    <p:sldMasterId id="2147486552" r:id="rId7"/>
    <p:sldMasterId id="2147486564" r:id="rId8"/>
    <p:sldMasterId id="2147486566" r:id="rId9"/>
    <p:sldMasterId id="2147486578" r:id="rId10"/>
  </p:sldMasterIdLst>
  <p:notesMasterIdLst>
    <p:notesMasterId r:id="rId20"/>
  </p:notesMasterIdLst>
  <p:handoutMasterIdLst>
    <p:handoutMasterId r:id="rId21"/>
  </p:handoutMasterIdLst>
  <p:sldIdLst>
    <p:sldId id="954" r:id="rId11"/>
    <p:sldId id="947" r:id="rId12"/>
    <p:sldId id="863" r:id="rId13"/>
    <p:sldId id="862" r:id="rId14"/>
    <p:sldId id="949" r:id="rId15"/>
    <p:sldId id="952" r:id="rId16"/>
    <p:sldId id="964" r:id="rId17"/>
    <p:sldId id="962" r:id="rId18"/>
    <p:sldId id="963" r:id="rId19"/>
  </p:sldIdLst>
  <p:sldSz cx="12195175" cy="6858000"/>
  <p:notesSz cx="6797675" cy="9926638"/>
  <p:defaultTextStyle>
    <a:defPPr>
      <a:defRPr lang="zh-CN"/>
    </a:defPPr>
    <a:lvl1pPr algn="l" rtl="0" fontAlgn="base">
      <a:spcBef>
        <a:spcPct val="0"/>
      </a:spcBef>
      <a:spcAft>
        <a:spcPct val="0"/>
      </a:spcAft>
      <a:defRPr b="1"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b="1"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b="1"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b="1"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b="1" kern="1200">
        <a:solidFill>
          <a:schemeClr val="tx1"/>
        </a:solidFill>
        <a:latin typeface="Arial" pitchFamily="34" charset="0"/>
        <a:ea typeface="宋体" pitchFamily="2" charset="-122"/>
        <a:cs typeface="+mn-cs"/>
      </a:defRPr>
    </a:lvl5pPr>
    <a:lvl6pPr marL="2286000" algn="l" defTabSz="914400" rtl="0" eaLnBrk="1" latinLnBrk="0" hangingPunct="1">
      <a:defRPr b="1" kern="1200">
        <a:solidFill>
          <a:schemeClr val="tx1"/>
        </a:solidFill>
        <a:latin typeface="Arial" pitchFamily="34" charset="0"/>
        <a:ea typeface="宋体" pitchFamily="2" charset="-122"/>
        <a:cs typeface="+mn-cs"/>
      </a:defRPr>
    </a:lvl6pPr>
    <a:lvl7pPr marL="2743200" algn="l" defTabSz="914400" rtl="0" eaLnBrk="1" latinLnBrk="0" hangingPunct="1">
      <a:defRPr b="1" kern="1200">
        <a:solidFill>
          <a:schemeClr val="tx1"/>
        </a:solidFill>
        <a:latin typeface="Arial" pitchFamily="34" charset="0"/>
        <a:ea typeface="宋体" pitchFamily="2" charset="-122"/>
        <a:cs typeface="+mn-cs"/>
      </a:defRPr>
    </a:lvl7pPr>
    <a:lvl8pPr marL="3200400" algn="l" defTabSz="914400" rtl="0" eaLnBrk="1" latinLnBrk="0" hangingPunct="1">
      <a:defRPr b="1" kern="1200">
        <a:solidFill>
          <a:schemeClr val="tx1"/>
        </a:solidFill>
        <a:latin typeface="Arial" pitchFamily="34" charset="0"/>
        <a:ea typeface="宋体" pitchFamily="2" charset="-122"/>
        <a:cs typeface="+mn-cs"/>
      </a:defRPr>
    </a:lvl8pPr>
    <a:lvl9pPr marL="3657600" algn="l" defTabSz="914400" rtl="0" eaLnBrk="1" latinLnBrk="0" hangingPunct="1">
      <a:defRPr b="1"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990000"/>
    <a:srgbClr val="FF0066"/>
    <a:srgbClr val="0000FF"/>
    <a:srgbClr val="FFCC66"/>
    <a:srgbClr val="FF9900"/>
    <a:srgbClr val="FF0000"/>
    <a:srgbClr val="F2F2F2"/>
    <a:srgbClr val="FFCC00"/>
    <a:srgbClr val="99FFCC"/>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89" autoAdjust="0"/>
    <p:restoredTop sz="87805" autoAdjust="0"/>
  </p:normalViewPr>
  <p:slideViewPr>
    <p:cSldViewPr snapToObjects="1">
      <p:cViewPr>
        <p:scale>
          <a:sx n="50" d="100"/>
          <a:sy n="50" d="100"/>
        </p:scale>
        <p:origin x="-715" y="-82"/>
      </p:cViewPr>
      <p:guideLst>
        <p:guide orient="horz" pos="414"/>
        <p:guide orient="horz" pos="255"/>
        <p:guide pos="530"/>
        <p:guide pos="3841"/>
      </p:guideLst>
    </p:cSldViewPr>
  </p:slideViewPr>
  <p:notesTextViewPr>
    <p:cViewPr>
      <p:scale>
        <a:sx n="66" d="100"/>
        <a:sy n="66" d="100"/>
      </p:scale>
      <p:origin x="0" y="0"/>
    </p:cViewPr>
  </p:notesTextViewPr>
  <p:sorterViewPr>
    <p:cViewPr>
      <p:scale>
        <a:sx n="66" d="100"/>
        <a:sy n="66" d="100"/>
      </p:scale>
      <p:origin x="0" y="0"/>
    </p:cViewPr>
  </p:sorterViewPr>
  <p:notesViewPr>
    <p:cSldViewPr snapToObjects="1">
      <p:cViewPr varScale="1">
        <p:scale>
          <a:sx n="36" d="100"/>
          <a:sy n="36" d="100"/>
        </p:scale>
        <p:origin x="-1829" y="-82"/>
      </p:cViewPr>
      <p:guideLst>
        <p:guide orient="horz" pos="3126"/>
        <p:guide pos="2141"/>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b="0">
                <a:latin typeface="Arial" charset="0"/>
                <a:ea typeface="宋体" charset="-122"/>
              </a:defRPr>
            </a:lvl1pPr>
          </a:lstStyle>
          <a:p>
            <a:pPr>
              <a:defRPr/>
            </a:pPr>
            <a:endParaRPr lang="en-US" altLang="zh-CN"/>
          </a:p>
        </p:txBody>
      </p:sp>
      <p:sp>
        <p:nvSpPr>
          <p:cNvPr id="10243"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b="0">
                <a:latin typeface="Arial" charset="0"/>
                <a:ea typeface="宋体" charset="-122"/>
              </a:defRPr>
            </a:lvl1pPr>
          </a:lstStyle>
          <a:p>
            <a:pPr>
              <a:defRPr/>
            </a:pPr>
            <a:endParaRPr lang="en-US" altLang="zh-CN"/>
          </a:p>
        </p:txBody>
      </p:sp>
      <p:sp>
        <p:nvSpPr>
          <p:cNvPr id="20484"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ClrTx/>
              <a:buFontTx/>
              <a:buNone/>
              <a:defRPr sz="1200" b="0">
                <a:latin typeface="Arial" charset="0"/>
                <a:ea typeface="宋体" charset="-122"/>
              </a:defRPr>
            </a:lvl1pPr>
          </a:lstStyle>
          <a:p>
            <a:pPr>
              <a:defRPr/>
            </a:pPr>
            <a:endParaRPr lang="en-US" altLang="zh-CN"/>
          </a:p>
        </p:txBody>
      </p:sp>
      <p:sp>
        <p:nvSpPr>
          <p:cNvPr id="10247"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b="0">
                <a:latin typeface="Arial" charset="0"/>
                <a:ea typeface="宋体" charset="-122"/>
              </a:defRPr>
            </a:lvl1pPr>
          </a:lstStyle>
          <a:p>
            <a:pPr>
              <a:defRPr/>
            </a:pPr>
            <a:fld id="{4DD24131-53A6-4287-9C40-F598553E4C3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31"/>
          <p:cNvSpPr>
            <a:spLocks noGrp="1" noChangeArrowheads="1"/>
          </p:cNvSpPr>
          <p:nvPr>
            <p:ph type="sldNum" sz="quarter" idx="5"/>
          </p:nvPr>
        </p:nvSpPr>
        <p:spPr>
          <a:noFill/>
        </p:spPr>
        <p:txBody>
          <a:bodyPr/>
          <a:lstStyle/>
          <a:p>
            <a:fld id="{DC802D1D-0BDA-414D-AD09-A25DE72B3B9E}" type="slidenum">
              <a:rPr lang="en-US" altLang="zh-CN">
                <a:solidFill>
                  <a:prstClr val="black"/>
                </a:solidFill>
              </a:rPr>
              <a:pPr/>
              <a:t>1</a:t>
            </a:fld>
            <a:endParaRPr lang="en-US" altLang="zh-CN" dirty="0">
              <a:solidFill>
                <a:prstClr val="black"/>
              </a:solidFill>
            </a:endParaRPr>
          </a:p>
        </p:txBody>
      </p:sp>
      <p:sp>
        <p:nvSpPr>
          <p:cNvPr id="15363" name="Rectangle 1026"/>
          <p:cNvSpPr>
            <a:spLocks noGrp="1" noRot="1" noChangeAspect="1" noChangeArrowheads="1" noTextEdit="1"/>
          </p:cNvSpPr>
          <p:nvPr>
            <p:ph type="sldImg"/>
          </p:nvPr>
        </p:nvSpPr>
        <p:spPr>
          <a:xfrm>
            <a:off x="90488" y="744538"/>
            <a:ext cx="6616700" cy="3722687"/>
          </a:xfrm>
          <a:ln/>
        </p:spPr>
      </p:sp>
      <p:sp>
        <p:nvSpPr>
          <p:cNvPr id="15364" name="Rectangle 1027"/>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DD24131-53A6-4287-9C40-F598553E4C3F}" type="slidenum">
              <a:rPr lang="en-US" altLang="zh-CN" smtClean="0">
                <a:solidFill>
                  <a:prstClr val="black"/>
                </a:solidFill>
              </a:rPr>
              <a:pPr>
                <a:defRPr/>
              </a:pPr>
              <a:t>2</a:t>
            </a:fld>
            <a:endParaRPr lang="en-US" altLang="zh-CN"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E5BC978-034A-4492-A8C4-C4CEC51B7F05}" type="slidenum">
              <a:rPr lang="zh-CN" altLang="en-US" smtClean="0"/>
              <a:pPr>
                <a:defRPr/>
              </a:pPr>
              <a:t>4</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1" kern="1200" dirty="0" smtClean="0">
                <a:solidFill>
                  <a:schemeClr val="tx1"/>
                </a:solidFill>
                <a:latin typeface="Arial" charset="0"/>
                <a:ea typeface="宋体" charset="-122"/>
                <a:cs typeface="+mn-cs"/>
              </a:rPr>
              <a:t>1. Detour </a:t>
            </a:r>
            <a:r>
              <a:rPr lang="en-US" sz="1200" b="1" kern="1200" dirty="0" err="1" smtClean="0">
                <a:solidFill>
                  <a:schemeClr val="tx1"/>
                </a:solidFill>
                <a:latin typeface="Arial" charset="0"/>
                <a:ea typeface="宋体" charset="-122"/>
                <a:cs typeface="+mn-cs"/>
              </a:rPr>
              <a:t>mLSP</a:t>
            </a:r>
            <a:r>
              <a:rPr lang="en-US" sz="1200" b="1" kern="1200" dirty="0" smtClean="0">
                <a:solidFill>
                  <a:schemeClr val="tx1"/>
                </a:solidFill>
                <a:latin typeface="Arial" charset="0"/>
                <a:ea typeface="宋体" charset="-122"/>
                <a:cs typeface="+mn-cs"/>
              </a:rPr>
              <a:t> setup</a:t>
            </a:r>
          </a:p>
          <a:p>
            <a:r>
              <a:rPr lang="en-US" sz="1200" kern="1200" dirty="0" smtClean="0">
                <a:solidFill>
                  <a:schemeClr val="tx1"/>
                </a:solidFill>
                <a:latin typeface="Arial" charset="0"/>
                <a:ea typeface="宋体" charset="-122"/>
                <a:cs typeface="+mn-cs"/>
              </a:rPr>
              <a:t>Detour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for link protection can be initiated by a PATH message sent from MP towards PLR through TMP(s) crossover the detour tunnel. Once PLR sends RESV towards MP through TMP(s)</a:t>
            </a:r>
            <a:r>
              <a:rPr lang="en-US" sz="1200" kern="1200" baseline="0" dirty="0" smtClean="0">
                <a:solidFill>
                  <a:schemeClr val="tx1"/>
                </a:solidFill>
                <a:latin typeface="Arial" charset="0"/>
                <a:ea typeface="宋体" charset="-122"/>
                <a:cs typeface="+mn-cs"/>
              </a:rPr>
              <a:t> and </a:t>
            </a:r>
            <a:r>
              <a:rPr lang="en-US" sz="1200" kern="1200" dirty="0" smtClean="0">
                <a:solidFill>
                  <a:schemeClr val="tx1"/>
                </a:solidFill>
                <a:latin typeface="Arial" charset="0"/>
                <a:ea typeface="宋体" charset="-122"/>
                <a:cs typeface="+mn-cs"/>
              </a:rPr>
              <a:t>MP processes, the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is completed. (See detailed procedure in the notes</a:t>
            </a:r>
            <a:r>
              <a:rPr lang="en-US" sz="1200" kern="1200" baseline="0" dirty="0" smtClean="0">
                <a:solidFill>
                  <a:schemeClr val="tx1"/>
                </a:solidFill>
                <a:latin typeface="Arial" charset="0"/>
                <a:ea typeface="宋体" charset="-122"/>
                <a:cs typeface="+mn-cs"/>
              </a:rPr>
              <a:t> below)</a:t>
            </a:r>
            <a:r>
              <a:rPr lang="en-US" sz="1200" kern="1200" dirty="0" smtClean="0">
                <a:solidFill>
                  <a:schemeClr val="tx1"/>
                </a:solidFill>
                <a:latin typeface="Arial" charset="0"/>
                <a:ea typeface="宋体" charset="-122"/>
                <a:cs typeface="+mn-cs"/>
              </a:rPr>
              <a:t>.</a:t>
            </a:r>
          </a:p>
          <a:p>
            <a:pPr lvl="0"/>
            <a:endParaRPr lang="en-US" sz="1200" kern="1200" dirty="0" smtClean="0">
              <a:solidFill>
                <a:schemeClr val="tx1"/>
              </a:solidFill>
              <a:latin typeface="Arial" charset="0"/>
              <a:ea typeface="宋体" charset="-122"/>
              <a:cs typeface="+mn-cs"/>
            </a:endParaRPr>
          </a:p>
          <a:p>
            <a:pPr lvl="0"/>
            <a:r>
              <a:rPr lang="en-US" sz="1200" kern="1200" dirty="0" smtClean="0">
                <a:solidFill>
                  <a:schemeClr val="tx1"/>
                </a:solidFill>
                <a:latin typeface="Arial" charset="0"/>
                <a:ea typeface="宋体" charset="-122"/>
                <a:cs typeface="+mn-cs"/>
              </a:rPr>
              <a:t>(a) MP following primary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procedure by sending a PATH message to PLR covered by IETF draft [1]. </a:t>
            </a:r>
          </a:p>
          <a:p>
            <a:pPr lvl="0"/>
            <a:r>
              <a:rPr lang="en-US" sz="1200" kern="1200" dirty="0" smtClean="0">
                <a:solidFill>
                  <a:schemeClr val="tx1"/>
                </a:solidFill>
                <a:latin typeface="Arial" charset="0"/>
                <a:ea typeface="宋体" charset="-122"/>
                <a:cs typeface="+mn-cs"/>
              </a:rPr>
              <a:t>MP uses CSPF (constrained Shortest Path First, or other IGP routing protocol that is beyond this document) to compute backup route. Once the route found, MP sends PATH message towards PLR hop by hop. In this example, PATH will be sent to P3(TMP) and relayed to P1(PLR).</a:t>
            </a:r>
          </a:p>
          <a:p>
            <a:pPr lvl="0"/>
            <a:endParaRPr lang="en-US" sz="1200" kern="1200" dirty="0" smtClean="0">
              <a:solidFill>
                <a:schemeClr val="tx1"/>
              </a:solidFill>
              <a:latin typeface="Arial" charset="0"/>
              <a:ea typeface="宋体" charset="-122"/>
              <a:cs typeface="+mn-cs"/>
            </a:endParaRPr>
          </a:p>
          <a:p>
            <a:pPr lvl="0"/>
            <a:r>
              <a:rPr lang="en-US" sz="1200" kern="1200" dirty="0" smtClean="0">
                <a:solidFill>
                  <a:schemeClr val="tx1"/>
                </a:solidFill>
                <a:latin typeface="Arial" charset="0"/>
                <a:ea typeface="宋体" charset="-122"/>
                <a:cs typeface="+mn-cs"/>
              </a:rPr>
              <a:t>(b) PLR replies RESV message towards MP through TMP(s). Transit node TMP(s) just relay the messages without special process required for link protection.  Detour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is completed once the RESV is received and processed by MP.</a:t>
            </a:r>
          </a:p>
          <a:p>
            <a:r>
              <a:rPr lang="en-US" sz="1200" kern="1200" dirty="0" smtClean="0">
                <a:solidFill>
                  <a:schemeClr val="tx1"/>
                </a:solidFill>
                <a:latin typeface="Arial" charset="0"/>
                <a:ea typeface="宋体" charset="-122"/>
                <a:cs typeface="+mn-cs"/>
              </a:rPr>
              <a:t> </a:t>
            </a:r>
          </a:p>
          <a:p>
            <a:r>
              <a:rPr lang="en-US" sz="1200" b="1" kern="1200" dirty="0" smtClean="0">
                <a:solidFill>
                  <a:schemeClr val="tx1"/>
                </a:solidFill>
                <a:latin typeface="Arial" charset="0"/>
                <a:ea typeface="宋体" charset="-122"/>
                <a:cs typeface="+mn-cs"/>
              </a:rPr>
              <a:t>2. MPLS Label Assigning and Binding</a:t>
            </a:r>
          </a:p>
          <a:p>
            <a:r>
              <a:rPr lang="en-US" sz="1200" kern="1200" dirty="0" smtClean="0">
                <a:solidFill>
                  <a:schemeClr val="tx1"/>
                </a:solidFill>
                <a:latin typeface="Arial" charset="0"/>
                <a:ea typeface="宋体" charset="-122"/>
                <a:cs typeface="+mn-cs"/>
              </a:rPr>
              <a:t>Because detour method uses one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to protect one primary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 single MPLS label will be sufficient for packet forwarding and local failure repair. DLA (downstream label allocation) is used for label assignment. In this example, we use green label to represent the label for primary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red label for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the detailed procedure is described at follow. </a:t>
            </a:r>
          </a:p>
          <a:p>
            <a:endParaRPr lang="en-US" sz="1200" kern="1200" dirty="0" smtClean="0">
              <a:solidFill>
                <a:schemeClr val="tx1"/>
              </a:solidFill>
              <a:latin typeface="Arial" charset="0"/>
              <a:ea typeface="宋体" charset="-122"/>
              <a:cs typeface="+mn-cs"/>
            </a:endParaRPr>
          </a:p>
          <a:p>
            <a:pPr marL="228600" lvl="0" indent="-228600">
              <a:buAutoNum type="alphaLcParenBoth"/>
            </a:pPr>
            <a:r>
              <a:rPr lang="en-US" sz="1200" kern="1200" dirty="0" smtClean="0">
                <a:solidFill>
                  <a:schemeClr val="tx1"/>
                </a:solidFill>
                <a:latin typeface="Arial" charset="0"/>
                <a:ea typeface="宋体" charset="-122"/>
                <a:cs typeface="+mn-cs"/>
              </a:rPr>
              <a:t>MP assigns a green label Lp2 for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during its setup and sends the label to PLR via PATH message over the protected link {PLR-MP}. MP too assigns a red label Lb2 for the detour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and sends it to TMP via PATH message over the detour route {MP-TMP-PLR}.  MP binds the green label with the red label for this pair of primary and backup </a:t>
            </a:r>
            <a:r>
              <a:rPr lang="en-US" sz="1200" kern="1200" dirty="0" err="1" smtClean="0">
                <a:solidFill>
                  <a:schemeClr val="tx1"/>
                </a:solidFill>
                <a:latin typeface="Arial" charset="0"/>
                <a:ea typeface="宋体" charset="-122"/>
                <a:cs typeface="+mn-cs"/>
              </a:rPr>
              <a:t>mLSPs</a:t>
            </a:r>
            <a:r>
              <a:rPr lang="en-US" sz="1200" kern="1200" dirty="0" smtClean="0">
                <a:solidFill>
                  <a:schemeClr val="tx1"/>
                </a:solidFill>
                <a:latin typeface="Arial" charset="0"/>
                <a:ea typeface="宋体" charset="-122"/>
                <a:cs typeface="+mn-cs"/>
              </a:rPr>
              <a:t>. An entry of “Lp2-&gt;Lp-pe2, PE2” will be added into MP’s FIB (forwarding information table) for normal packet forwarding over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Another entry “FRR: </a:t>
            </a:r>
            <a:r>
              <a:rPr lang="en-US" sz="1200" kern="1200" dirty="0" err="1" smtClean="0">
                <a:solidFill>
                  <a:schemeClr val="tx1"/>
                </a:solidFill>
                <a:latin typeface="Arial" charset="0"/>
                <a:ea typeface="宋体" charset="-122"/>
                <a:cs typeface="+mn-cs"/>
              </a:rPr>
              <a:t>lr</a:t>
            </a:r>
            <a:r>
              <a:rPr lang="en-US" sz="1200" kern="1200" dirty="0" smtClean="0">
                <a:solidFill>
                  <a:schemeClr val="tx1"/>
                </a:solidFill>
                <a:latin typeface="Arial" charset="0"/>
                <a:ea typeface="宋体" charset="-122"/>
                <a:cs typeface="+mn-cs"/>
              </a:rPr>
              <a:t>-&gt; lg-pe2, PE2” will be kept in MP’ FIB and only used when failover takes place and traffic is detoured to the backup tunnel. </a:t>
            </a:r>
          </a:p>
          <a:p>
            <a:pPr marL="228600" lvl="0" indent="-228600">
              <a:buAutoNum type="alphaLcParenBoth"/>
            </a:pPr>
            <a:endParaRPr lang="en-US" sz="1200" kern="1200" dirty="0" smtClean="0">
              <a:solidFill>
                <a:schemeClr val="tx1"/>
              </a:solidFill>
              <a:latin typeface="Arial" charset="0"/>
              <a:ea typeface="宋体" charset="-122"/>
              <a:cs typeface="+mn-cs"/>
            </a:endParaRPr>
          </a:p>
          <a:p>
            <a:pPr lvl="0"/>
            <a:r>
              <a:rPr lang="en-US" sz="1200" kern="1200" dirty="0" smtClean="0">
                <a:solidFill>
                  <a:schemeClr val="tx1"/>
                </a:solidFill>
                <a:latin typeface="Arial" charset="0"/>
                <a:ea typeface="宋体" charset="-122"/>
                <a:cs typeface="+mn-cs"/>
              </a:rPr>
              <a:t>(b) TMP (transit MP) receives the PATH from MP and assigns another red label lr3 and sends it to PLR via PATH message. TMP will add an entry “ lr3-&gt;lr2, MP” to its FIB for packet forwarding.  Note that TMP is not aware of primary traffic prior failover in this example.  </a:t>
            </a:r>
          </a:p>
          <a:p>
            <a:pPr lvl="0"/>
            <a:endParaRPr lang="en-US" sz="1200" kern="1200" dirty="0" smtClean="0">
              <a:solidFill>
                <a:schemeClr val="tx1"/>
              </a:solidFill>
              <a:latin typeface="Arial" charset="0"/>
              <a:ea typeface="宋体" charset="-122"/>
              <a:cs typeface="+mn-cs"/>
            </a:endParaRPr>
          </a:p>
          <a:p>
            <a:pPr lvl="0"/>
            <a:r>
              <a:rPr lang="en-US" sz="1200" kern="1200" dirty="0" smtClean="0">
                <a:solidFill>
                  <a:schemeClr val="tx1"/>
                </a:solidFill>
                <a:latin typeface="Arial" charset="0"/>
                <a:ea typeface="宋体" charset="-122"/>
                <a:cs typeface="+mn-cs"/>
              </a:rPr>
              <a:t>(c)</a:t>
            </a:r>
            <a:r>
              <a:rPr lang="en-US" sz="1200" kern="1200" baseline="0" dirty="0" smtClean="0">
                <a:solidFill>
                  <a:schemeClr val="tx1"/>
                </a:solidFill>
                <a:latin typeface="Arial" charset="0"/>
                <a:ea typeface="宋体" charset="-122"/>
                <a:cs typeface="+mn-cs"/>
              </a:rPr>
              <a:t> </a:t>
            </a:r>
            <a:r>
              <a:rPr lang="en-US" sz="1200" kern="1200" dirty="0" smtClean="0">
                <a:solidFill>
                  <a:schemeClr val="tx1"/>
                </a:solidFill>
                <a:latin typeface="Arial" charset="0"/>
                <a:ea typeface="宋体" charset="-122"/>
                <a:cs typeface="+mn-cs"/>
              </a:rPr>
              <a:t>PLR receives PATH messages from both MP and TMP, it binds the green label Lp2 with the red label Lb3 and add two entries into its FIB. One entry “Lp1-&gt;Lp2,P2” for normal traffic forwarding; another entry  “FRR: Lp1-&gt;Lb3,TMP” for detour traffic forwarding.</a:t>
            </a:r>
          </a:p>
          <a:p>
            <a:pPr lvl="0"/>
            <a:endParaRPr lang="en-US" sz="1200"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3. Link Failure Repair</a:t>
            </a:r>
          </a:p>
          <a:p>
            <a:r>
              <a:rPr lang="en-US" sz="1200" kern="1200" dirty="0" smtClean="0">
                <a:solidFill>
                  <a:schemeClr val="tx1"/>
                </a:solidFill>
                <a:latin typeface="Arial" charset="0"/>
                <a:ea typeface="宋体" charset="-122"/>
                <a:cs typeface="+mn-cs"/>
              </a:rPr>
              <a:t>Link failure can be detected by setup BFD along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Two end points of PLR and MP will receive BFD signal when a link failure is detected. The failure detection algorithm is beyond the scope of  this document.</a:t>
            </a:r>
          </a:p>
          <a:p>
            <a:r>
              <a:rPr lang="en-US" sz="1200" kern="1200" dirty="0" smtClean="0">
                <a:solidFill>
                  <a:schemeClr val="tx1"/>
                </a:solidFill>
                <a:latin typeface="Arial" charset="0"/>
                <a:ea typeface="宋体" charset="-122"/>
                <a:cs typeface="+mn-cs"/>
              </a:rPr>
              <a:t>Once a link failure is detected by PLR, it will initiate a switchover by redirecting the traffic to detour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using the forwarding entry “FRR: Lp1-&gt;Lb3, TMP”.  The TMP does not have entry for primary path so it works as normal MPLS forwarding and relay the packet to MP.  MP receives the packet and figures out that it is a packet from detour path, so the packet will be forwarded follow the entry of “FRR:Lb2-&gt;Lp-pe2, PE2”, detour traffic therefore is merged with the primary path. </a:t>
            </a:r>
          </a:p>
          <a:p>
            <a:endParaRPr lang="en-US" sz="1200"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Re-convergence after </a:t>
            </a:r>
            <a:r>
              <a:rPr lang="en-US" sz="1200" b="1" kern="1200" dirty="0" err="1" smtClean="0">
                <a:solidFill>
                  <a:schemeClr val="tx1"/>
                </a:solidFill>
                <a:latin typeface="Arial" charset="0"/>
                <a:ea typeface="宋体" charset="-122"/>
                <a:cs typeface="+mn-cs"/>
              </a:rPr>
              <a:t>Switchober</a:t>
            </a:r>
            <a:endParaRPr lang="en-US" sz="1200" b="1" kern="1200" dirty="0" smtClean="0">
              <a:solidFill>
                <a:schemeClr val="tx1"/>
              </a:solidFill>
              <a:latin typeface="Arial" charset="0"/>
              <a:ea typeface="宋体" charset="-122"/>
              <a:cs typeface="+mn-cs"/>
            </a:endParaRPr>
          </a:p>
          <a:p>
            <a:r>
              <a:rPr lang="en-US" sz="1200" kern="1200" dirty="0" smtClean="0">
                <a:solidFill>
                  <a:schemeClr val="tx1"/>
                </a:solidFill>
                <a:latin typeface="Arial" charset="0"/>
                <a:ea typeface="宋体" charset="-122"/>
                <a:cs typeface="+mn-cs"/>
              </a:rPr>
              <a:t>Routers outside of FRR domain are not impacted by the link failure and local repair. However the network will eventually re-converge and a new best path to the sender or root will be found by PE1 and PE2. PLR will be notified as soon as the new primary path is determined. PLR will send notification message to TMP and MP for tearing down the detour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and withdraw backup labels </a:t>
            </a:r>
          </a:p>
          <a:p>
            <a:endParaRPr lang="en-US" dirty="0"/>
          </a:p>
        </p:txBody>
      </p:sp>
      <p:sp>
        <p:nvSpPr>
          <p:cNvPr id="4" name="Slide Number Placeholder 3"/>
          <p:cNvSpPr>
            <a:spLocks noGrp="1"/>
          </p:cNvSpPr>
          <p:nvPr>
            <p:ph type="sldNum" sz="quarter" idx="10"/>
          </p:nvPr>
        </p:nvSpPr>
        <p:spPr/>
        <p:txBody>
          <a:bodyPr/>
          <a:lstStyle/>
          <a:p>
            <a:pPr>
              <a:defRPr/>
            </a:pPr>
            <a:fld id="{4DD24131-53A6-4287-9C40-F598553E4C3F}" type="slidenum">
              <a:rPr lang="en-US" altLang="zh-CN" smtClean="0"/>
              <a:pPr>
                <a:defRPr/>
              </a:pPr>
              <a:t>5</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sz="1200" b="1" kern="1200" dirty="0" smtClean="0">
                <a:solidFill>
                  <a:schemeClr val="tx1"/>
                </a:solidFill>
                <a:latin typeface="Arial" charset="0"/>
                <a:ea typeface="宋体" charset="-122"/>
                <a:cs typeface="+mn-cs"/>
              </a:rPr>
              <a:t>Node Protection Using Facility Backup</a:t>
            </a:r>
          </a:p>
          <a:p>
            <a:r>
              <a:rPr lang="en-US" sz="1200" kern="1200" dirty="0" smtClean="0">
                <a:solidFill>
                  <a:schemeClr val="tx1"/>
                </a:solidFill>
                <a:latin typeface="Arial" charset="0"/>
                <a:ea typeface="宋体" charset="-122"/>
                <a:cs typeface="+mn-cs"/>
              </a:rPr>
              <a:t>Node protection in Facility mode is the most complicated option, especially when using a P2MP or MP2MP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to protect a branch node as shown on figure 3.b. We will first discuss the basic node protection by using P2P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to protect a node, and then discuss using P2MP/MP2MP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for node protection in a separate section.</a:t>
            </a:r>
          </a:p>
          <a:p>
            <a:endParaRPr lang="en-US" sz="1200" b="1"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Backup </a:t>
            </a:r>
            <a:r>
              <a:rPr lang="en-US" sz="1200" b="1" kern="1200" dirty="0" err="1" smtClean="0">
                <a:solidFill>
                  <a:schemeClr val="tx1"/>
                </a:solidFill>
                <a:latin typeface="Arial" charset="0"/>
                <a:ea typeface="宋体" charset="-122"/>
                <a:cs typeface="+mn-cs"/>
              </a:rPr>
              <a:t>mLSP</a:t>
            </a:r>
            <a:r>
              <a:rPr lang="en-US" sz="1200" b="1" kern="1200" dirty="0" smtClean="0">
                <a:solidFill>
                  <a:schemeClr val="tx1"/>
                </a:solidFill>
                <a:latin typeface="Arial" charset="0"/>
                <a:ea typeface="宋体" charset="-122"/>
                <a:cs typeface="+mn-cs"/>
              </a:rPr>
              <a:t> setup</a:t>
            </a:r>
          </a:p>
          <a:p>
            <a:r>
              <a:rPr lang="en-US" sz="1200" kern="1200" dirty="0" smtClean="0">
                <a:solidFill>
                  <a:schemeClr val="tx1"/>
                </a:solidFill>
                <a:latin typeface="Arial" charset="0"/>
                <a:ea typeface="宋体" charset="-122"/>
                <a:cs typeface="+mn-cs"/>
              </a:rPr>
              <a:t>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for node protection can be initiated by a PATH message sent from MP towards PLR through TMP(s) crossover the backup tunnel. The completion of setup is down when PLR sends back RESV message towards MP through TMP(s), MP received and processed the RESV message. Detailed procedure is described follow.</a:t>
            </a:r>
          </a:p>
          <a:p>
            <a:pPr lvl="0"/>
            <a:r>
              <a:rPr lang="en-US" sz="1200" kern="1200" dirty="0" smtClean="0">
                <a:solidFill>
                  <a:schemeClr val="tx1"/>
                </a:solidFill>
                <a:latin typeface="Arial" charset="0"/>
                <a:ea typeface="宋体" charset="-122"/>
                <a:cs typeface="+mn-cs"/>
              </a:rPr>
              <a:t>MP following primary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procedure by sending a PATH message to N and then to PLR covered by IETF draft[1]. </a:t>
            </a:r>
          </a:p>
          <a:p>
            <a:pPr lvl="0"/>
            <a:r>
              <a:rPr lang="en-US" sz="1200" kern="1200" dirty="0" smtClean="0">
                <a:solidFill>
                  <a:schemeClr val="tx1"/>
                </a:solidFill>
                <a:latin typeface="Arial" charset="0"/>
                <a:ea typeface="宋体" charset="-122"/>
                <a:cs typeface="+mn-cs"/>
              </a:rPr>
              <a:t>MP uses CSPF to compute backup route. Before the computation, MP first check to see if there is existing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available, skip the backup route computation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but create the primary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and associate it with the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following the method to be discussed next. If no backup route is found, MP calculates backup routes and initiates the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by sending PATH message towards PLR over the route hop by hop. In this example, PATH will be sent crossover MP -&gt; MP2 -&gt; MP1 -&gt; PLR hop by hop.</a:t>
            </a:r>
          </a:p>
          <a:p>
            <a:pPr lvl="0"/>
            <a:r>
              <a:rPr lang="en-US" sz="1200" kern="1200" dirty="0" smtClean="0">
                <a:solidFill>
                  <a:schemeClr val="tx1"/>
                </a:solidFill>
                <a:latin typeface="Arial" charset="0"/>
                <a:ea typeface="宋体" charset="-122"/>
                <a:cs typeface="+mn-cs"/>
              </a:rPr>
              <a:t>Once the PATH message is received by PLR, it process and replies RESV message towards MP through TMP(s). Transit node TMP(s) just relay the messages without special process required for node protection, the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setup is completed once RESV is received and processed by MP.</a:t>
            </a:r>
          </a:p>
          <a:p>
            <a:r>
              <a:rPr lang="en-US" sz="1200" kern="1200" dirty="0" smtClean="0">
                <a:solidFill>
                  <a:schemeClr val="tx1"/>
                </a:solidFill>
                <a:latin typeface="Arial" charset="0"/>
                <a:ea typeface="宋体" charset="-122"/>
                <a:cs typeface="+mn-cs"/>
              </a:rPr>
              <a:t> </a:t>
            </a:r>
          </a:p>
          <a:p>
            <a:r>
              <a:rPr lang="en-US" sz="1200" b="1" kern="1200" dirty="0" smtClean="0">
                <a:solidFill>
                  <a:schemeClr val="tx1"/>
                </a:solidFill>
                <a:latin typeface="Arial" charset="0"/>
                <a:ea typeface="宋体" charset="-122"/>
                <a:cs typeface="+mn-cs"/>
              </a:rPr>
              <a:t>MPLS Label Assigning and Binding</a:t>
            </a:r>
          </a:p>
          <a:p>
            <a:endParaRPr lang="en-US" sz="1200" b="1"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Method of Label Resource Preemption</a:t>
            </a:r>
          </a:p>
          <a:p>
            <a:r>
              <a:rPr lang="en-US" sz="1200" kern="1200" dirty="0" smtClean="0">
                <a:solidFill>
                  <a:schemeClr val="tx1"/>
                </a:solidFill>
                <a:latin typeface="Arial" charset="0"/>
                <a:ea typeface="宋体" charset="-122"/>
                <a:cs typeface="+mn-cs"/>
              </a:rPr>
              <a:t>Because facility method requires a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to protect multiple primary </a:t>
            </a:r>
            <a:r>
              <a:rPr lang="en-US" sz="1200" kern="1200" dirty="0" err="1" smtClean="0">
                <a:solidFill>
                  <a:schemeClr val="tx1"/>
                </a:solidFill>
                <a:latin typeface="Arial" charset="0"/>
                <a:ea typeface="宋体" charset="-122"/>
                <a:cs typeface="+mn-cs"/>
              </a:rPr>
              <a:t>mLSPs</a:t>
            </a:r>
            <a:r>
              <a:rPr lang="en-US" sz="1200" kern="1200" dirty="0" smtClean="0">
                <a:solidFill>
                  <a:schemeClr val="tx1"/>
                </a:solidFill>
                <a:latin typeface="Arial" charset="0"/>
                <a:ea typeface="宋体" charset="-122"/>
                <a:cs typeface="+mn-cs"/>
              </a:rPr>
              <a:t>, a dual-label stack with ULA (upstream label allocation) can be used for inner label assignment in facility node protection method, which is called “Label resource preemption” detailed a below.</a:t>
            </a:r>
          </a:p>
          <a:p>
            <a:r>
              <a:rPr lang="en-US" sz="1200" kern="1200" dirty="0" smtClean="0">
                <a:solidFill>
                  <a:schemeClr val="tx1"/>
                </a:solidFill>
                <a:latin typeface="Arial" charset="0"/>
                <a:ea typeface="宋体" charset="-122"/>
                <a:cs typeface="+mn-cs"/>
              </a:rPr>
              <a:t>For a P2MP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the N is the node to be protected, which is a branch node connected to many MPs.  N uses the same label for the tunnels connected to </a:t>
            </a:r>
            <a:r>
              <a:rPr lang="en-US" sz="1200" kern="1200" dirty="0" err="1" smtClean="0">
                <a:solidFill>
                  <a:schemeClr val="tx1"/>
                </a:solidFill>
                <a:latin typeface="Arial" charset="0"/>
                <a:ea typeface="宋体" charset="-122"/>
                <a:cs typeface="+mn-cs"/>
              </a:rPr>
              <a:t>to</a:t>
            </a:r>
            <a:r>
              <a:rPr lang="en-US" sz="1200" kern="1200" dirty="0" smtClean="0">
                <a:solidFill>
                  <a:schemeClr val="tx1"/>
                </a:solidFill>
                <a:latin typeface="Arial" charset="0"/>
                <a:ea typeface="宋体" charset="-122"/>
                <a:cs typeface="+mn-cs"/>
              </a:rPr>
              <a:t> MPs, this label L</a:t>
            </a:r>
            <a:r>
              <a:rPr lang="en-US" sz="1000" kern="1200" dirty="0" smtClean="0">
                <a:solidFill>
                  <a:schemeClr val="tx1"/>
                </a:solidFill>
                <a:latin typeface="Arial" charset="0"/>
                <a:ea typeface="宋体" charset="-122"/>
                <a:cs typeface="+mn-cs"/>
              </a:rPr>
              <a:t>ula</a:t>
            </a:r>
            <a:r>
              <a:rPr lang="en-US" sz="1200" kern="1200" dirty="0" smtClean="0">
                <a:solidFill>
                  <a:schemeClr val="tx1"/>
                </a:solidFill>
                <a:latin typeface="Arial" charset="0"/>
                <a:ea typeface="宋体" charset="-122"/>
                <a:cs typeface="+mn-cs"/>
              </a:rPr>
              <a:t> is assigned by N and advertized to each MP via RESV messages. Initially a MP may have assigned a downstream label </a:t>
            </a:r>
            <a:r>
              <a:rPr lang="en-US" sz="1200" kern="1200" dirty="0" err="1" smtClean="0">
                <a:solidFill>
                  <a:schemeClr val="tx1"/>
                </a:solidFill>
                <a:latin typeface="Arial" charset="0"/>
                <a:ea typeface="宋体" charset="-122"/>
                <a:cs typeface="+mn-cs"/>
              </a:rPr>
              <a:t>L</a:t>
            </a:r>
            <a:r>
              <a:rPr lang="en-US" sz="1000" kern="1200" dirty="0" err="1" smtClean="0">
                <a:solidFill>
                  <a:schemeClr val="tx1"/>
                </a:solidFill>
                <a:latin typeface="Arial" charset="0"/>
                <a:ea typeface="宋体" charset="-122"/>
                <a:cs typeface="+mn-cs"/>
              </a:rPr>
              <a:t>dla</a:t>
            </a:r>
            <a:r>
              <a:rPr lang="en-US" sz="1200" kern="1200" dirty="0" smtClean="0">
                <a:solidFill>
                  <a:schemeClr val="tx1"/>
                </a:solidFill>
                <a:latin typeface="Arial" charset="0"/>
                <a:ea typeface="宋体" charset="-122"/>
                <a:cs typeface="+mn-cs"/>
              </a:rPr>
              <a:t> for the sub-</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between the MP and N. the MP now has to replace </a:t>
            </a:r>
            <a:r>
              <a:rPr lang="en-US" sz="1200" kern="1200" dirty="0" err="1" smtClean="0">
                <a:solidFill>
                  <a:schemeClr val="tx1"/>
                </a:solidFill>
                <a:latin typeface="Arial" charset="0"/>
                <a:ea typeface="宋体" charset="-122"/>
                <a:cs typeface="+mn-cs"/>
              </a:rPr>
              <a:t>L</a:t>
            </a:r>
            <a:r>
              <a:rPr lang="en-US" sz="1000" kern="1200" dirty="0" err="1" smtClean="0">
                <a:solidFill>
                  <a:schemeClr val="tx1"/>
                </a:solidFill>
                <a:latin typeface="Arial" charset="0"/>
                <a:ea typeface="宋体" charset="-122"/>
                <a:cs typeface="+mn-cs"/>
              </a:rPr>
              <a:t>dla</a:t>
            </a:r>
            <a:r>
              <a:rPr lang="en-US" sz="1000" kern="1200" dirty="0" smtClean="0">
                <a:solidFill>
                  <a:schemeClr val="tx1"/>
                </a:solidFill>
                <a:latin typeface="Arial" charset="0"/>
                <a:ea typeface="宋体" charset="-122"/>
                <a:cs typeface="+mn-cs"/>
              </a:rPr>
              <a:t> </a:t>
            </a:r>
            <a:r>
              <a:rPr lang="en-US" sz="1600" kern="1200" dirty="0" smtClean="0">
                <a:solidFill>
                  <a:schemeClr val="tx1"/>
                </a:solidFill>
                <a:latin typeface="Arial" charset="0"/>
                <a:ea typeface="宋体" charset="-122"/>
                <a:cs typeface="+mn-cs"/>
              </a:rPr>
              <a:t>with</a:t>
            </a:r>
            <a:r>
              <a:rPr lang="en-US" sz="1000" kern="1200" dirty="0" smtClean="0">
                <a:solidFill>
                  <a:schemeClr val="tx1"/>
                </a:solidFill>
                <a:latin typeface="Arial" charset="0"/>
                <a:ea typeface="宋体" charset="-122"/>
                <a:cs typeface="+mn-cs"/>
              </a:rPr>
              <a:t> </a:t>
            </a:r>
            <a:r>
              <a:rPr lang="en-US" sz="1200" kern="1200" dirty="0" smtClean="0">
                <a:solidFill>
                  <a:schemeClr val="tx1"/>
                </a:solidFill>
                <a:latin typeface="Arial" charset="0"/>
                <a:ea typeface="宋体" charset="-122"/>
                <a:cs typeface="+mn-cs"/>
              </a:rPr>
              <a:t>L</a:t>
            </a:r>
            <a:r>
              <a:rPr lang="en-US" sz="1000" kern="1200" dirty="0" smtClean="0">
                <a:solidFill>
                  <a:schemeClr val="tx1"/>
                </a:solidFill>
                <a:latin typeface="Arial" charset="0"/>
                <a:ea typeface="宋体" charset="-122"/>
                <a:cs typeface="+mn-cs"/>
              </a:rPr>
              <a:t>ula. </a:t>
            </a:r>
            <a:endParaRPr lang="en-US" sz="1200" kern="1200" dirty="0" smtClean="0">
              <a:solidFill>
                <a:schemeClr val="tx1"/>
              </a:solidFill>
              <a:latin typeface="Arial" charset="0"/>
              <a:ea typeface="宋体" charset="-122"/>
              <a:cs typeface="+mn-cs"/>
            </a:endParaRPr>
          </a:p>
          <a:p>
            <a:r>
              <a:rPr lang="en-US" sz="1600" kern="1200" dirty="0" smtClean="0">
                <a:solidFill>
                  <a:schemeClr val="tx1"/>
                </a:solidFill>
                <a:latin typeface="Arial" charset="0"/>
                <a:ea typeface="宋体" charset="-122"/>
                <a:cs typeface="+mn-cs"/>
              </a:rPr>
              <a:t>It is possible that</a:t>
            </a:r>
            <a:r>
              <a:rPr lang="en-US" sz="1000" kern="1200" dirty="0" smtClean="0">
                <a:solidFill>
                  <a:schemeClr val="tx1"/>
                </a:solidFill>
                <a:latin typeface="Arial" charset="0"/>
                <a:ea typeface="宋体" charset="-122"/>
                <a:cs typeface="+mn-cs"/>
              </a:rPr>
              <a:t> </a:t>
            </a:r>
            <a:r>
              <a:rPr lang="en-US" sz="1600" kern="1200" dirty="0" smtClean="0">
                <a:solidFill>
                  <a:schemeClr val="tx1"/>
                </a:solidFill>
                <a:latin typeface="Arial" charset="0"/>
                <a:ea typeface="宋体" charset="-122"/>
                <a:cs typeface="+mn-cs"/>
              </a:rPr>
              <a:t>the upstream-assigned label</a:t>
            </a:r>
            <a:r>
              <a:rPr lang="en-US" sz="1000" kern="1200" dirty="0" smtClean="0">
                <a:solidFill>
                  <a:schemeClr val="tx1"/>
                </a:solidFill>
                <a:latin typeface="Arial" charset="0"/>
                <a:ea typeface="宋体" charset="-122"/>
                <a:cs typeface="+mn-cs"/>
              </a:rPr>
              <a:t> </a:t>
            </a:r>
            <a:r>
              <a:rPr lang="en-US" sz="1600" kern="1200" dirty="0" smtClean="0">
                <a:solidFill>
                  <a:schemeClr val="tx1"/>
                </a:solidFill>
                <a:latin typeface="Arial" charset="0"/>
                <a:ea typeface="宋体" charset="-122"/>
                <a:cs typeface="+mn-cs"/>
              </a:rPr>
              <a:t>L</a:t>
            </a:r>
            <a:r>
              <a:rPr lang="en-US" sz="1000" kern="1200" dirty="0" smtClean="0">
                <a:solidFill>
                  <a:schemeClr val="tx1"/>
                </a:solidFill>
                <a:latin typeface="Arial" charset="0"/>
                <a:ea typeface="宋体" charset="-122"/>
                <a:cs typeface="+mn-cs"/>
              </a:rPr>
              <a:t>ula</a:t>
            </a:r>
            <a:r>
              <a:rPr lang="en-US" sz="1600" kern="1200" dirty="0" smtClean="0">
                <a:solidFill>
                  <a:schemeClr val="tx1"/>
                </a:solidFill>
                <a:latin typeface="Arial" charset="0"/>
                <a:ea typeface="宋体" charset="-122"/>
                <a:cs typeface="+mn-cs"/>
              </a:rPr>
              <a:t> has been used by the MP for some other </a:t>
            </a:r>
            <a:r>
              <a:rPr lang="en-US" sz="1600" kern="1200" dirty="0" err="1" smtClean="0">
                <a:solidFill>
                  <a:schemeClr val="tx1"/>
                </a:solidFill>
                <a:latin typeface="Arial" charset="0"/>
                <a:ea typeface="宋体" charset="-122"/>
                <a:cs typeface="+mn-cs"/>
              </a:rPr>
              <a:t>mLSP</a:t>
            </a:r>
            <a:r>
              <a:rPr lang="en-US" sz="1600" kern="1200" dirty="0" smtClean="0">
                <a:solidFill>
                  <a:schemeClr val="tx1"/>
                </a:solidFill>
                <a:latin typeface="Arial" charset="0"/>
                <a:ea typeface="宋体" charset="-122"/>
                <a:cs typeface="+mn-cs"/>
              </a:rPr>
              <a:t>, </a:t>
            </a:r>
            <a:r>
              <a:rPr lang="en-US" sz="1200" kern="1200" dirty="0" smtClean="0">
                <a:solidFill>
                  <a:schemeClr val="tx1"/>
                </a:solidFill>
                <a:latin typeface="Arial" charset="0"/>
                <a:ea typeface="宋体" charset="-122"/>
                <a:cs typeface="+mn-cs"/>
              </a:rPr>
              <a:t>MP should replay N a Notification message with a status code of "No Label Resources“.  Then N should assign a new upstream-assigned label to MP. </a:t>
            </a:r>
          </a:p>
          <a:p>
            <a:r>
              <a:rPr lang="en-US" sz="1200" kern="1200" dirty="0" smtClean="0">
                <a:solidFill>
                  <a:schemeClr val="tx1"/>
                </a:solidFill>
                <a:latin typeface="Arial" charset="0"/>
                <a:ea typeface="宋体" charset="-122"/>
                <a:cs typeface="+mn-cs"/>
              </a:rPr>
              <a:t>There are a few principles for label resource occupation: </a:t>
            </a:r>
          </a:p>
          <a:p>
            <a:pPr lvl="0"/>
            <a:r>
              <a:rPr lang="en-US" sz="1200" kern="1200" dirty="0" smtClean="0">
                <a:solidFill>
                  <a:schemeClr val="tx1"/>
                </a:solidFill>
                <a:latin typeface="Arial" charset="0"/>
                <a:ea typeface="宋体" charset="-122"/>
                <a:cs typeface="+mn-cs"/>
              </a:rPr>
              <a:t>The label assigned by N to its downstream is actually occupying MPs’ label resource, thus MP(s) is NOT allowed to assign this label to its other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within the platform label space of the downstream node of N. </a:t>
            </a:r>
          </a:p>
          <a:p>
            <a:pPr lvl="0"/>
            <a:r>
              <a:rPr lang="en-US" sz="1200" kern="1200" dirty="0" smtClean="0">
                <a:solidFill>
                  <a:schemeClr val="tx1"/>
                </a:solidFill>
                <a:latin typeface="Arial" charset="0"/>
                <a:ea typeface="宋体" charset="-122"/>
                <a:cs typeface="+mn-cs"/>
              </a:rPr>
              <a:t>N is allowed to assign the upstream label to its own upstream LSR; this label space is independent of the label space for N node’s downstream nodes.</a:t>
            </a:r>
          </a:p>
          <a:p>
            <a:pPr lvl="0"/>
            <a:r>
              <a:rPr lang="en-US" sz="1200" kern="1200" dirty="0" smtClean="0">
                <a:solidFill>
                  <a:schemeClr val="tx1"/>
                </a:solidFill>
                <a:latin typeface="Arial" charset="0"/>
                <a:ea typeface="宋体" charset="-122"/>
                <a:cs typeface="+mn-cs"/>
              </a:rPr>
              <a:t>If there is conflict between previous assigned label, the priority of label occupation (High to Low):</a:t>
            </a:r>
          </a:p>
          <a:p>
            <a:pPr lvl="0"/>
            <a:r>
              <a:rPr lang="en-US" sz="1200" kern="1200" dirty="0" smtClean="0">
                <a:solidFill>
                  <a:schemeClr val="tx1"/>
                </a:solidFill>
                <a:latin typeface="Arial" charset="0"/>
                <a:ea typeface="宋体" charset="-122"/>
                <a:cs typeface="+mn-cs"/>
              </a:rPr>
              <a:t>0. Existing Upstream-assigned Label</a:t>
            </a:r>
          </a:p>
          <a:p>
            <a:pPr lvl="0"/>
            <a:r>
              <a:rPr lang="en-US" sz="1200" kern="1200" dirty="0" smtClean="0">
                <a:solidFill>
                  <a:schemeClr val="tx1"/>
                </a:solidFill>
                <a:latin typeface="Arial" charset="0"/>
                <a:ea typeface="宋体" charset="-122"/>
                <a:cs typeface="+mn-cs"/>
              </a:rPr>
              <a:t> 1.Upstream-assigned label in process</a:t>
            </a:r>
          </a:p>
          <a:p>
            <a:pPr lvl="0"/>
            <a:r>
              <a:rPr lang="en-US" sz="1200" kern="1200" dirty="0" smtClean="0">
                <a:solidFill>
                  <a:schemeClr val="tx1"/>
                </a:solidFill>
                <a:latin typeface="Arial" charset="0"/>
                <a:ea typeface="宋体" charset="-122"/>
                <a:cs typeface="+mn-cs"/>
              </a:rPr>
              <a:t>2.  Existing Downstream-assigned label  </a:t>
            </a:r>
          </a:p>
          <a:p>
            <a:r>
              <a:rPr lang="en-US" sz="1200" kern="1200" dirty="0" smtClean="0">
                <a:solidFill>
                  <a:schemeClr val="tx1"/>
                </a:solidFill>
                <a:latin typeface="Arial" charset="0"/>
                <a:ea typeface="宋体" charset="-122"/>
                <a:cs typeface="+mn-cs"/>
              </a:rPr>
              <a:t> </a:t>
            </a:r>
          </a:p>
          <a:p>
            <a:r>
              <a:rPr lang="en-US" sz="1200" kern="1200" dirty="0" smtClean="0">
                <a:solidFill>
                  <a:schemeClr val="tx1"/>
                </a:solidFill>
                <a:latin typeface="Arial" charset="0"/>
                <a:ea typeface="宋体" charset="-122"/>
                <a:cs typeface="+mn-cs"/>
              </a:rPr>
              <a:t>In case MP has connected to many protected Nodes for another </a:t>
            </a:r>
            <a:r>
              <a:rPr lang="en-US" sz="1200" kern="1200" dirty="0" err="1" smtClean="0">
                <a:solidFill>
                  <a:schemeClr val="tx1"/>
                </a:solidFill>
                <a:latin typeface="Arial" charset="0"/>
                <a:ea typeface="宋体" charset="-122"/>
                <a:cs typeface="+mn-cs"/>
              </a:rPr>
              <a:t>mLSPs</a:t>
            </a:r>
            <a:r>
              <a:rPr lang="en-US" sz="1200" kern="1200" dirty="0" smtClean="0">
                <a:solidFill>
                  <a:schemeClr val="tx1"/>
                </a:solidFill>
                <a:latin typeface="Arial" charset="0"/>
                <a:ea typeface="宋体" charset="-122"/>
                <a:cs typeface="+mn-cs"/>
              </a:rPr>
              <a:t>, the label between MP and N ‘ is upstream assigned by N’, then the MP cannot simply release the label </a:t>
            </a:r>
            <a:r>
              <a:rPr lang="en-US" sz="1200" i="1" kern="1200" dirty="0" smtClean="0">
                <a:solidFill>
                  <a:schemeClr val="tx1"/>
                </a:solidFill>
                <a:latin typeface="Arial" charset="0"/>
                <a:ea typeface="宋体" charset="-122"/>
                <a:cs typeface="+mn-cs"/>
              </a:rPr>
              <a:t>L</a:t>
            </a:r>
            <a:r>
              <a:rPr lang="en-US" sz="1200" kern="1200" dirty="0" smtClean="0">
                <a:solidFill>
                  <a:schemeClr val="tx1"/>
                </a:solidFill>
                <a:latin typeface="Arial" charset="0"/>
                <a:ea typeface="宋体" charset="-122"/>
                <a:cs typeface="+mn-cs"/>
              </a:rPr>
              <a:t> for N but starts label negotiation as below.</a:t>
            </a:r>
          </a:p>
          <a:p>
            <a:endParaRPr lang="en-US" sz="1200" b="1"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Default Label Negotiation Procedure:</a:t>
            </a:r>
            <a:endParaRPr lang="en-US" sz="1200" kern="1200" dirty="0" smtClean="0">
              <a:solidFill>
                <a:schemeClr val="tx1"/>
              </a:solidFill>
              <a:latin typeface="Arial" charset="0"/>
              <a:ea typeface="宋体" charset="-122"/>
              <a:cs typeface="+mn-cs"/>
            </a:endParaRPr>
          </a:p>
          <a:p>
            <a:pPr lvl="0"/>
            <a:r>
              <a:rPr lang="en-US" sz="1200" kern="1200" dirty="0" smtClean="0">
                <a:solidFill>
                  <a:schemeClr val="tx1"/>
                </a:solidFill>
                <a:latin typeface="Arial" charset="0"/>
                <a:ea typeface="宋体" charset="-122"/>
                <a:cs typeface="+mn-cs"/>
              </a:rPr>
              <a:t>MP replies N a notification “No label resource” if ULA conflicts; N assigns a new label </a:t>
            </a:r>
            <a:r>
              <a:rPr lang="en-US" sz="1200" i="1" kern="1200" dirty="0" smtClean="0">
                <a:solidFill>
                  <a:schemeClr val="tx1"/>
                </a:solidFill>
                <a:latin typeface="Arial" charset="0"/>
                <a:ea typeface="宋体" charset="-122"/>
                <a:cs typeface="+mn-cs"/>
              </a:rPr>
              <a:t>L’ and </a:t>
            </a:r>
            <a:r>
              <a:rPr lang="en-US" sz="1200" kern="1200" dirty="0" smtClean="0">
                <a:solidFill>
                  <a:schemeClr val="tx1"/>
                </a:solidFill>
                <a:latin typeface="Arial" charset="0"/>
                <a:ea typeface="宋体" charset="-122"/>
                <a:cs typeface="+mn-cs"/>
              </a:rPr>
              <a:t>advertizes it to all downstream MP’s; MPs reply N with either confirmation or “No label resource”</a:t>
            </a:r>
          </a:p>
          <a:p>
            <a:pPr lvl="0"/>
            <a:r>
              <a:rPr lang="en-US" sz="1200" kern="1200" dirty="0" smtClean="0">
                <a:solidFill>
                  <a:schemeClr val="tx1"/>
                </a:solidFill>
                <a:latin typeface="Arial" charset="0"/>
                <a:ea typeface="宋体" charset="-122"/>
                <a:cs typeface="+mn-cs"/>
              </a:rPr>
              <a:t>N retries to assign new label for MP’s until all MP’s are confirmed.  N will enlarge label resource if free label space is used up. Retry until success.</a:t>
            </a:r>
          </a:p>
          <a:p>
            <a:r>
              <a:rPr lang="en-US" sz="1200" b="1" kern="1200" dirty="0" smtClean="0">
                <a:solidFill>
                  <a:schemeClr val="tx1"/>
                </a:solidFill>
                <a:latin typeface="Arial" charset="0"/>
                <a:ea typeface="宋体" charset="-122"/>
                <a:cs typeface="+mn-cs"/>
              </a:rPr>
              <a:t>Optimizations:</a:t>
            </a:r>
            <a:endParaRPr lang="en-US" sz="1200" kern="1200" dirty="0" smtClean="0">
              <a:solidFill>
                <a:schemeClr val="tx1"/>
              </a:solidFill>
              <a:latin typeface="Arial" charset="0"/>
              <a:ea typeface="宋体" charset="-122"/>
              <a:cs typeface="+mn-cs"/>
            </a:endParaRPr>
          </a:p>
          <a:p>
            <a:r>
              <a:rPr lang="en-US" sz="1200" kern="1200" dirty="0" smtClean="0">
                <a:solidFill>
                  <a:schemeClr val="tx1"/>
                </a:solidFill>
                <a:latin typeface="Arial" charset="0"/>
                <a:ea typeface="宋体" charset="-122"/>
                <a:cs typeface="+mn-cs"/>
              </a:rPr>
              <a:t>When many MP’s connected to many N’s for other </a:t>
            </a:r>
            <a:r>
              <a:rPr lang="en-US" sz="1200" kern="1200" dirty="0" err="1" smtClean="0">
                <a:solidFill>
                  <a:schemeClr val="tx1"/>
                </a:solidFill>
                <a:latin typeface="Arial" charset="0"/>
                <a:ea typeface="宋体" charset="-122"/>
                <a:cs typeface="+mn-cs"/>
              </a:rPr>
              <a:t>mLSP’s</a:t>
            </a:r>
            <a:r>
              <a:rPr lang="en-US" sz="1200" kern="1200" dirty="0" smtClean="0">
                <a:solidFill>
                  <a:schemeClr val="tx1"/>
                </a:solidFill>
                <a:latin typeface="Arial" charset="0"/>
                <a:ea typeface="宋体" charset="-122"/>
                <a:cs typeface="+mn-cs"/>
              </a:rPr>
              <a:t>, there could be too many messages back force between N and MPs by default procedure. Further optimizations can be considered:</a:t>
            </a:r>
          </a:p>
          <a:p>
            <a:pPr lvl="0"/>
            <a:r>
              <a:rPr lang="en-US" sz="1200" kern="1200" dirty="0" smtClean="0">
                <a:solidFill>
                  <a:schemeClr val="tx1"/>
                </a:solidFill>
                <a:latin typeface="Arial" charset="0"/>
                <a:ea typeface="宋体" charset="-122"/>
                <a:cs typeface="+mn-cs"/>
              </a:rPr>
              <a:t>Each N uses a label range, for example uses a hash number generated with N’s IP address as the base of label range , it will reduce the probability of label conflict from beginning.</a:t>
            </a:r>
          </a:p>
          <a:p>
            <a:pPr lvl="0"/>
            <a:r>
              <a:rPr lang="en-US" sz="1200" kern="1200" dirty="0" smtClean="0">
                <a:solidFill>
                  <a:schemeClr val="tx1"/>
                </a:solidFill>
                <a:latin typeface="Arial" charset="0"/>
                <a:ea typeface="宋体" charset="-122"/>
                <a:cs typeface="+mn-cs"/>
              </a:rPr>
              <a:t>During negotiation, N will retry to assign new label for certain times (configurable) , then stop retry and request MP’s to report its in-use labels. N will loop through in-use labels reported by all MP’s and generate a new label from the offset.</a:t>
            </a:r>
          </a:p>
          <a:p>
            <a:pPr lvl="0"/>
            <a:r>
              <a:rPr lang="en-US" sz="1200" kern="1200" dirty="0" smtClean="0">
                <a:solidFill>
                  <a:schemeClr val="tx1"/>
                </a:solidFill>
                <a:latin typeface="Arial" charset="0"/>
                <a:ea typeface="宋体" charset="-122"/>
                <a:cs typeface="+mn-cs"/>
              </a:rPr>
              <a:t>In order to reduce the message size for reporting in-use label, a flag can be set to indicate if the message carries in-use label or not-in-use label, it can reduce the maximum message size to half.</a:t>
            </a:r>
          </a:p>
          <a:p>
            <a:endParaRPr lang="en-US" sz="1200" b="1"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Label Assigning and Binding</a:t>
            </a:r>
          </a:p>
          <a:p>
            <a:r>
              <a:rPr lang="en-US" sz="1200" kern="1200" dirty="0" smtClean="0">
                <a:solidFill>
                  <a:schemeClr val="tx1"/>
                </a:solidFill>
                <a:latin typeface="Arial" charset="0"/>
                <a:ea typeface="宋体" charset="-122"/>
                <a:cs typeface="+mn-cs"/>
              </a:rPr>
              <a:t>The detailed procedure with example is described at below. </a:t>
            </a:r>
          </a:p>
          <a:p>
            <a:pPr lvl="0"/>
            <a:r>
              <a:rPr lang="en-US" sz="1200" kern="1200" dirty="0" smtClean="0">
                <a:solidFill>
                  <a:schemeClr val="tx1"/>
                </a:solidFill>
                <a:latin typeface="Arial" charset="0"/>
                <a:ea typeface="宋体" charset="-122"/>
                <a:cs typeface="+mn-cs"/>
              </a:rPr>
              <a:t>MP assigns a downstream label Lp3 for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during its setup and sends the label to protected node N via PATH message. N uses ULA to assign a new label Lp2 that will be used as a downstream label of MP for N sending packet to MP; the same label Lp2 also to be used for the downstream label of N for PLR sending packet to N.   </a:t>
            </a:r>
          </a:p>
          <a:p>
            <a:pPr lvl="0"/>
            <a:r>
              <a:rPr lang="en-US" sz="1200" kern="1200" dirty="0" smtClean="0">
                <a:solidFill>
                  <a:schemeClr val="tx1"/>
                </a:solidFill>
                <a:latin typeface="Arial" charset="0"/>
                <a:ea typeface="宋体" charset="-122"/>
                <a:cs typeface="+mn-cs"/>
              </a:rPr>
              <a:t>MP replaces its downstream assigned label Lp3 with upstream-assigned label Lp2. If Lp3 has been used by other tunnel on MP, starts the label preemption and negotiation procedure as described in the section 5.2.2.1. </a:t>
            </a:r>
          </a:p>
          <a:p>
            <a:pPr lvl="0"/>
            <a:r>
              <a:rPr lang="en-US" sz="1200" kern="1200" dirty="0" smtClean="0">
                <a:solidFill>
                  <a:schemeClr val="tx1"/>
                </a:solidFill>
                <a:latin typeface="Arial" charset="0"/>
                <a:ea typeface="宋体" charset="-122"/>
                <a:cs typeface="+mn-cs"/>
              </a:rPr>
              <a:t>MP too assigns a downstream label Lb3 for the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and sends it to TMP2 via PATH message over the backup route {MP-TMP2-TMP1-PLR}. There is no label preemption needed for the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t>
            </a:r>
          </a:p>
          <a:p>
            <a:pPr lvl="0"/>
            <a:r>
              <a:rPr lang="en-US" sz="1200" kern="1200" dirty="0" smtClean="0">
                <a:solidFill>
                  <a:schemeClr val="tx1"/>
                </a:solidFill>
                <a:latin typeface="Arial" charset="0"/>
                <a:ea typeface="宋体" charset="-122"/>
                <a:cs typeface="+mn-cs"/>
              </a:rPr>
              <a:t> MP adds an entry of “Lp2-&gt;Lp-pe2, PE2” into FIB (forwarding information table) for normal packet forwarding over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and adds another FRR entry “FRR: lr3, lg2-&gt; lg-pe2, PE2” for traffic failover handling. </a:t>
            </a:r>
          </a:p>
          <a:p>
            <a:pPr lvl="0"/>
            <a:r>
              <a:rPr lang="en-US" sz="1200" kern="1200" dirty="0" smtClean="0">
                <a:solidFill>
                  <a:schemeClr val="tx1"/>
                </a:solidFill>
                <a:latin typeface="Arial" charset="0"/>
                <a:ea typeface="宋体" charset="-122"/>
                <a:cs typeface="+mn-cs"/>
              </a:rPr>
              <a:t>TMP2 (transit MP2) receives the PATH from MP, swaps label Lb3 with a newly downstream assigned label Lb4 and sends it to TMP1 via PATH message. TMP2 adds an entry “ lr4-&gt;lr3, MP” to its FIB for packet forwarding.  Note that TMP2 is not aware of primary traffic prior failover in this example so there is no additional entry in TMP’s FIB. The same procedure can be repeated on TMP1. </a:t>
            </a:r>
          </a:p>
          <a:p>
            <a:pPr lvl="0"/>
            <a:r>
              <a:rPr lang="en-US" sz="1200" kern="1200" dirty="0" smtClean="0">
                <a:solidFill>
                  <a:schemeClr val="tx1"/>
                </a:solidFill>
                <a:latin typeface="Arial" charset="0"/>
                <a:ea typeface="宋体" charset="-122"/>
                <a:cs typeface="+mn-cs"/>
              </a:rPr>
              <a:t>PLR receives a PATH message that carriers label Lp2 from MP; and a PATH message from TMP1 that carries label Lb5 from TMP1. PLR adds two entries into its FIB, one entry “Lp1-&gt;Lp2, N” for normal traffic forwarding; and another entry “FRR: Lp2, Lp1-&gt;Lb5, TMP1” for failover traffic forwarding.</a:t>
            </a:r>
          </a:p>
          <a:p>
            <a:r>
              <a:rPr lang="en-US" sz="1200" kern="1200" dirty="0" smtClean="0">
                <a:solidFill>
                  <a:schemeClr val="tx1"/>
                </a:solidFill>
                <a:latin typeface="Arial" charset="0"/>
                <a:ea typeface="宋体" charset="-122"/>
                <a:cs typeface="+mn-cs"/>
              </a:rPr>
              <a:t> </a:t>
            </a:r>
          </a:p>
          <a:p>
            <a:r>
              <a:rPr lang="en-US" sz="1200" b="1" kern="1200" dirty="0" smtClean="0">
                <a:solidFill>
                  <a:schemeClr val="tx1"/>
                </a:solidFill>
                <a:latin typeface="Arial" charset="0"/>
                <a:ea typeface="宋体" charset="-122"/>
                <a:cs typeface="+mn-cs"/>
              </a:rPr>
              <a:t>Link Failure Repair and Packet Encapsulation</a:t>
            </a:r>
          </a:p>
          <a:p>
            <a:r>
              <a:rPr lang="en-US" sz="1200" kern="1200" dirty="0" smtClean="0">
                <a:solidFill>
                  <a:schemeClr val="tx1"/>
                </a:solidFill>
                <a:latin typeface="Arial" charset="0"/>
                <a:ea typeface="宋体" charset="-122"/>
                <a:cs typeface="+mn-cs"/>
              </a:rPr>
              <a:t>Link failure can be detected by setup BFD along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Two end points of PLR and MP will receive BFD signal when a link failure is detected. The failure detection algorithm is beyond the scope of  this document.</a:t>
            </a:r>
          </a:p>
          <a:p>
            <a:r>
              <a:rPr lang="en-US" sz="1200" kern="1200" dirty="0" smtClean="0">
                <a:solidFill>
                  <a:schemeClr val="tx1"/>
                </a:solidFill>
                <a:latin typeface="Arial" charset="0"/>
                <a:ea typeface="宋体" charset="-122"/>
                <a:cs typeface="+mn-cs"/>
              </a:rPr>
              <a:t>Once a link failure is detected by PLR, it will initiate a switchover by redirecting the traffic to backup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Packet encapsulation will be done based on the FRR entries in FIB.  For example a packet was sent to PLR and suppose to use entry “Lp1-&gt;Lp2, MP” over the protected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now link {PLR-MP} failed, the packet will be encapsulated using entry “FRR: Lp2, Lp1-&gt;Lb5, TMP1” and forwarded over the backup tunnel.  On PLR, Lp2 is encapsulated as inner label, Lb5 as outer label, and the packet is sent to TMP1. On TMP1, there is an entry “Lb5-&gt;Lb4, TMP2”, thus it swaps outer label Lb5 with Lb4 and forwards the packet to TMP2. TMP2 can repeat the same process as TMP1. Once the packet reaches MP, it will de-capsulate the packet for both outer and inner label.  Following the entry “FRR: Lp2, Lpr3-&gt;Lp-pe2, PE2”, outer label Lb3 will be popped out, and the inner label Lp2 will be swapped with Lp-pe2, and the packet will be forwarded to PE2with a single label. The dual label stack packet is terminated at MP and the traffic is merged with the primary path. </a:t>
            </a:r>
          </a:p>
          <a:p>
            <a:endParaRPr lang="en-US" sz="1200" b="1" kern="1200" dirty="0" smtClean="0">
              <a:solidFill>
                <a:schemeClr val="tx1"/>
              </a:solidFill>
              <a:latin typeface="Arial" charset="0"/>
              <a:ea typeface="宋体" charset="-122"/>
              <a:cs typeface="+mn-cs"/>
            </a:endParaRPr>
          </a:p>
          <a:p>
            <a:r>
              <a:rPr lang="en-US" sz="1200" b="1" kern="1200" dirty="0" smtClean="0">
                <a:solidFill>
                  <a:schemeClr val="tx1"/>
                </a:solidFill>
                <a:latin typeface="Arial" charset="0"/>
                <a:ea typeface="宋体" charset="-122"/>
                <a:cs typeface="+mn-cs"/>
              </a:rPr>
              <a:t>Re-convergence after Switchover</a:t>
            </a:r>
          </a:p>
          <a:p>
            <a:r>
              <a:rPr lang="en-US" sz="1200" kern="1200" dirty="0" smtClean="0">
                <a:solidFill>
                  <a:schemeClr val="tx1"/>
                </a:solidFill>
                <a:latin typeface="Arial" charset="0"/>
                <a:ea typeface="宋体" charset="-122"/>
                <a:cs typeface="+mn-cs"/>
              </a:rPr>
              <a:t>Routers outside of FRR domain are not impacted by the link failure and local repair. However the network will eventually re-converge and a new best path to the sender or root will be found by PE1 and PE2. PLR will be notified as soon as the new primary path is determined. PLR will send notification message to TMP and MP for tearing down the detour </a:t>
            </a:r>
            <a:r>
              <a:rPr lang="en-US" sz="1200" kern="1200" dirty="0" err="1" smtClean="0">
                <a:solidFill>
                  <a:schemeClr val="tx1"/>
                </a:solidFill>
                <a:latin typeface="Arial" charset="0"/>
                <a:ea typeface="宋体" charset="-122"/>
                <a:cs typeface="+mn-cs"/>
              </a:rPr>
              <a:t>mLSP</a:t>
            </a:r>
            <a:r>
              <a:rPr lang="en-US" sz="1200" kern="1200" dirty="0" smtClean="0">
                <a:solidFill>
                  <a:schemeClr val="tx1"/>
                </a:solidFill>
                <a:latin typeface="Arial" charset="0"/>
                <a:ea typeface="宋体" charset="-122"/>
                <a:cs typeface="+mn-cs"/>
              </a:rPr>
              <a:t> and withdraw backup labels. There is no difference between facility and detour method in terms of re-convergence process. </a:t>
            </a:r>
          </a:p>
          <a:p>
            <a:endParaRPr lang="en-US" sz="1000" dirty="0"/>
          </a:p>
        </p:txBody>
      </p:sp>
      <p:sp>
        <p:nvSpPr>
          <p:cNvPr id="4" name="Slide Number Placeholder 3"/>
          <p:cNvSpPr>
            <a:spLocks noGrp="1"/>
          </p:cNvSpPr>
          <p:nvPr>
            <p:ph type="sldNum" sz="quarter" idx="10"/>
          </p:nvPr>
        </p:nvSpPr>
        <p:spPr/>
        <p:txBody>
          <a:bodyPr/>
          <a:lstStyle/>
          <a:p>
            <a:pPr>
              <a:defRPr/>
            </a:pPr>
            <a:fld id="{4DD24131-53A6-4287-9C40-F598553E4C3F}" type="slidenum">
              <a:rPr lang="en-US" altLang="zh-CN" smtClean="0"/>
              <a:pPr>
                <a:defRPr/>
              </a:pPr>
              <a:t>6</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E5BC978-034A-4492-A8C4-C4CEC51B7F05}" type="slidenum">
              <a:rPr lang="zh-CN" altLang="en-US" smtClean="0"/>
              <a:pPr>
                <a:defRPr/>
              </a:pPr>
              <a:t>8</a:t>
            </a:fld>
            <a:endParaRPr lang="en-US"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31"/>
          <p:cNvSpPr>
            <a:spLocks noGrp="1" noChangeArrowheads="1"/>
          </p:cNvSpPr>
          <p:nvPr>
            <p:ph type="sldNum" sz="quarter" idx="5"/>
          </p:nvPr>
        </p:nvSpPr>
        <p:spPr>
          <a:noFill/>
        </p:spPr>
        <p:txBody>
          <a:bodyPr/>
          <a:lstStyle/>
          <a:p>
            <a:fld id="{AB04C42E-081D-430C-A3CB-D4C97BC99904}" type="slidenum">
              <a:rPr lang="en-US" altLang="zh-CN"/>
              <a:pPr/>
              <a:t>9</a:t>
            </a:fld>
            <a:endParaRPr lang="en-US" altLang="zh-CN"/>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96938" y="1724025"/>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461125" y="1724025"/>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01138" y="488950"/>
            <a:ext cx="2771775" cy="57610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488950"/>
            <a:ext cx="8167688" cy="57610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6375"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7575"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5975"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1787"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5975"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375"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80375"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12"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xfrm>
            <a:off x="10268507" y="6402389"/>
            <a:ext cx="1409700" cy="455612"/>
          </a:xfrm>
          <a:prstGeom prst="rect">
            <a:avLst/>
          </a:prstGeom>
          <a:ln/>
        </p:spPr>
        <p:txBody>
          <a:bodyPr/>
          <a:lstStyle>
            <a:lvl1pPr>
              <a:defRPr/>
            </a:lvl1pPr>
          </a:lstStyle>
          <a:p>
            <a:pPr algn="r"/>
            <a:r>
              <a:rPr lang="de-DE" altLang="zh-CN" dirty="0" smtClean="0"/>
              <a:t>Page </a:t>
            </a:r>
            <a:fld id="{527B2611-53D0-4777-B9A6-138169660ACB}" type="slidenum">
              <a:rPr lang="de-DE" altLang="zh-CN" smtClean="0"/>
              <a:pPr algn="r"/>
              <a:t>‹#›</a:t>
            </a:fld>
            <a:endParaRPr lang="en-GB" altLang="zh-CN"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5" y="325449"/>
            <a:ext cx="7632700" cy="871537"/>
          </a:xfrm>
          <a:prstGeom prst="rect">
            <a:avLst/>
          </a:prstGeom>
        </p:spPr>
        <p:txBody>
          <a:bodyPr/>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755655" y="1628789"/>
            <a:ext cx="7632700" cy="4194175"/>
          </a:xfrm>
          <a:prstGeom prst="rect">
            <a:avLst/>
          </a:prstGeom>
        </p:spPr>
        <p:txBody>
          <a:bodyPr/>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26"/>
          <p:cNvSpPr>
            <a:spLocks noGrp="1" noChangeArrowheads="1"/>
          </p:cNvSpPr>
          <p:nvPr>
            <p:ph type="ftr" sz="quarter" idx="10"/>
          </p:nvPr>
        </p:nvSpPr>
        <p:spPr>
          <a:xfrm>
            <a:off x="4167188" y="6245225"/>
            <a:ext cx="3860800"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endParaRPr lang="en-US" altLang="zh-CN"/>
          </a:p>
        </p:txBody>
      </p:sp>
      <p:sp>
        <p:nvSpPr>
          <p:cNvPr id="3" name="Rectangle 427"/>
          <p:cNvSpPr>
            <a:spLocks noGrp="1" noChangeArrowheads="1"/>
          </p:cNvSpPr>
          <p:nvPr>
            <p:ph type="sldNum" sz="quarter" idx="11"/>
          </p:nvPr>
        </p:nvSpPr>
        <p:spPr>
          <a:xfrm>
            <a:off x="8572500" y="6237312"/>
            <a:ext cx="2846388" cy="476250"/>
          </a:xfrm>
          <a:prstGeom prst="rect">
            <a:avLst/>
          </a:prstGeom>
        </p:spPr>
        <p:txBody>
          <a:bodyPr lIns="121935" tIns="60968" rIns="121935" bIns="60968"/>
          <a:lstStyle>
            <a:lvl1pPr algn="r">
              <a:defRPr b="0">
                <a:solidFill>
                  <a:srgbClr val="000000"/>
                </a:solidFill>
                <a:latin typeface="Calibri" pitchFamily="34" charset="0"/>
                <a:ea typeface="宋体" charset="-122"/>
              </a:defRPr>
            </a:lvl1pPr>
          </a:lstStyle>
          <a:p>
            <a:pPr>
              <a:defRPr/>
            </a:pPr>
            <a:fld id="{7F59DB74-F96E-46FF-B359-1CB1B85608FB}" type="slidenum">
              <a:rPr lang="zh-CN" altLang="en-US" smtClean="0"/>
              <a:pPr>
                <a:defRPr/>
              </a:pPr>
              <a:t>‹#›</a:t>
            </a:fld>
            <a:endParaRPr lang="en-US" altLang="zh-CN"/>
          </a:p>
        </p:txBody>
      </p:sp>
      <p:sp>
        <p:nvSpPr>
          <p:cNvPr id="4" name="Rectangle 425"/>
          <p:cNvSpPr>
            <a:spLocks noGrp="1" noChangeArrowheads="1"/>
          </p:cNvSpPr>
          <p:nvPr>
            <p:ph type="dt" sz="half" idx="12"/>
          </p:nvPr>
        </p:nvSpPr>
        <p:spPr>
          <a:xfrm>
            <a:off x="609600" y="6245225"/>
            <a:ext cx="2846388" cy="476250"/>
          </a:xfrm>
          <a:prstGeom prst="rect">
            <a:avLst/>
          </a:prstGeom>
        </p:spPr>
        <p:txBody>
          <a:bodyPr lIns="121935" tIns="60968" rIns="121935" bIns="60968"/>
          <a:lstStyle>
            <a:lvl1pPr>
              <a:defRPr b="0">
                <a:solidFill>
                  <a:srgbClr val="000000"/>
                </a:solidFill>
                <a:latin typeface="Calibri" pitchFamily="34" charset="0"/>
                <a:ea typeface="宋体" charset="-122"/>
              </a:defRPr>
            </a:lvl1pPr>
          </a:lstStyle>
          <a:p>
            <a:pPr>
              <a:defRPr/>
            </a:pPr>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659" y="365134"/>
            <a:ext cx="10979892" cy="609399"/>
          </a:xfrm>
        </p:spPr>
        <p:txBody>
          <a:bodyPr/>
          <a:lstStyle>
            <a:lvl1pPr>
              <a:defRPr/>
            </a:lvl1pPr>
          </a:lstStyle>
          <a:p>
            <a:r>
              <a:rPr lang="zh-CN" altLang="en-US" smtClean="0"/>
              <a:t>单击此处编辑母版标题样式</a:t>
            </a:r>
            <a:endParaRPr lang="en-US" dirty="0"/>
          </a:p>
        </p:txBody>
      </p:sp>
      <p:sp>
        <p:nvSpPr>
          <p:cNvPr id="5" name="Text Placeholder 4"/>
          <p:cNvSpPr>
            <a:spLocks noGrp="1"/>
          </p:cNvSpPr>
          <p:nvPr>
            <p:ph type="body" sz="quarter" idx="10"/>
          </p:nvPr>
        </p:nvSpPr>
        <p:spPr>
          <a:xfrm>
            <a:off x="607659" y="1600200"/>
            <a:ext cx="10979892" cy="1588640"/>
          </a:xfrm>
        </p:spPr>
        <p:txBody>
          <a:bodyPr/>
          <a:lstStyle>
            <a:lvl1pPr>
              <a:lnSpc>
                <a:spcPts val="2934"/>
              </a:lnSpc>
              <a:defRPr/>
            </a:lvl1pPr>
            <a:lvl2pPr marL="317032" indent="-317032">
              <a:lnSpc>
                <a:spcPts val="2934"/>
              </a:lnSpc>
              <a:spcBef>
                <a:spcPts val="1467"/>
              </a:spcBef>
              <a:defRPr sz="2100"/>
            </a:lvl2pPr>
            <a:lvl3pPr>
              <a:lnSpc>
                <a:spcPts val="2934"/>
              </a:lnSpc>
              <a:spcBef>
                <a:spcPts val="0"/>
              </a:spcBef>
              <a:defRPr sz="2100"/>
            </a:lvl3pPr>
            <a:lvl4pPr>
              <a:lnSpc>
                <a:spcPts val="2934"/>
              </a:lnSpc>
              <a:spcBef>
                <a:spcPts val="0"/>
              </a:spcBef>
              <a:defRPr sz="2100"/>
            </a:lvl4pPr>
            <a:lvl5pPr>
              <a:lnSpc>
                <a:spcPts val="2934"/>
              </a:lnSpc>
              <a:spcBef>
                <a:spcPts val="0"/>
              </a:spcBef>
              <a:defRPr sz="21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Slide Number Placeholder 47"/>
          <p:cNvSpPr>
            <a:spLocks noGrp="1"/>
          </p:cNvSpPr>
          <p:nvPr>
            <p:ph type="sldNum" sz="quarter" idx="11"/>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A5B8B0F6-7E7F-47E5-9DCC-998DF66E52FB}" type="slidenum">
              <a:rPr lang="en-US"/>
              <a:pPr>
                <a:defRPr/>
              </a:pPr>
              <a:t>‹#›</a:t>
            </a:fld>
            <a:r>
              <a:rPr lang="en-US"/>
              <a:t> |</a:t>
            </a:r>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Slide Number Placeholder 47"/>
          <p:cNvSpPr>
            <a:spLocks noGrp="1"/>
          </p:cNvSpPr>
          <p:nvPr>
            <p:ph type="sldNum" sz="quarter" idx="10"/>
          </p:nvPr>
        </p:nvSpPr>
        <p:spPr>
          <a:xfrm>
            <a:off x="600075" y="6365875"/>
            <a:ext cx="322263" cy="200025"/>
          </a:xfrm>
          <a:prstGeom prst="rect">
            <a:avLst/>
          </a:prstGeom>
        </p:spPr>
        <p:txBody>
          <a:bodyPr vert="horz" lIns="0" tIns="0" rIns="0" bIns="0" rtlCol="0" anchor="ctr"/>
          <a:lstStyle>
            <a:lvl1pPr algn="ctr">
              <a:defRPr sz="900" b="0">
                <a:solidFill>
                  <a:srgbClr val="000000">
                    <a:tint val="75000"/>
                  </a:srgbClr>
                </a:solidFill>
                <a:latin typeface="Verdana" pitchFamily="34" charset="0"/>
                <a:ea typeface="宋体" charset="-122"/>
                <a:cs typeface="Verdana" pitchFamily="34" charset="0"/>
              </a:defRPr>
            </a:lvl1pPr>
          </a:lstStyle>
          <a:p>
            <a:pPr>
              <a:defRPr/>
            </a:pPr>
            <a:fld id="{8083E901-3C8C-45FC-8AB0-D55D986FAE1F}" type="slidenum">
              <a:rPr lang="en-US"/>
              <a:pPr>
                <a:defRPr/>
              </a:pPr>
              <a:t>‹#›</a:t>
            </a:fld>
            <a:r>
              <a:rPr lang="en-US" dirty="0"/>
              <a:t> |</a:t>
            </a:r>
          </a:p>
        </p:txBody>
      </p:sp>
      <p:sp>
        <p:nvSpPr>
          <p:cNvPr id="4" name="Footer Placeholder 52"/>
          <p:cNvSpPr>
            <a:spLocks noGrp="1"/>
          </p:cNvSpPr>
          <p:nvPr>
            <p:ph type="ftr" sz="quarter" idx="11"/>
          </p:nvPr>
        </p:nvSpPr>
        <p:spPr>
          <a:xfrm>
            <a:off x="925513" y="6364288"/>
            <a:ext cx="3862387" cy="201612"/>
          </a:xfrm>
          <a:prstGeom prst="rect">
            <a:avLst/>
          </a:prstGeom>
        </p:spPr>
        <p:txBody>
          <a:bodyPr vert="horz" lIns="0" tIns="0" rIns="0" bIns="0" rtlCol="0" anchor="ctr"/>
          <a:lstStyle>
            <a:lvl1pPr algn="l">
              <a:defRPr lang="en-US" sz="900" b="0">
                <a:solidFill>
                  <a:srgbClr val="000000">
                    <a:tint val="75000"/>
                  </a:srgbClr>
                </a:solidFill>
                <a:latin typeface="Verdana" pitchFamily="34" charset="0"/>
                <a:ea typeface="宋体" charset="-122"/>
                <a:cs typeface="Verdana" pitchFamily="34" charset="0"/>
              </a:defRPr>
            </a:lvl1pPr>
          </a:lstStyle>
          <a:p>
            <a:pPr>
              <a:defRPr/>
            </a:pPr>
            <a:r>
              <a:t>INSERT PRESENTATION TITLE</a:t>
            </a: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76519"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B9FE1E12-7E40-4E7A-BEE5-B62BC4A68460}" type="slidenum">
              <a:rPr lang="de-DE" altLang="zh-CN" smtClean="0">
                <a:solidFill>
                  <a:srgbClr val="000000"/>
                </a:solidFill>
              </a:rPr>
              <a:pPr/>
              <a:t>‹#›</a:t>
            </a:fld>
            <a:endParaRPr lang="en-GB" altLang="zh-CN" dirty="0">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xfrm>
            <a:off x="10376519"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D7C8657A-5A22-4C46-A88C-41C703C2062A}"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xfrm>
            <a:off x="10202043"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F6DE326E-8A5A-4A87-9AE7-92C02C55037D}"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xfrm>
            <a:off x="10346059" y="6381328"/>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65139155-0E6B-47D4-82ED-205725CA031C}"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xfrm>
            <a:off x="10304511"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5862CF5F-8084-480D-B165-EA846581A0D9}"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xfrm>
            <a:off x="10202043" y="6402389"/>
            <a:ext cx="1409700" cy="455612"/>
          </a:xfrm>
          <a:ln/>
        </p:spPr>
        <p:txBody>
          <a:bodyPr/>
          <a:lstStyle>
            <a:lvl1pPr>
              <a:defRPr/>
            </a:lvl1pPr>
          </a:lstStyle>
          <a:p>
            <a:endParaRPr lang="de-DE" altLang="zh-CN">
              <a:solidFill>
                <a:srgbClr val="000000"/>
              </a:solidFill>
            </a:endParaRPr>
          </a:p>
          <a:p>
            <a:r>
              <a:rPr lang="de-DE" altLang="zh-CN">
                <a:solidFill>
                  <a:srgbClr val="000000"/>
                </a:solidFill>
              </a:rPr>
              <a:t>Page </a:t>
            </a:r>
            <a:fld id="{08E8BA48-69B5-4BBF-AE40-85224CBB79C0}"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xfrm>
            <a:off x="10232503"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F1018235-5C4D-484F-BAEC-523E7A7A5828}"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82063"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2C4B4FDD-F27E-4D1F-A722-5587680CB289}"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82063"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37D01590-509D-4F1E-8A74-39CC0EC2F017}"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xfrm>
            <a:off x="4166685" y="6248400"/>
            <a:ext cx="3861805" cy="457200"/>
          </a:xfrm>
          <a:prstGeom prst="rect">
            <a:avLst/>
          </a:prstGeom>
          <a:ln/>
        </p:spPr>
        <p:txBody>
          <a:bodyPr/>
          <a:lstStyle>
            <a:lvl1pPr>
              <a:defRPr/>
            </a:lvl1pPr>
          </a:lstStyle>
          <a:p>
            <a:endParaRPr lang="en-US" altLang="zh-CN"/>
          </a:p>
        </p:txBody>
      </p:sp>
      <p:sp>
        <p:nvSpPr>
          <p:cNvPr id="6" name="Rectangle 6"/>
          <p:cNvSpPr>
            <a:spLocks noGrp="1" noChangeArrowheads="1"/>
          </p:cNvSpPr>
          <p:nvPr>
            <p:ph type="sldNum" sz="quarter" idx="12"/>
          </p:nvPr>
        </p:nvSpPr>
        <p:spPr>
          <a:xfrm>
            <a:off x="8739876" y="6248400"/>
            <a:ext cx="2540661" cy="457200"/>
          </a:xfrm>
          <a:prstGeom prst="rect">
            <a:avLst/>
          </a:prstGeom>
          <a:ln/>
        </p:spPr>
        <p:txBody>
          <a:bodyPr/>
          <a:lstStyle>
            <a:lvl1pPr>
              <a:defRPr/>
            </a:lvl1pPr>
          </a:lstStyle>
          <a:p>
            <a:fld id="{2849429B-A482-4AB4-BA4F-FF5E2C867DE5}" type="slidenum">
              <a:rPr lang="en-US" altLang="zh-CN"/>
              <a:pPr/>
              <a:t>‹#›</a:t>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英文标题</a:t>
            </a:r>
            <a:r>
              <a:rPr lang="en-US" altLang="zh-CN" sz="1200" b="0" dirty="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err="1">
                <a:solidFill>
                  <a:srgbClr val="F8F8F8"/>
                </a:solidFill>
                <a:latin typeface="FrutigerNext LT Medium" pitchFamily="34" charset="0"/>
                <a:ea typeface="华文细黑" pitchFamily="2" charset="-122"/>
              </a:rPr>
              <a:t>FrutigerNext</a:t>
            </a:r>
            <a:r>
              <a:rPr lang="en-US" altLang="zh-CN" sz="1200" b="0" dirty="0">
                <a:solidFill>
                  <a:srgbClr val="F8F8F8"/>
                </a:solidFill>
                <a:latin typeface="FrutigerNext LT Medium" pitchFamily="34" charset="0"/>
                <a:ea typeface="华文细黑" pitchFamily="2" charset="-122"/>
              </a:rPr>
              <a:t> LT Medium</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中文标题</a:t>
            </a:r>
            <a:r>
              <a:rPr lang="en-US" altLang="zh-CN" sz="1200" b="0" dirty="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dirty="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英文正文</a:t>
            </a:r>
            <a:r>
              <a:rPr lang="en-US" altLang="zh-CN" sz="1200" b="0" dirty="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子目录 </a:t>
            </a:r>
            <a:r>
              <a:rPr lang="en-US" altLang="zh-CN" sz="1200" b="0" dirty="0">
                <a:solidFill>
                  <a:srgbClr val="F8F8F8"/>
                </a:solidFill>
                <a:latin typeface="Arial" charset="0"/>
                <a:ea typeface="华文细黑" pitchFamily="2" charset="-122"/>
              </a:rPr>
              <a:t>(2-5</a:t>
            </a:r>
            <a:r>
              <a:rPr lang="zh-CN" altLang="en-US" sz="1200" b="0" dirty="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dirty="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rPr>
              <a:t>内部使用字体 </a:t>
            </a:r>
            <a:r>
              <a:rPr lang="en-US" altLang="zh-CN" sz="1200" b="0" dirty="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dirty="0" err="1">
                <a:solidFill>
                  <a:srgbClr val="F8F8F8"/>
                </a:solidFill>
                <a:latin typeface="FrutigerNext LT Medium" pitchFamily="34" charset="0"/>
                <a:ea typeface="华文细黑" pitchFamily="2" charset="-122"/>
              </a:rPr>
              <a:t>FrutigerNext</a:t>
            </a:r>
            <a:r>
              <a:rPr lang="en-US" altLang="zh-CN" sz="1200" b="0" dirty="0">
                <a:solidFill>
                  <a:srgbClr val="F8F8F8"/>
                </a:solidFill>
                <a:latin typeface="FrutigerNext LT Medium" pitchFamily="34" charset="0"/>
                <a:ea typeface="华文细黑" pitchFamily="2" charset="-122"/>
              </a:rPr>
              <a:t> LT Regular</a:t>
            </a:r>
          </a:p>
          <a:p>
            <a:pPr marL="342900" indent="-342900" algn="r">
              <a:lnSpc>
                <a:spcPct val="125000"/>
              </a:lnSpc>
              <a:spcBef>
                <a:spcPct val="20000"/>
              </a:spcBef>
              <a:buClr>
                <a:srgbClr val="990000"/>
              </a:buClr>
              <a:defRPr/>
            </a:pPr>
            <a:r>
              <a:rPr lang="zh-CN" altLang="en-US" sz="1200" b="0" dirty="0">
                <a:solidFill>
                  <a:srgbClr val="F8F8F8"/>
                </a:solidFill>
                <a:latin typeface="FrutigerNext LT Medium" pitchFamily="34" charset="0"/>
                <a:ea typeface="华文细黑" pitchFamily="2" charset="-122"/>
              </a:rPr>
              <a:t>外部使用字体 </a:t>
            </a:r>
            <a:r>
              <a:rPr lang="en-US" altLang="zh-CN" sz="1200" b="0" dirty="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dirty="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中文正文</a:t>
            </a:r>
            <a:r>
              <a:rPr lang="en-US" altLang="zh-CN" sz="1200" b="0" dirty="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子目录</a:t>
            </a:r>
            <a:r>
              <a:rPr lang="en-US" altLang="zh-CN" sz="1200" b="0" dirty="0">
                <a:solidFill>
                  <a:srgbClr val="F8F8F8"/>
                </a:solidFill>
                <a:latin typeface="Arial" charset="0"/>
                <a:ea typeface="华文细黑" pitchFamily="2" charset="-122"/>
              </a:rPr>
              <a:t>(2-5</a:t>
            </a:r>
            <a:r>
              <a:rPr lang="zh-CN" altLang="en-US" sz="1200" b="0" dirty="0">
                <a:solidFill>
                  <a:srgbClr val="F8F8F8"/>
                </a:solidFill>
                <a:latin typeface="Arial" charset="0"/>
                <a:ea typeface="华文细黑" pitchFamily="2" charset="-122"/>
              </a:rPr>
              <a:t>级</a:t>
            </a:r>
            <a:r>
              <a:rPr lang="en-US" altLang="zh-CN" sz="1200" b="0" dirty="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颜色</a:t>
            </a:r>
            <a:r>
              <a:rPr lang="en-US" altLang="zh-CN" sz="1200" b="0" dirty="0">
                <a:solidFill>
                  <a:srgbClr val="F8F8F8"/>
                </a:solidFill>
                <a:latin typeface="Arial" charset="0"/>
                <a:ea typeface="华文细黑" pitchFamily="2" charset="-122"/>
              </a:rPr>
              <a:t>:</a:t>
            </a:r>
            <a:r>
              <a:rPr lang="zh-CN" altLang="en-US" sz="1200" b="0" dirty="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dirty="0">
                <a:solidFill>
                  <a:srgbClr val="F8F8F8"/>
                </a:solidFill>
                <a:latin typeface="Arial" charset="0"/>
                <a:ea typeface="华文细黑" pitchFamily="2" charset="-122"/>
              </a:rPr>
              <a:t>字体</a:t>
            </a:r>
            <a:r>
              <a:rPr lang="en-US" altLang="zh-CN" sz="1200" b="0" dirty="0">
                <a:solidFill>
                  <a:srgbClr val="F8F8F8"/>
                </a:solidFill>
                <a:latin typeface="Arial" charset="0"/>
                <a:ea typeface="华文细黑" pitchFamily="2" charset="-122"/>
              </a:rPr>
              <a:t>:</a:t>
            </a:r>
            <a:r>
              <a:rPr lang="zh-CN" altLang="en-US" sz="1200" b="0" dirty="0">
                <a:solidFill>
                  <a:srgbClr val="F8F8F8"/>
                </a:solidFill>
                <a:latin typeface="Arial" charset="0"/>
                <a:ea typeface="华文细黑" pitchFamily="2" charset="-122"/>
              </a:rPr>
              <a:t>细黑体 </a:t>
            </a:r>
            <a:endParaRPr lang="zh-CN" altLang="en-US" sz="1200" b="0" dirty="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defRPr/>
            </a:pPr>
            <a:endParaRPr lang="zh-CN" altLang="zh-CN" sz="1500" b="0">
              <a:solidFill>
                <a:srgbClr val="000000"/>
              </a:solidFill>
              <a:latin typeface="FrutigerNext LT Regular" pitchFamily="34" charset="0"/>
              <a:ea typeface="MS PGothic"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76519" y="6402389"/>
            <a:ext cx="1409700" cy="455612"/>
          </a:xfrm>
          <a:ln/>
        </p:spPr>
        <p:txBody>
          <a:bodyPr/>
          <a:lstStyle>
            <a:lvl1pPr algn="r">
              <a:defRPr/>
            </a:lvl1pPr>
          </a:lstStyle>
          <a:p>
            <a:pPr>
              <a:defRPr/>
            </a:pPr>
            <a:endParaRPr lang="de-DE" altLang="zh-CN" smtClean="0">
              <a:solidFill>
                <a:srgbClr val="000000"/>
              </a:solidFill>
            </a:endParaRPr>
          </a:p>
          <a:p>
            <a:pPr>
              <a:defRPr/>
            </a:pPr>
            <a:r>
              <a:rPr lang="de-DE" altLang="zh-CN" smtClean="0">
                <a:solidFill>
                  <a:srgbClr val="000000"/>
                </a:solidFill>
              </a:rPr>
              <a:t>Page </a:t>
            </a:r>
            <a:fld id="{205F57B0-6F54-4930-BF37-44C5C37171FE}" type="slidenum">
              <a:rPr lang="de-DE" altLang="zh-CN" smtClean="0">
                <a:solidFill>
                  <a:srgbClr val="000000"/>
                </a:solidFill>
              </a:rPr>
              <a:pPr>
                <a:defRPr/>
              </a:pPr>
              <a:t>‹#›</a:t>
            </a:fld>
            <a:endParaRPr lang="en-GB" altLang="zh-CN">
              <a:solidFill>
                <a:srgbClr val="000000"/>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xfrm>
            <a:off x="9980475" y="6402389"/>
            <a:ext cx="1409700" cy="455612"/>
          </a:xfrm>
          <a:ln/>
        </p:spPr>
        <p:txBody>
          <a:bodyPr/>
          <a:lstStyle>
            <a:lvl1pPr algn="r">
              <a:defRPr/>
            </a:lvl1pPr>
          </a:lstStyle>
          <a:p>
            <a:pPr>
              <a:defRPr/>
            </a:pPr>
            <a:endParaRPr lang="de-DE" altLang="zh-CN" smtClean="0">
              <a:solidFill>
                <a:srgbClr val="000000"/>
              </a:solidFill>
            </a:endParaRPr>
          </a:p>
          <a:p>
            <a:pPr>
              <a:defRPr/>
            </a:pPr>
            <a:r>
              <a:rPr lang="de-DE" altLang="zh-CN" smtClean="0">
                <a:solidFill>
                  <a:srgbClr val="000000"/>
                </a:solidFill>
              </a:rPr>
              <a:t>Page </a:t>
            </a:r>
            <a:fld id="{FC53DD3E-6D40-412E-BF80-2114DE552AD2}" type="slidenum">
              <a:rPr lang="de-DE" altLang="zh-CN" smtClean="0">
                <a:solidFill>
                  <a:srgbClr val="000000"/>
                </a:solidFill>
              </a:rPr>
              <a:pPr>
                <a:defRPr/>
              </a:pPr>
              <a:t>‹#›</a:t>
            </a:fld>
            <a:endParaRPr lang="en-GB" altLang="zh-CN">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xfrm>
            <a:off x="10376519" y="6402389"/>
            <a:ext cx="1409700" cy="455612"/>
          </a:xfrm>
          <a:ln/>
        </p:spPr>
        <p:txBody>
          <a:bodyPr/>
          <a:lstStyle>
            <a:lvl1pPr algn="r">
              <a:defRPr/>
            </a:lvl1pPr>
          </a:lstStyle>
          <a:p>
            <a:pPr>
              <a:defRPr/>
            </a:pPr>
            <a:endParaRPr lang="de-DE" altLang="zh-CN" smtClean="0">
              <a:solidFill>
                <a:srgbClr val="000000"/>
              </a:solidFill>
            </a:endParaRPr>
          </a:p>
          <a:p>
            <a:pPr>
              <a:defRPr/>
            </a:pPr>
            <a:r>
              <a:rPr lang="de-DE" altLang="zh-CN" smtClean="0">
                <a:solidFill>
                  <a:srgbClr val="000000"/>
                </a:solidFill>
              </a:rPr>
              <a:t>Page </a:t>
            </a:r>
            <a:fld id="{4FF546BB-938A-4049-A96D-73037C2700BE}" type="slidenum">
              <a:rPr lang="de-DE" altLang="zh-CN" smtClean="0">
                <a:solidFill>
                  <a:srgbClr val="000000"/>
                </a:solidFill>
              </a:rPr>
              <a:pPr>
                <a:defRPr/>
              </a:pPr>
              <a:t>‹#›</a:t>
            </a:fld>
            <a:endParaRPr lang="en-GB" altLang="zh-CN">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xfrm>
            <a:off x="10196499" y="6402389"/>
            <a:ext cx="1409700" cy="455612"/>
          </a:xfrm>
          <a:ln/>
        </p:spPr>
        <p:txBody>
          <a:bodyPr/>
          <a:lstStyle>
            <a:lvl1pPr>
              <a:defRPr/>
            </a:lvl1pPr>
          </a:lstStyle>
          <a:p>
            <a:pPr>
              <a:defRPr/>
            </a:pPr>
            <a:endParaRPr lang="de-DE" altLang="zh-CN" dirty="0" smtClean="0">
              <a:solidFill>
                <a:srgbClr val="000000"/>
              </a:solidFill>
            </a:endParaRPr>
          </a:p>
          <a:p>
            <a:pPr algn="r">
              <a:defRPr/>
            </a:pPr>
            <a:r>
              <a:rPr lang="de-DE" altLang="zh-CN" dirty="0" smtClean="0">
                <a:solidFill>
                  <a:srgbClr val="000000"/>
                </a:solidFill>
              </a:rPr>
              <a:t>Page </a:t>
            </a:r>
            <a:fld id="{649D8503-A9A8-4764-B77C-5F522514A81D}" type="slidenum">
              <a:rPr lang="de-DE" altLang="zh-CN" smtClean="0">
                <a:solidFill>
                  <a:srgbClr val="000000"/>
                </a:solidFill>
              </a:rPr>
              <a:pPr algn="r">
                <a:defRPr/>
              </a:pPr>
              <a:t>‹#›</a:t>
            </a:fld>
            <a:endParaRPr lang="en-GB" altLang="zh-CN" dirty="0">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xfrm>
            <a:off x="10340515" y="6402389"/>
            <a:ext cx="1409700" cy="455612"/>
          </a:xfrm>
          <a:ln/>
        </p:spPr>
        <p:txBody>
          <a:bodyPr/>
          <a:lstStyle>
            <a:lvl1pPr>
              <a:defRPr/>
            </a:lvl1pPr>
          </a:lstStyle>
          <a:p>
            <a:pPr>
              <a:defRPr/>
            </a:pPr>
            <a:endParaRPr lang="de-DE" altLang="zh-CN" dirty="0" smtClean="0">
              <a:solidFill>
                <a:srgbClr val="000000"/>
              </a:solidFill>
            </a:endParaRPr>
          </a:p>
          <a:p>
            <a:pPr algn="r">
              <a:defRPr/>
            </a:pPr>
            <a:r>
              <a:rPr lang="de-DE" altLang="zh-CN" dirty="0" smtClean="0">
                <a:solidFill>
                  <a:srgbClr val="000000"/>
                </a:solidFill>
              </a:rPr>
              <a:t>Page </a:t>
            </a:r>
            <a:fld id="{ACED936D-817C-4187-A154-AD71B1ACFAD6}" type="slidenum">
              <a:rPr lang="de-DE" altLang="zh-CN" smtClean="0">
                <a:solidFill>
                  <a:srgbClr val="000000"/>
                </a:solidFill>
              </a:rPr>
              <a:pPr algn="r">
                <a:defRPr/>
              </a:pPr>
              <a:t>‹#›</a:t>
            </a:fld>
            <a:endParaRPr lang="en-GB" altLang="zh-CN" dirty="0">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xfrm>
            <a:off x="10376519" y="6402389"/>
            <a:ext cx="1409700" cy="455612"/>
          </a:xfrm>
          <a:ln/>
        </p:spPr>
        <p:txBody>
          <a:bodyPr/>
          <a:lstStyle>
            <a:lvl1pPr algn="r">
              <a:defRPr/>
            </a:lvl1pPr>
          </a:lstStyle>
          <a:p>
            <a:pPr>
              <a:defRPr/>
            </a:pPr>
            <a:endParaRPr lang="de-DE" altLang="zh-CN" smtClean="0">
              <a:solidFill>
                <a:srgbClr val="000000"/>
              </a:solidFill>
            </a:endParaRPr>
          </a:p>
          <a:p>
            <a:pPr>
              <a:defRPr/>
            </a:pPr>
            <a:r>
              <a:rPr lang="de-DE" altLang="zh-CN" smtClean="0">
                <a:solidFill>
                  <a:srgbClr val="000000"/>
                </a:solidFill>
              </a:rPr>
              <a:t>Page </a:t>
            </a:r>
            <a:fld id="{8DF13C64-DF40-42F8-8CA6-0ED0A4150EE9}" type="slidenum">
              <a:rPr lang="de-DE" altLang="zh-CN" smtClean="0">
                <a:solidFill>
                  <a:srgbClr val="000000"/>
                </a:solidFill>
              </a:rPr>
              <a:pPr>
                <a:defRPr/>
              </a:pPr>
              <a:t>‹#›</a:t>
            </a:fld>
            <a:endParaRPr lang="en-GB" altLang="zh-CN" dirty="0">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xfrm>
            <a:off x="10196499" y="6402389"/>
            <a:ext cx="1409700" cy="455612"/>
          </a:xfrm>
          <a:ln/>
        </p:spPr>
        <p:txBody>
          <a:bodyPr/>
          <a:lstStyle>
            <a:lvl1pPr algn="r">
              <a:defRPr/>
            </a:lvl1pPr>
          </a:lstStyle>
          <a:p>
            <a:pPr>
              <a:defRPr/>
            </a:pPr>
            <a:endParaRPr lang="de-DE" altLang="zh-CN" smtClean="0">
              <a:solidFill>
                <a:srgbClr val="000000"/>
              </a:solidFill>
            </a:endParaRPr>
          </a:p>
          <a:p>
            <a:pPr>
              <a:defRPr/>
            </a:pPr>
            <a:r>
              <a:rPr lang="de-DE" altLang="zh-CN" smtClean="0">
                <a:solidFill>
                  <a:srgbClr val="000000"/>
                </a:solidFill>
              </a:rPr>
              <a:t>Page </a:t>
            </a:r>
            <a:fld id="{4C7F8D4A-8DDC-455B-BFA9-EFB4522BA977}" type="slidenum">
              <a:rPr lang="de-DE" altLang="zh-CN" smtClean="0">
                <a:solidFill>
                  <a:srgbClr val="000000"/>
                </a:solidFill>
              </a:rPr>
              <a:pPr>
                <a:defRPr/>
              </a:pPr>
              <a:t>‹#›</a:t>
            </a:fld>
            <a:endParaRPr lang="en-GB" altLang="zh-CN">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xfrm>
            <a:off x="10304511" y="6402389"/>
            <a:ext cx="1409700" cy="455612"/>
          </a:xfrm>
          <a:ln/>
        </p:spPr>
        <p:txBody>
          <a:bodyPr/>
          <a:lstStyle>
            <a:lvl1pPr algn="r">
              <a:defRPr/>
            </a:lvl1pPr>
          </a:lstStyle>
          <a:p>
            <a:pPr>
              <a:defRPr/>
            </a:pPr>
            <a:endParaRPr lang="de-DE" altLang="zh-CN" smtClean="0">
              <a:solidFill>
                <a:srgbClr val="000000"/>
              </a:solidFill>
            </a:endParaRPr>
          </a:p>
          <a:p>
            <a:pPr>
              <a:defRPr/>
            </a:pPr>
            <a:r>
              <a:rPr lang="de-DE" altLang="zh-CN" smtClean="0">
                <a:solidFill>
                  <a:srgbClr val="000000"/>
                </a:solidFill>
              </a:rPr>
              <a:t>Page </a:t>
            </a:r>
            <a:fld id="{4EC0B380-57BD-4B93-A293-AB1192A3616F}" type="slidenum">
              <a:rPr lang="de-DE" altLang="zh-CN" smtClean="0">
                <a:solidFill>
                  <a:srgbClr val="000000"/>
                </a:solidFill>
              </a:rPr>
              <a:pPr>
                <a:defRPr/>
              </a:pPr>
              <a:t>‹#›</a:t>
            </a:fld>
            <a:endParaRPr lang="en-GB" altLang="zh-CN">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76519" y="6402389"/>
            <a:ext cx="1409700" cy="455612"/>
          </a:xfrm>
          <a:ln/>
        </p:spPr>
        <p:txBody>
          <a:bodyPr/>
          <a:lstStyle>
            <a:lvl1pPr>
              <a:defRPr/>
            </a:lvl1pPr>
          </a:lstStyle>
          <a:p>
            <a:pPr>
              <a:defRPr/>
            </a:pPr>
            <a:endParaRPr lang="de-DE" altLang="zh-CN" dirty="0" smtClean="0">
              <a:solidFill>
                <a:srgbClr val="000000"/>
              </a:solidFill>
            </a:endParaRPr>
          </a:p>
          <a:p>
            <a:pPr algn="r">
              <a:defRPr/>
            </a:pPr>
            <a:r>
              <a:rPr lang="de-DE" altLang="zh-CN" dirty="0" smtClean="0">
                <a:solidFill>
                  <a:srgbClr val="000000"/>
                </a:solidFill>
              </a:rPr>
              <a:t>Page </a:t>
            </a:r>
            <a:fld id="{74D71200-10EA-402F-BC02-71751346439B}" type="slidenum">
              <a:rPr lang="de-DE" altLang="zh-CN" smtClean="0">
                <a:solidFill>
                  <a:srgbClr val="000000"/>
                </a:solidFill>
              </a:rPr>
              <a:pPr algn="r">
                <a:defRPr/>
              </a:pPr>
              <a:t>‹#›</a:t>
            </a:fld>
            <a:endParaRPr lang="en-GB" altLang="zh-CN" dirty="0">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40515" y="6402389"/>
            <a:ext cx="1409700" cy="455612"/>
          </a:xfrm>
          <a:ln/>
        </p:spPr>
        <p:txBody>
          <a:bodyPr/>
          <a:lstStyle>
            <a:lvl1pPr>
              <a:defRPr/>
            </a:lvl1pPr>
          </a:lstStyle>
          <a:p>
            <a:pPr>
              <a:defRPr/>
            </a:pPr>
            <a:endParaRPr lang="de-DE" altLang="zh-CN" dirty="0" smtClean="0">
              <a:solidFill>
                <a:srgbClr val="000000"/>
              </a:solidFill>
            </a:endParaRPr>
          </a:p>
          <a:p>
            <a:pPr algn="r">
              <a:defRPr/>
            </a:pPr>
            <a:r>
              <a:rPr lang="de-DE" altLang="zh-CN" dirty="0" smtClean="0">
                <a:solidFill>
                  <a:srgbClr val="000000"/>
                </a:solidFill>
              </a:rPr>
              <a:t>Page </a:t>
            </a:r>
            <a:fld id="{C89D2726-B823-49EF-B05D-BD0FC5E539EA}" type="slidenum">
              <a:rPr lang="de-DE" altLang="zh-CN" smtClean="0">
                <a:solidFill>
                  <a:srgbClr val="000000"/>
                </a:solidFill>
              </a:rPr>
              <a:pPr algn="r">
                <a:defRPr/>
              </a:pPr>
              <a:t>‹#›</a:t>
            </a:fld>
            <a:endParaRPr lang="en-GB" altLang="zh-CN" dirty="0">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Rectangle 14"/>
          <p:cNvSpPr>
            <a:spLocks noChangeArrowheads="1"/>
          </p:cNvSpPr>
          <p:nvPr userDrawn="1"/>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1" name="Rectangle 15"/>
          <p:cNvSpPr>
            <a:spLocks noChangeArrowheads="1"/>
          </p:cNvSpPr>
          <p:nvPr userDrawn="1"/>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6"/>
          <p:cNvGrpSpPr>
            <a:grpSpLocks/>
          </p:cNvGrpSpPr>
          <p:nvPr userDrawn="1"/>
        </p:nvGrpSpPr>
        <p:grpSpPr bwMode="auto">
          <a:xfrm>
            <a:off x="12472988" y="5278438"/>
            <a:ext cx="989012" cy="184150"/>
            <a:chOff x="6657" y="3492"/>
            <a:chExt cx="527" cy="121"/>
          </a:xfrm>
        </p:grpSpPr>
        <p:sp>
          <p:nvSpPr>
            <p:cNvPr id="13" name="Rectangle 17"/>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 name="Rectangle 18"/>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5" name="Rectangle 19"/>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6" name="Rectangle 20"/>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21"/>
          <p:cNvGrpSpPr>
            <a:grpSpLocks/>
          </p:cNvGrpSpPr>
          <p:nvPr userDrawn="1"/>
        </p:nvGrpSpPr>
        <p:grpSpPr bwMode="auto">
          <a:xfrm>
            <a:off x="12472988" y="6203950"/>
            <a:ext cx="989012" cy="182563"/>
            <a:chOff x="6657" y="4103"/>
            <a:chExt cx="527" cy="121"/>
          </a:xfrm>
        </p:grpSpPr>
        <p:sp>
          <p:nvSpPr>
            <p:cNvPr id="18" name="Rectangle 22"/>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9" name="Rectangle 23"/>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0" name="Rectangle 24"/>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1" name="Rectangle 25"/>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2" name="Group 26"/>
          <p:cNvGrpSpPr>
            <a:grpSpLocks/>
          </p:cNvGrpSpPr>
          <p:nvPr userDrawn="1"/>
        </p:nvGrpSpPr>
        <p:grpSpPr bwMode="auto">
          <a:xfrm>
            <a:off x="12472988" y="6450013"/>
            <a:ext cx="989012" cy="182562"/>
            <a:chOff x="6657" y="4266"/>
            <a:chExt cx="527" cy="121"/>
          </a:xfrm>
        </p:grpSpPr>
        <p:sp>
          <p:nvSpPr>
            <p:cNvPr id="23" name="Rectangle 27"/>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4" name="Rectangle 28"/>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5" name="Rectangle 29"/>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6" name="Rectangle 30"/>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7" name="Group 31"/>
          <p:cNvGrpSpPr>
            <a:grpSpLocks/>
          </p:cNvGrpSpPr>
          <p:nvPr userDrawn="1"/>
        </p:nvGrpSpPr>
        <p:grpSpPr bwMode="auto">
          <a:xfrm>
            <a:off x="12472988" y="5527675"/>
            <a:ext cx="989012" cy="182563"/>
            <a:chOff x="6657" y="3656"/>
            <a:chExt cx="527" cy="121"/>
          </a:xfrm>
        </p:grpSpPr>
        <p:sp>
          <p:nvSpPr>
            <p:cNvPr id="28" name="Rectangle 32"/>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29" name="Rectangle 33"/>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0" name="Rectangle 34"/>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1" name="Rectangle 35"/>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2" name="Group 36"/>
          <p:cNvGrpSpPr>
            <a:grpSpLocks/>
          </p:cNvGrpSpPr>
          <p:nvPr userDrawn="1"/>
        </p:nvGrpSpPr>
        <p:grpSpPr bwMode="auto">
          <a:xfrm>
            <a:off x="12472988" y="5957888"/>
            <a:ext cx="989012" cy="182562"/>
            <a:chOff x="6657" y="3941"/>
            <a:chExt cx="527" cy="121"/>
          </a:xfrm>
        </p:grpSpPr>
        <p:sp>
          <p:nvSpPr>
            <p:cNvPr id="33" name="Rectangle 37"/>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4" name="Rectangle 38"/>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5" name="Rectangle 39"/>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6" name="Rectangle 40"/>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27" name="Group 41"/>
          <p:cNvGrpSpPr>
            <a:grpSpLocks/>
          </p:cNvGrpSpPr>
          <p:nvPr userDrawn="1"/>
        </p:nvGrpSpPr>
        <p:grpSpPr bwMode="auto">
          <a:xfrm>
            <a:off x="12472988" y="6697663"/>
            <a:ext cx="989012" cy="182562"/>
            <a:chOff x="6657" y="4430"/>
            <a:chExt cx="527" cy="121"/>
          </a:xfrm>
        </p:grpSpPr>
        <p:sp>
          <p:nvSpPr>
            <p:cNvPr id="38" name="Rectangle 42"/>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39" name="Rectangle 43"/>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0" name="Rectangle 44"/>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1" name="Rectangle 45"/>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2" name="Group 46"/>
          <p:cNvGrpSpPr>
            <a:grpSpLocks/>
          </p:cNvGrpSpPr>
          <p:nvPr userDrawn="1"/>
        </p:nvGrpSpPr>
        <p:grpSpPr bwMode="auto">
          <a:xfrm>
            <a:off x="12472988" y="5032375"/>
            <a:ext cx="989012" cy="184150"/>
            <a:chOff x="6657" y="3329"/>
            <a:chExt cx="527" cy="122"/>
          </a:xfrm>
        </p:grpSpPr>
        <p:sp>
          <p:nvSpPr>
            <p:cNvPr id="43" name="Rectangle 47"/>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4" name="Rectangle 48"/>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5" name="Rectangle 49"/>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6" name="Rectangle 50"/>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37" name="Group 51"/>
          <p:cNvGrpSpPr>
            <a:grpSpLocks/>
          </p:cNvGrpSpPr>
          <p:nvPr userDrawn="1"/>
        </p:nvGrpSpPr>
        <p:grpSpPr bwMode="auto">
          <a:xfrm>
            <a:off x="12472988" y="4600575"/>
            <a:ext cx="989012" cy="182563"/>
            <a:chOff x="6657" y="3043"/>
            <a:chExt cx="527" cy="121"/>
          </a:xfrm>
        </p:grpSpPr>
        <p:sp>
          <p:nvSpPr>
            <p:cNvPr id="48" name="Rectangle 52"/>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49" name="Rectangle 53"/>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0" name="Rectangle 54"/>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1" name="Rectangle 55"/>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2" name="Group 56"/>
          <p:cNvGrpSpPr>
            <a:grpSpLocks/>
          </p:cNvGrpSpPr>
          <p:nvPr userDrawn="1"/>
        </p:nvGrpSpPr>
        <p:grpSpPr bwMode="auto">
          <a:xfrm>
            <a:off x="12472988" y="4354513"/>
            <a:ext cx="989012" cy="184150"/>
            <a:chOff x="6657" y="2881"/>
            <a:chExt cx="527" cy="121"/>
          </a:xfrm>
        </p:grpSpPr>
        <p:sp>
          <p:nvSpPr>
            <p:cNvPr id="53" name="Rectangle 57"/>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4" name="Rectangle 58"/>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5" name="Rectangle 59"/>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56" name="Rectangle 60"/>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57" name="Rectangle 61"/>
          <p:cNvSpPr>
            <a:spLocks noChangeArrowheads="1"/>
          </p:cNvSpPr>
          <p:nvPr userDrawn="1"/>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58" name="Rectangle 62"/>
          <p:cNvSpPr>
            <a:spLocks noChangeArrowheads="1"/>
          </p:cNvSpPr>
          <p:nvPr userDrawn="1"/>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xfrm>
            <a:off x="10346059" y="6402389"/>
            <a:ext cx="1409700" cy="302975"/>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B9FE1E12-7E40-4E7A-BEE5-B62BC4A68460}" type="slidenum">
              <a:rPr lang="de-DE" altLang="zh-CN" smtClean="0">
                <a:solidFill>
                  <a:srgbClr val="000000"/>
                </a:solidFill>
              </a:rPr>
              <a:pPr/>
              <a:t>‹#›</a:t>
            </a:fld>
            <a:endParaRPr lang="en-GB" altLang="zh-CN" dirty="0">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80"/>
          <p:cNvSpPr>
            <a:spLocks noGrp="1" noChangeArrowheads="1"/>
          </p:cNvSpPr>
          <p:nvPr>
            <p:ph type="dt" sz="half" idx="10"/>
          </p:nvPr>
        </p:nvSpPr>
        <p:spPr>
          <a:xfrm>
            <a:off x="9920288" y="6307137"/>
            <a:ext cx="1409700" cy="550863"/>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A47F9AB5-4AFC-4D6F-B425-62B537D6DAF8}" type="slidenum">
              <a:rPr lang="de-DE" altLang="zh-CN" smtClean="0">
                <a:solidFill>
                  <a:srgbClr val="000000"/>
                </a:solidFill>
              </a:rPr>
              <a:pPr/>
              <a:t>‹#›</a:t>
            </a:fld>
            <a:endParaRPr lang="en-GB" altLang="zh-CN" dirty="0">
              <a:solidFill>
                <a:srgbClr val="000000"/>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8105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45238" y="1600200"/>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80"/>
          <p:cNvSpPr>
            <a:spLocks noGrp="1" noChangeArrowheads="1"/>
          </p:cNvSpPr>
          <p:nvPr>
            <p:ph type="dt" sz="half" idx="10"/>
          </p:nvPr>
        </p:nvSpPr>
        <p:spPr>
          <a:xfrm>
            <a:off x="10346059" y="6402389"/>
            <a:ext cx="1409700" cy="455612"/>
          </a:xfrm>
          <a:ln/>
        </p:spPr>
        <p:txBody>
          <a:bodyPr/>
          <a:lstStyle>
            <a:lvl1pPr>
              <a:defRPr/>
            </a:lvl1pPr>
          </a:lstStyle>
          <a:p>
            <a:endParaRPr lang="de-DE" altLang="zh-CN" dirty="0" smtClean="0">
              <a:solidFill>
                <a:srgbClr val="000000"/>
              </a:solidFill>
            </a:endParaRPr>
          </a:p>
          <a:p>
            <a:pPr algn="r"/>
            <a:r>
              <a:rPr lang="de-DE" altLang="zh-CN" dirty="0" smtClean="0">
                <a:solidFill>
                  <a:srgbClr val="000000"/>
                </a:solidFill>
              </a:rPr>
              <a:t>Page </a:t>
            </a:r>
            <a:fld id="{D7C8657A-5A22-4C46-A88C-41C703C2062A}" type="slidenum">
              <a:rPr lang="de-DE" altLang="zh-CN" smtClean="0">
                <a:solidFill>
                  <a:srgbClr val="000000"/>
                </a:solidFill>
              </a:rPr>
              <a:pPr algn="r"/>
              <a:t>‹#›</a:t>
            </a:fld>
            <a:endParaRPr lang="en-GB" altLang="zh-CN" dirty="0">
              <a:solidFill>
                <a:srgbClr val="000000"/>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597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80"/>
          <p:cNvSpPr>
            <a:spLocks noGrp="1" noChangeArrowheads="1"/>
          </p:cNvSpPr>
          <p:nvPr>
            <p:ph type="dt" sz="half" idx="10"/>
          </p:nvPr>
        </p:nvSpPr>
        <p:spPr>
          <a:xfrm>
            <a:off x="10202043"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F6DE326E-8A5A-4A87-9AE7-92C02C55037D}"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80"/>
          <p:cNvSpPr>
            <a:spLocks noGrp="1" noChangeArrowheads="1"/>
          </p:cNvSpPr>
          <p:nvPr>
            <p:ph type="dt" sz="half" idx="10"/>
          </p:nvPr>
        </p:nvSpPr>
        <p:spPr>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65139155-0E6B-47D4-82ED-205725CA031C}" type="slidenum">
              <a:rPr lang="de-DE" altLang="zh-CN" smtClean="0">
                <a:solidFill>
                  <a:srgbClr val="000000"/>
                </a:solidFill>
              </a:rPr>
              <a:pPr/>
              <a:t>‹#›</a:t>
            </a:fld>
            <a:endParaRPr lang="en-GB" altLang="zh-CN" dirty="0">
              <a:solidFill>
                <a:srgbClr val="000000"/>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0"/>
          <p:cNvSpPr>
            <a:spLocks noGrp="1" noChangeArrowheads="1"/>
          </p:cNvSpPr>
          <p:nvPr>
            <p:ph type="dt" sz="half" idx="10"/>
          </p:nvPr>
        </p:nvSpPr>
        <p:spPr>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5862CF5F-8084-480D-B165-EA846581A0D9}"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xfrm>
            <a:off x="10202043"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08E8BA48-69B5-4BBF-AE40-85224CBB79C0}"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80"/>
          <p:cNvSpPr>
            <a:spLocks noGrp="1" noChangeArrowheads="1"/>
          </p:cNvSpPr>
          <p:nvPr>
            <p:ph type="dt" sz="half" idx="10"/>
          </p:nvPr>
        </p:nvSpPr>
        <p:spPr>
          <a:xfrm>
            <a:off x="10310055" y="6402389"/>
            <a:ext cx="1409700" cy="455612"/>
          </a:xfrm>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F1018235-5C4D-484F-BAEC-523E7A7A5828}"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2C4B4FDD-F27E-4D1F-A722-5587680CB289}" type="slidenum">
              <a:rPr lang="de-DE" altLang="zh-CN" smtClean="0">
                <a:solidFill>
                  <a:srgbClr val="000000"/>
                </a:solidFill>
              </a:rPr>
              <a:pPr/>
              <a:t>‹#›</a:t>
            </a:fld>
            <a:endParaRPr lang="en-GB" altLang="zh-CN" dirty="0">
              <a:solidFill>
                <a:srgbClr val="000000"/>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3825"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81050" y="274638"/>
            <a:ext cx="808037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80"/>
          <p:cNvSpPr>
            <a:spLocks noGrp="1" noChangeArrowheads="1"/>
          </p:cNvSpPr>
          <p:nvPr>
            <p:ph type="dt" sz="half" idx="10"/>
          </p:nvPr>
        </p:nvSpPr>
        <p:spPr>
          <a:ln/>
        </p:spPr>
        <p:txBody>
          <a:bodyPr/>
          <a:lstStyle>
            <a:lvl1pPr algn="r">
              <a:defRPr/>
            </a:lvl1pPr>
          </a:lstStyle>
          <a:p>
            <a:endParaRPr lang="de-DE" altLang="zh-CN" smtClean="0">
              <a:solidFill>
                <a:srgbClr val="000000"/>
              </a:solidFill>
            </a:endParaRPr>
          </a:p>
          <a:p>
            <a:r>
              <a:rPr lang="de-DE" altLang="zh-CN" smtClean="0">
                <a:solidFill>
                  <a:srgbClr val="000000"/>
                </a:solidFill>
              </a:rPr>
              <a:t>Page </a:t>
            </a:r>
            <a:fld id="{37D01590-509D-4F1E-8A74-39CC0EC2F017}" type="slidenum">
              <a:rPr lang="de-DE" altLang="zh-CN" smtClean="0">
                <a:solidFill>
                  <a:srgbClr val="000000"/>
                </a:solidFill>
              </a:rPr>
              <a:pPr/>
              <a:t>‹#›</a:t>
            </a:fld>
            <a:endParaRPr lang="en-GB" altLang="zh-CN">
              <a:solidFill>
                <a:srgbClr val="000000"/>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638" y="2130426"/>
            <a:ext cx="10365899"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829276" y="3886200"/>
            <a:ext cx="853662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6" name="Rectangle 6"/>
          <p:cNvSpPr>
            <a:spLocks noGrp="1" noChangeArrowheads="1"/>
          </p:cNvSpPr>
          <p:nvPr>
            <p:ph type="sldNum" sz="quarter" idx="12"/>
          </p:nvPr>
        </p:nvSpPr>
        <p:spPr>
          <a:xfrm>
            <a:off x="8957526" y="6248400"/>
            <a:ext cx="2540661" cy="457200"/>
          </a:xfrm>
          <a:ln/>
        </p:spPr>
        <p:txBody>
          <a:bodyPr/>
          <a:lstStyle>
            <a:lvl1pPr>
              <a:defRPr/>
            </a:lvl1pPr>
          </a:lstStyle>
          <a:p>
            <a:fld id="{896DE5AF-EFBB-4E46-B01E-33073DF239BA}"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5F52049-2F2F-40DD-9738-F6CD738D5936}"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335" y="4406901"/>
            <a:ext cx="10365899"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963335" y="2906713"/>
            <a:ext cx="10365899"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3FCC480B-DF0A-45DA-9E79-BBEFBA798944}"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914638" y="1981200"/>
            <a:ext cx="508132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99214" y="1981200"/>
            <a:ext cx="508132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FC1FF276-90E5-48AC-9FAD-13C30F710B5F}"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59" y="274638"/>
            <a:ext cx="10975658"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9" name="Rectangle 6"/>
          <p:cNvSpPr>
            <a:spLocks noGrp="1" noChangeArrowheads="1"/>
          </p:cNvSpPr>
          <p:nvPr>
            <p:ph type="sldNum" sz="quarter" idx="12"/>
          </p:nvPr>
        </p:nvSpPr>
        <p:spPr>
          <a:xfrm>
            <a:off x="9065538" y="6248400"/>
            <a:ext cx="2540661" cy="457200"/>
          </a:xfrm>
          <a:ln/>
        </p:spPr>
        <p:txBody>
          <a:bodyPr/>
          <a:lstStyle>
            <a:lvl1pPr>
              <a:defRPr/>
            </a:lvl1pPr>
          </a:lstStyle>
          <a:p>
            <a:fld id="{6D605B0A-EB72-4A6F-AAD8-E9AEEE2826EE}"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5" name="Rectangle 6"/>
          <p:cNvSpPr>
            <a:spLocks noGrp="1" noChangeArrowheads="1"/>
          </p:cNvSpPr>
          <p:nvPr>
            <p:ph type="sldNum" sz="quarter" idx="12"/>
          </p:nvPr>
        </p:nvSpPr>
        <p:spPr>
          <a:xfrm>
            <a:off x="9157927" y="6248400"/>
            <a:ext cx="2540661" cy="457200"/>
          </a:xfrm>
          <a:ln/>
        </p:spPr>
        <p:txBody>
          <a:bodyPr/>
          <a:lstStyle>
            <a:lvl1pPr>
              <a:defRPr/>
            </a:lvl1pPr>
          </a:lstStyle>
          <a:p>
            <a:fld id="{445421E2-72A4-4F39-AD74-A4F1BDC970B8}"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678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4" name="Rectangle 6"/>
          <p:cNvSpPr>
            <a:spLocks noGrp="1" noChangeArrowheads="1"/>
          </p:cNvSpPr>
          <p:nvPr>
            <p:ph type="sldNum" sz="quarter" idx="12"/>
          </p:nvPr>
        </p:nvSpPr>
        <p:spPr>
          <a:xfrm>
            <a:off x="9137546" y="6248400"/>
            <a:ext cx="2540661" cy="457200"/>
          </a:xfrm>
          <a:ln/>
        </p:spPr>
        <p:txBody>
          <a:bodyPr/>
          <a:lstStyle>
            <a:lvl1pPr>
              <a:defRPr/>
            </a:lvl1pPr>
          </a:lstStyle>
          <a:p>
            <a:fld id="{11326B44-BD6E-441D-BDDC-DA0C5D841A41}"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9" y="273050"/>
            <a:ext cx="4012129"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7" name="Rectangle 6"/>
          <p:cNvSpPr>
            <a:spLocks noGrp="1" noChangeArrowheads="1"/>
          </p:cNvSpPr>
          <p:nvPr>
            <p:ph type="sldNum" sz="quarter" idx="12"/>
          </p:nvPr>
        </p:nvSpPr>
        <p:spPr>
          <a:xfrm>
            <a:off x="9065538" y="6248400"/>
            <a:ext cx="2540661" cy="457200"/>
          </a:xfrm>
          <a:ln/>
        </p:spPr>
        <p:txBody>
          <a:bodyPr/>
          <a:lstStyle>
            <a:lvl1pPr>
              <a:defRPr/>
            </a:lvl1pPr>
          </a:lstStyle>
          <a:p>
            <a:fld id="{EECED0BB-FEB2-4A56-8A0C-3E7F7934306D}"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340" y="4800600"/>
            <a:ext cx="7317105"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Text Placeholder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7" name="Rectangle 6"/>
          <p:cNvSpPr>
            <a:spLocks noGrp="1" noChangeArrowheads="1"/>
          </p:cNvSpPr>
          <p:nvPr>
            <p:ph type="sldNum" sz="quarter" idx="12"/>
          </p:nvPr>
        </p:nvSpPr>
        <p:spPr>
          <a:xfrm>
            <a:off x="9101542" y="6248400"/>
            <a:ext cx="2540661" cy="457200"/>
          </a:xfrm>
          <a:ln/>
        </p:spPr>
        <p:txBody>
          <a:bodyPr/>
          <a:lstStyle>
            <a:lvl1pPr>
              <a:defRPr/>
            </a:lvl1pPr>
          </a:lstStyle>
          <a:p>
            <a:fld id="{1F3AF48B-BDC5-4786-90B2-7C3F35C99790}"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0FB7070-6233-430D-805C-DDF8270ACA8B}"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9062" y="609600"/>
            <a:ext cx="2591475" cy="5486400"/>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914638" y="609600"/>
            <a:ext cx="7571171" cy="5486400"/>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321F421D-287E-47B0-B2D7-904BC3E56C4F}"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638" y="609600"/>
            <a:ext cx="10365899" cy="1143000"/>
          </a:xfrm>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914638" y="1981200"/>
            <a:ext cx="5081323" cy="4114800"/>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6199214" y="1981200"/>
            <a:ext cx="5081323" cy="4114800"/>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385E473F-F579-4086-A828-D8AC38C6ED72}"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638" y="609600"/>
            <a:ext cx="10365899" cy="1143000"/>
          </a:xfrm>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914638" y="1981200"/>
            <a:ext cx="10365899" cy="1981200"/>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914638" y="4114800"/>
            <a:ext cx="10365899" cy="1981200"/>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a:ln/>
        </p:spPr>
        <p:txBody>
          <a:bodyPr/>
          <a:lstStyle>
            <a:lvl1pPr>
              <a:defRPr/>
            </a:lvl1pPr>
          </a:lstStyle>
          <a:p>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endParaRPr lang="en-US"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3A69013-22CD-4742-9874-3DAC82E749EC}" type="slidenum">
              <a:rPr lang="en-US" altLang="zh-CN">
                <a:solidFill>
                  <a:srgbClr val="000000"/>
                </a:solidFill>
              </a:rPr>
              <a:pPr/>
              <a:t>‹#›</a:t>
            </a:fld>
            <a:endParaRPr lang="en-US" altLang="zh-CN">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slideLayout" Target="../slideLayouts/slideLayout46.xml"/><Relationship Id="rId1" Type="http://schemas.openxmlformats.org/officeDocument/2006/relationships/slideLayout" Target="../slideLayouts/slideLayout45.xml"/><Relationship Id="rId5" Type="http://schemas.openxmlformats.org/officeDocument/2006/relationships/theme" Target="../theme/theme5.xml"/><Relationship Id="rId4"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7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9.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1037"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38"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39"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0"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1"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2"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3"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4"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1045"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35"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638" y="609600"/>
            <a:ext cx="10365899"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914638" y="1981200"/>
            <a:ext cx="10365899"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Rectangle 4"/>
          <p:cNvSpPr>
            <a:spLocks noGrp="1" noChangeArrowheads="1"/>
          </p:cNvSpPr>
          <p:nvPr>
            <p:ph type="dt" sz="half" idx="2"/>
          </p:nvPr>
        </p:nvSpPr>
        <p:spPr bwMode="auto">
          <a:xfrm>
            <a:off x="914638" y="6248400"/>
            <a:ext cx="2540661"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pPr eaLnBrk="0" hangingPunct="0"/>
            <a:endParaRPr lang="en-US" altLang="zh-CN" b="0">
              <a:solidFill>
                <a:srgbClr val="000000"/>
              </a:solidFill>
              <a:latin typeface="Arial" charset="0"/>
              <a:ea typeface="ＭＳ Ｐゴシック" pitchFamily="34" charset="-128"/>
            </a:endParaRPr>
          </a:p>
        </p:txBody>
      </p:sp>
      <p:sp>
        <p:nvSpPr>
          <p:cNvPr id="1029" name="Rectangle 5"/>
          <p:cNvSpPr>
            <a:spLocks noGrp="1" noChangeArrowheads="1"/>
          </p:cNvSpPr>
          <p:nvPr>
            <p:ph type="ftr" sz="quarter" idx="3"/>
          </p:nvPr>
        </p:nvSpPr>
        <p:spPr bwMode="auto">
          <a:xfrm>
            <a:off x="4166685" y="6248400"/>
            <a:ext cx="3861805"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eaLnBrk="0" hangingPunct="0"/>
            <a:endParaRPr lang="en-US" altLang="zh-CN" b="0">
              <a:solidFill>
                <a:srgbClr val="000000"/>
              </a:solidFill>
              <a:latin typeface="Arial" charset="0"/>
              <a:ea typeface="ＭＳ Ｐゴシック" pitchFamily="34" charset="-128"/>
            </a:endParaRPr>
          </a:p>
        </p:txBody>
      </p:sp>
      <p:sp>
        <p:nvSpPr>
          <p:cNvPr id="1030" name="Rectangle 6"/>
          <p:cNvSpPr>
            <a:spLocks noGrp="1" noChangeArrowheads="1"/>
          </p:cNvSpPr>
          <p:nvPr>
            <p:ph type="sldNum" sz="quarter" idx="4"/>
          </p:nvPr>
        </p:nvSpPr>
        <p:spPr bwMode="auto">
          <a:xfrm>
            <a:off x="8739876" y="6248400"/>
            <a:ext cx="2540661"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hangingPunct="0"/>
            <a:fld id="{3D16F568-2A69-4261-85F8-B73951B85663}" type="slidenum">
              <a:rPr lang="en-US" altLang="zh-CN" b="0">
                <a:solidFill>
                  <a:srgbClr val="000000"/>
                </a:solidFill>
                <a:latin typeface="Arial" charset="0"/>
                <a:ea typeface="ＭＳ Ｐゴシック" pitchFamily="34" charset="-128"/>
              </a:rPr>
              <a:pPr eaLnBrk="0" hangingPunct="0"/>
              <a:t>‹#›</a:t>
            </a:fld>
            <a:endParaRPr lang="en-US" altLang="zh-CN" b="0">
              <a:solidFill>
                <a:srgbClr val="000000"/>
              </a:solidFill>
              <a:latin typeface="Arial"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6579" r:id="rId1"/>
    <p:sldLayoutId id="2147486580" r:id="rId2"/>
    <p:sldLayoutId id="2147486581" r:id="rId3"/>
    <p:sldLayoutId id="2147486582" r:id="rId4"/>
    <p:sldLayoutId id="2147486583" r:id="rId5"/>
    <p:sldLayoutId id="2147486584" r:id="rId6"/>
    <p:sldLayoutId id="2147486585" r:id="rId7"/>
    <p:sldLayoutId id="2147486586" r:id="rId8"/>
    <p:sldLayoutId id="2147486587" r:id="rId9"/>
    <p:sldLayoutId id="2147486588" r:id="rId10"/>
    <p:sldLayoutId id="2147486589" r:id="rId11"/>
    <p:sldLayoutId id="2147486590" r:id="rId12"/>
    <p:sldLayoutId id="2147486591" r:id="rId13"/>
  </p:sldLayoutIdLst>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34" charset="-128"/>
        </a:defRPr>
      </a:lvl2pPr>
      <a:lvl3pPr algn="ctr" rtl="0" eaLnBrk="0" fontAlgn="base" hangingPunct="0">
        <a:spcBef>
          <a:spcPct val="0"/>
        </a:spcBef>
        <a:spcAft>
          <a:spcPct val="0"/>
        </a:spcAft>
        <a:defRPr sz="4400">
          <a:solidFill>
            <a:schemeClr val="tx2"/>
          </a:solidFill>
          <a:latin typeface="Arial" charset="0"/>
          <a:ea typeface="ＭＳ Ｐゴシック" pitchFamily="34" charset="-128"/>
        </a:defRPr>
      </a:lvl3pPr>
      <a:lvl4pPr algn="ctr" rtl="0" eaLnBrk="0" fontAlgn="base" hangingPunct="0">
        <a:spcBef>
          <a:spcPct val="0"/>
        </a:spcBef>
        <a:spcAft>
          <a:spcPct val="0"/>
        </a:spcAft>
        <a:defRPr sz="4400">
          <a:solidFill>
            <a:schemeClr val="tx2"/>
          </a:solidFill>
          <a:latin typeface="Arial" charset="0"/>
          <a:ea typeface="ＭＳ Ｐゴシック" pitchFamily="34" charset="-128"/>
        </a:defRPr>
      </a:lvl4pPr>
      <a:lvl5pPr algn="ctr" rtl="0" eaLnBrk="0" fontAlgn="base" hangingPunct="0">
        <a:spcBef>
          <a:spcPct val="0"/>
        </a:spcBef>
        <a:spcAft>
          <a:spcPct val="0"/>
        </a:spcAft>
        <a:defRPr sz="4400">
          <a:solidFill>
            <a:schemeClr val="tx2"/>
          </a:solidFill>
          <a:latin typeface="Arial" charset="0"/>
          <a:ea typeface="ＭＳ Ｐゴシック" pitchFamily="34" charset="-128"/>
        </a:defRPr>
      </a:lvl5pPr>
      <a:lvl6pPr marL="457200" algn="ctr" rtl="0" fontAlgn="base">
        <a:spcBef>
          <a:spcPct val="0"/>
        </a:spcBef>
        <a:spcAft>
          <a:spcPct val="0"/>
        </a:spcAft>
        <a:defRPr sz="4400">
          <a:solidFill>
            <a:schemeClr val="tx2"/>
          </a:solidFill>
          <a:latin typeface="Arial" charset="0"/>
          <a:ea typeface="MS PGothic" pitchFamily="34" charset="-128"/>
        </a:defRPr>
      </a:lvl6pPr>
      <a:lvl7pPr marL="914400" algn="ctr" rtl="0" fontAlgn="base">
        <a:spcBef>
          <a:spcPct val="0"/>
        </a:spcBef>
        <a:spcAft>
          <a:spcPct val="0"/>
        </a:spcAft>
        <a:defRPr sz="4400">
          <a:solidFill>
            <a:schemeClr val="tx2"/>
          </a:solidFill>
          <a:latin typeface="Arial" charset="0"/>
          <a:ea typeface="MS PGothic" pitchFamily="34" charset="-128"/>
        </a:defRPr>
      </a:lvl7pPr>
      <a:lvl8pPr marL="1371600" algn="ctr" rtl="0" fontAlgn="base">
        <a:spcBef>
          <a:spcPct val="0"/>
        </a:spcBef>
        <a:spcAft>
          <a:spcPct val="0"/>
        </a:spcAft>
        <a:defRPr sz="4400">
          <a:solidFill>
            <a:schemeClr val="tx2"/>
          </a:solidFill>
          <a:latin typeface="Arial" charset="0"/>
          <a:ea typeface="MS PGothic" pitchFamily="34" charset="-128"/>
        </a:defRPr>
      </a:lvl8pPr>
      <a:lvl9pPr marL="1828800" algn="ctr" rtl="0" fontAlgn="base">
        <a:spcBef>
          <a:spcPct val="0"/>
        </a:spcBef>
        <a:spcAft>
          <a:spcPct val="0"/>
        </a:spcAft>
        <a:defRPr sz="4400">
          <a:solidFill>
            <a:schemeClr val="tx2"/>
          </a:solidFill>
          <a:latin typeface="Arial" charset="0"/>
          <a:ea typeface="MS PGothic" pitchFamily="3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 descr="内页元素3-1"/>
          <p:cNvPicPr>
            <a:picLocks noChangeAspect="1" noChangeArrowheads="1"/>
          </p:cNvPicPr>
          <p:nvPr/>
        </p:nvPicPr>
        <p:blipFill>
          <a:blip r:embed="rId13" cstate="print"/>
          <a:srcRect/>
          <a:stretch>
            <a:fillRect/>
          </a:stretch>
        </p:blipFill>
        <p:spPr bwMode="auto">
          <a:xfrm>
            <a:off x="0" y="0"/>
            <a:ext cx="12193588" cy="6492875"/>
          </a:xfrm>
          <a:prstGeom prst="rect">
            <a:avLst/>
          </a:prstGeom>
          <a:noFill/>
          <a:ln w="9525">
            <a:noFill/>
            <a:miter lim="800000"/>
            <a:headEnd/>
            <a:tailEnd/>
          </a:ln>
        </p:spPr>
      </p:pic>
      <p:sp>
        <p:nvSpPr>
          <p:cNvPr id="1478690" name="Rectangle 34"/>
          <p:cNvSpPr>
            <a:spLocks noChangeArrowheads="1"/>
          </p:cNvSpPr>
          <p:nvPr/>
        </p:nvSpPr>
        <p:spPr bwMode="auto">
          <a:xfrm>
            <a:off x="0" y="0"/>
            <a:ext cx="12195175" cy="6859588"/>
          </a:xfrm>
          <a:prstGeom prst="rect">
            <a:avLst/>
          </a:prstGeom>
          <a:solidFill>
            <a:srgbClr val="DDDDDD"/>
          </a:solidFill>
          <a:ln w="9525">
            <a:noFill/>
            <a:miter lim="800000"/>
            <a:headEnd/>
            <a:tailEnd/>
          </a:ln>
          <a:effectLst/>
        </p:spPr>
        <p:txBody>
          <a:bodyPr wrap="none" anchor="ctr"/>
          <a:lstStyle/>
          <a:p>
            <a:pPr algn="ctr">
              <a:buClr>
                <a:srgbClr val="CC9900"/>
              </a:buClr>
              <a:buFont typeface="Wingdings" pitchFamily="2" charset="2"/>
              <a:buChar char="n"/>
              <a:defRPr/>
            </a:pPr>
            <a:endParaRPr lang="zh-CN" altLang="zh-CN">
              <a:latin typeface="Arial" charset="0"/>
              <a:ea typeface="宋体" charset="-122"/>
            </a:endParaRPr>
          </a:p>
        </p:txBody>
      </p:sp>
      <p:pic>
        <p:nvPicPr>
          <p:cNvPr id="2052" name="Picture 35" descr="目录元素"/>
          <p:cNvPicPr>
            <a:picLocks noChangeAspect="1" noChangeArrowheads="1"/>
          </p:cNvPicPr>
          <p:nvPr/>
        </p:nvPicPr>
        <p:blipFill>
          <a:blip r:embed="rId14" cstate="print"/>
          <a:srcRect/>
          <a:stretch>
            <a:fillRect/>
          </a:stretch>
        </p:blipFill>
        <p:spPr bwMode="auto">
          <a:xfrm>
            <a:off x="0" y="7938"/>
            <a:ext cx="6523038" cy="6851650"/>
          </a:xfrm>
          <a:prstGeom prst="rect">
            <a:avLst/>
          </a:prstGeom>
          <a:noFill/>
          <a:ln w="9525">
            <a:noFill/>
            <a:miter lim="800000"/>
            <a:headEnd/>
            <a:tailEnd/>
          </a:ln>
        </p:spPr>
      </p:pic>
      <p:sp>
        <p:nvSpPr>
          <p:cNvPr id="2053" name="Rectangle 36"/>
          <p:cNvSpPr>
            <a:spLocks noGrp="1" noChangeArrowheads="1"/>
          </p:cNvSpPr>
          <p:nvPr>
            <p:ph type="title"/>
          </p:nvPr>
        </p:nvSpPr>
        <p:spPr bwMode="auto">
          <a:xfrm>
            <a:off x="781050" y="488950"/>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Content</a:t>
            </a:r>
          </a:p>
        </p:txBody>
      </p:sp>
      <p:sp>
        <p:nvSpPr>
          <p:cNvPr id="2054" name="Rectangle 37"/>
          <p:cNvSpPr>
            <a:spLocks noGrp="1" noChangeArrowheads="1"/>
          </p:cNvSpPr>
          <p:nvPr>
            <p:ph type="body" idx="1"/>
          </p:nvPr>
        </p:nvSpPr>
        <p:spPr bwMode="auto">
          <a:xfrm>
            <a:off x="896938" y="1724025"/>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8742" name="Rectangle 86"/>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chemeClr val="tx2"/>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chemeClr val="tx2"/>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chemeClr val="tx2"/>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chemeClr val="tx2"/>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chemeClr val="tx2"/>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chemeClr val="tx2"/>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chemeClr val="tx2"/>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p>
          <a:p>
            <a:pPr marL="342900" indent="-342900" algn="r">
              <a:lnSpc>
                <a:spcPct val="125000"/>
              </a:lnSpc>
              <a:spcBef>
                <a:spcPct val="20000"/>
              </a:spcBef>
              <a:buClr>
                <a:schemeClr val="tx2"/>
              </a:buClr>
              <a:defRPr/>
            </a:pPr>
            <a:endParaRPr lang="en-US" altLang="zh-CN" sz="1200" b="0">
              <a:solidFill>
                <a:srgbClr val="080808"/>
              </a:solidFill>
              <a:latin typeface="Arial" charset="0"/>
              <a:ea typeface="华文细黑" pitchFamily="2" charset="-122"/>
            </a:endParaRPr>
          </a:p>
        </p:txBody>
      </p:sp>
      <p:sp>
        <p:nvSpPr>
          <p:cNvPr id="1478743" name="Rectangle 87"/>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2057" name="Group 88"/>
          <p:cNvGrpSpPr>
            <a:grpSpLocks/>
          </p:cNvGrpSpPr>
          <p:nvPr/>
        </p:nvGrpSpPr>
        <p:grpSpPr bwMode="auto">
          <a:xfrm>
            <a:off x="12472988" y="5278438"/>
            <a:ext cx="989012" cy="184150"/>
            <a:chOff x="6657" y="3492"/>
            <a:chExt cx="527" cy="121"/>
          </a:xfrm>
        </p:grpSpPr>
        <p:sp>
          <p:nvSpPr>
            <p:cNvPr id="1478745" name="Rectangle 8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46" name="Rectangle 9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47" name="Rectangle 9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48" name="Rectangle 9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58" name="Group 93"/>
          <p:cNvGrpSpPr>
            <a:grpSpLocks/>
          </p:cNvGrpSpPr>
          <p:nvPr/>
        </p:nvGrpSpPr>
        <p:grpSpPr bwMode="auto">
          <a:xfrm>
            <a:off x="12472988" y="6203950"/>
            <a:ext cx="989012" cy="182563"/>
            <a:chOff x="6657" y="4103"/>
            <a:chExt cx="527" cy="121"/>
          </a:xfrm>
        </p:grpSpPr>
        <p:sp>
          <p:nvSpPr>
            <p:cNvPr id="1478750" name="Rectangle 9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1" name="Rectangle 9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2" name="Rectangle 9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3" name="Rectangle 9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59" name="Group 98"/>
          <p:cNvGrpSpPr>
            <a:grpSpLocks/>
          </p:cNvGrpSpPr>
          <p:nvPr/>
        </p:nvGrpSpPr>
        <p:grpSpPr bwMode="auto">
          <a:xfrm>
            <a:off x="12472988" y="6450013"/>
            <a:ext cx="989012" cy="182562"/>
            <a:chOff x="6657" y="4266"/>
            <a:chExt cx="527" cy="121"/>
          </a:xfrm>
        </p:grpSpPr>
        <p:sp>
          <p:nvSpPr>
            <p:cNvPr id="1478755" name="Rectangle 9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6" name="Rectangle 10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7" name="Rectangle 10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58" name="Rectangle 10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0" name="Group 103"/>
          <p:cNvGrpSpPr>
            <a:grpSpLocks/>
          </p:cNvGrpSpPr>
          <p:nvPr/>
        </p:nvGrpSpPr>
        <p:grpSpPr bwMode="auto">
          <a:xfrm>
            <a:off x="12472988" y="5527675"/>
            <a:ext cx="989012" cy="182563"/>
            <a:chOff x="6657" y="3656"/>
            <a:chExt cx="527" cy="121"/>
          </a:xfrm>
        </p:grpSpPr>
        <p:sp>
          <p:nvSpPr>
            <p:cNvPr id="1478760" name="Rectangle 10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1" name="Rectangle 10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2" name="Rectangle 10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3" name="Rectangle 10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1" name="Group 108"/>
          <p:cNvGrpSpPr>
            <a:grpSpLocks/>
          </p:cNvGrpSpPr>
          <p:nvPr/>
        </p:nvGrpSpPr>
        <p:grpSpPr bwMode="auto">
          <a:xfrm>
            <a:off x="12472988" y="5957888"/>
            <a:ext cx="989012" cy="182562"/>
            <a:chOff x="6657" y="3941"/>
            <a:chExt cx="527" cy="121"/>
          </a:xfrm>
        </p:grpSpPr>
        <p:sp>
          <p:nvSpPr>
            <p:cNvPr id="1478765" name="Rectangle 10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6" name="Rectangle 11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7" name="Rectangle 11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68" name="Rectangle 11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2" name="Group 113"/>
          <p:cNvGrpSpPr>
            <a:grpSpLocks/>
          </p:cNvGrpSpPr>
          <p:nvPr/>
        </p:nvGrpSpPr>
        <p:grpSpPr bwMode="auto">
          <a:xfrm>
            <a:off x="12472988" y="6697663"/>
            <a:ext cx="989012" cy="182562"/>
            <a:chOff x="6657" y="4430"/>
            <a:chExt cx="527" cy="121"/>
          </a:xfrm>
        </p:grpSpPr>
        <p:sp>
          <p:nvSpPr>
            <p:cNvPr id="1478770" name="Rectangle 11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1" name="Rectangle 11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2" name="Rectangle 11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3" name="Rectangle 11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3" name="Group 118"/>
          <p:cNvGrpSpPr>
            <a:grpSpLocks/>
          </p:cNvGrpSpPr>
          <p:nvPr/>
        </p:nvGrpSpPr>
        <p:grpSpPr bwMode="auto">
          <a:xfrm>
            <a:off x="12472988" y="5032375"/>
            <a:ext cx="989012" cy="184150"/>
            <a:chOff x="6657" y="3329"/>
            <a:chExt cx="527" cy="122"/>
          </a:xfrm>
        </p:grpSpPr>
        <p:sp>
          <p:nvSpPr>
            <p:cNvPr id="1478775" name="Rectangle 11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6" name="Rectangle 12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7" name="Rectangle 12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78" name="Rectangle 12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4" name="Group 123"/>
          <p:cNvGrpSpPr>
            <a:grpSpLocks/>
          </p:cNvGrpSpPr>
          <p:nvPr/>
        </p:nvGrpSpPr>
        <p:grpSpPr bwMode="auto">
          <a:xfrm>
            <a:off x="12472988" y="4600575"/>
            <a:ext cx="989012" cy="182563"/>
            <a:chOff x="6657" y="3043"/>
            <a:chExt cx="527" cy="121"/>
          </a:xfrm>
        </p:grpSpPr>
        <p:sp>
          <p:nvSpPr>
            <p:cNvPr id="1478780" name="Rectangle 12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1" name="Rectangle 12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2" name="Rectangle 12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3" name="Rectangle 12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2065" name="Group 128"/>
          <p:cNvGrpSpPr>
            <a:grpSpLocks/>
          </p:cNvGrpSpPr>
          <p:nvPr/>
        </p:nvGrpSpPr>
        <p:grpSpPr bwMode="auto">
          <a:xfrm>
            <a:off x="12472988" y="4354513"/>
            <a:ext cx="989012" cy="184150"/>
            <a:chOff x="6657" y="2881"/>
            <a:chExt cx="527" cy="121"/>
          </a:xfrm>
        </p:grpSpPr>
        <p:sp>
          <p:nvSpPr>
            <p:cNvPr id="1478785" name="Rectangle 12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6" name="Rectangle 13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7" name="Rectangle 13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78788" name="Rectangle 13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1478789" name="Rectangle 133"/>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（仅供参考）</a:t>
            </a:r>
          </a:p>
        </p:txBody>
      </p:sp>
      <p:sp>
        <p:nvSpPr>
          <p:cNvPr id="1478790" name="Rectangle 134"/>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chemeClr val="tx2"/>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txStyles>
    <p:titleStyle>
      <a:lvl1pPr algn="l" rtl="0" eaLnBrk="0" fontAlgn="base" hangingPunct="0">
        <a:spcBef>
          <a:spcPct val="0"/>
        </a:spcBef>
        <a:spcAft>
          <a:spcPct val="0"/>
        </a:spcAft>
        <a:defRPr sz="4800" b="1">
          <a:solidFill>
            <a:srgbClr val="990000"/>
          </a:solidFill>
          <a:latin typeface="+mj-lt"/>
          <a:ea typeface="+mj-ea"/>
          <a:cs typeface="宋体" charset="-122"/>
        </a:defRPr>
      </a:lvl1pPr>
      <a:lvl2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48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48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lnSpc>
          <a:spcPct val="125000"/>
        </a:lnSpc>
        <a:spcBef>
          <a:spcPct val="20000"/>
        </a:spcBef>
        <a:spcAft>
          <a:spcPct val="0"/>
        </a:spcAft>
        <a:buClr>
          <a:schemeClr val="tx2"/>
        </a:buClr>
        <a:buChar char="•"/>
        <a:defRPr sz="3200" b="1">
          <a:solidFill>
            <a:srgbClr val="808080"/>
          </a:solidFill>
          <a:latin typeface="+mn-lt"/>
          <a:ea typeface="+mn-ea"/>
          <a:cs typeface="宋体" charset="-122"/>
        </a:defRPr>
      </a:lvl1pPr>
      <a:lvl2pPr marL="742950" indent="-285750" algn="l" rtl="0" eaLnBrk="0" fontAlgn="base" hangingPunct="0">
        <a:lnSpc>
          <a:spcPct val="125000"/>
        </a:lnSpc>
        <a:spcBef>
          <a:spcPct val="20000"/>
        </a:spcBef>
        <a:spcAft>
          <a:spcPct val="0"/>
        </a:spcAft>
        <a:buFont typeface="Arial" pitchFamily="34" charset="0"/>
        <a:buChar char="›"/>
        <a:defRPr sz="2800">
          <a:solidFill>
            <a:srgbClr val="808080"/>
          </a:solidFill>
          <a:latin typeface="+mn-lt"/>
          <a:ea typeface="+mn-ea"/>
          <a:cs typeface="宋体" charset="-122"/>
        </a:defRPr>
      </a:lvl2pPr>
      <a:lvl3pPr marL="1143000" indent="-228600" algn="l" rtl="0" eaLnBrk="0" fontAlgn="base" hangingPunct="0">
        <a:lnSpc>
          <a:spcPct val="125000"/>
        </a:lnSpc>
        <a:spcBef>
          <a:spcPct val="20000"/>
        </a:spcBef>
        <a:spcAft>
          <a:spcPct val="0"/>
        </a:spcAft>
        <a:buFont typeface="FrutigerNext LT Medium" pitchFamily="34" charset="0"/>
        <a:buChar char="»"/>
        <a:defRPr sz="2400">
          <a:solidFill>
            <a:srgbClr val="808080"/>
          </a:solidFill>
          <a:latin typeface="+mn-lt"/>
          <a:ea typeface="+mn-ea"/>
          <a:cs typeface="宋体" charset="-122"/>
        </a:defRPr>
      </a:lvl3pPr>
      <a:lvl4pPr marL="1600200" indent="-228600" algn="l" rtl="0" eaLnBrk="0" fontAlgn="base" hangingPunct="0">
        <a:lnSpc>
          <a:spcPct val="125000"/>
        </a:lnSpc>
        <a:spcBef>
          <a:spcPct val="20000"/>
        </a:spcBef>
        <a:spcAft>
          <a:spcPct val="0"/>
        </a:spcAft>
        <a:buChar char="–"/>
        <a:defRPr sz="2000">
          <a:solidFill>
            <a:srgbClr val="808080"/>
          </a:solidFill>
          <a:latin typeface="+mn-lt"/>
          <a:ea typeface="+mn-ea"/>
          <a:cs typeface="宋体" charset="-122"/>
        </a:defRPr>
      </a:lvl4pPr>
      <a:lvl5pPr marL="2057400" indent="-228600" algn="l" rtl="0" eaLnBrk="0" fontAlgn="base" hangingPunct="0">
        <a:lnSpc>
          <a:spcPct val="125000"/>
        </a:lnSpc>
        <a:spcBef>
          <a:spcPct val="20000"/>
        </a:spcBef>
        <a:spcAft>
          <a:spcPct val="0"/>
        </a:spcAft>
        <a:buFont typeface="Arial" pitchFamily="34" charset="0"/>
        <a:buChar char="~"/>
        <a:defRPr sz="2000">
          <a:solidFill>
            <a:srgbClr val="808080"/>
          </a:solidFill>
          <a:latin typeface="+mn-lt"/>
          <a:ea typeface="+mn-ea"/>
          <a:cs typeface="宋体" charset="-122"/>
        </a:defRPr>
      </a:lvl5pPr>
      <a:lvl6pPr marL="25146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6pPr>
      <a:lvl7pPr marL="29718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7pPr>
      <a:lvl8pPr marL="34290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8pPr>
      <a:lvl9pPr marL="3886200" indent="-228600" algn="l" rtl="0" fontAlgn="base">
        <a:lnSpc>
          <a:spcPct val="125000"/>
        </a:lnSpc>
        <a:spcBef>
          <a:spcPct val="20000"/>
        </a:spcBef>
        <a:spcAft>
          <a:spcPct val="0"/>
        </a:spcAft>
        <a:buFont typeface="Arial" charset="0"/>
        <a:buChar char="~"/>
        <a:defRPr sz="2000">
          <a:solidFill>
            <a:srgbClr val="808080"/>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87888" name="Text Box 16"/>
          <p:cNvSpPr txBox="1">
            <a:spLocks noChangeArrowheads="1"/>
          </p:cNvSpPr>
          <p:nvPr/>
        </p:nvSpPr>
        <p:spPr bwMode="auto">
          <a:xfrm>
            <a:off x="4579938" y="2616200"/>
            <a:ext cx="2968625" cy="823913"/>
          </a:xfrm>
          <a:prstGeom prst="rect">
            <a:avLst/>
          </a:prstGeom>
          <a:noFill/>
          <a:ln w="9525">
            <a:noFill/>
            <a:miter lim="800000"/>
            <a:headEnd/>
            <a:tailEnd/>
          </a:ln>
        </p:spPr>
        <p:txBody>
          <a:bodyPr wrap="none">
            <a:spAutoFit/>
          </a:bodyPr>
          <a:lstStyle/>
          <a:p>
            <a:pPr eaLnBrk="0" hangingPunct="0">
              <a:defRPr/>
            </a:pPr>
            <a:r>
              <a:rPr lang="en-US" altLang="zh-CN" sz="4800" b="0">
                <a:solidFill>
                  <a:srgbClr val="990000"/>
                </a:solidFill>
                <a:latin typeface="FrutigerNext LT Medium" pitchFamily="34" charset="0"/>
                <a:ea typeface="MS PGothic" pitchFamily="34" charset="-128"/>
              </a:rPr>
              <a:t>Thank you</a:t>
            </a:r>
          </a:p>
        </p:txBody>
      </p:sp>
      <p:sp>
        <p:nvSpPr>
          <p:cNvPr id="1487889" name="Text Box 17"/>
          <p:cNvSpPr txBox="1">
            <a:spLocks noChangeArrowheads="1"/>
          </p:cNvSpPr>
          <p:nvPr/>
        </p:nvSpPr>
        <p:spPr bwMode="auto">
          <a:xfrm>
            <a:off x="4627563" y="3409950"/>
            <a:ext cx="2927350" cy="519113"/>
          </a:xfrm>
          <a:prstGeom prst="rect">
            <a:avLst/>
          </a:prstGeom>
          <a:noFill/>
          <a:ln w="9525">
            <a:noFill/>
            <a:miter lim="800000"/>
            <a:headEnd/>
            <a:tailEnd/>
          </a:ln>
        </p:spPr>
        <p:txBody>
          <a:bodyPr wrap="none">
            <a:spAutoFit/>
          </a:bodyPr>
          <a:lstStyle/>
          <a:p>
            <a:pPr eaLnBrk="0" hangingPunct="0"/>
            <a:r>
              <a:rPr lang="en-US" altLang="zh-CN" sz="2800" b="0">
                <a:solidFill>
                  <a:srgbClr val="666666"/>
                </a:solidFill>
                <a:latin typeface="FrutigerNext LT Regular" pitchFamily="34" charset="0"/>
                <a:ea typeface="ＭＳ Ｐゴシック" pitchFamily="34" charset="-128"/>
              </a:rPr>
              <a:t>www.huawei.com</a:t>
            </a:r>
            <a:endParaRPr lang="en-US" altLang="zh-CN" sz="2300" b="0">
              <a:solidFill>
                <a:srgbClr val="990000"/>
              </a:solidFill>
              <a:latin typeface="FrutigerNext LT Regular" pitchFamily="34" charset="0"/>
              <a:ea typeface="ＭＳ Ｐゴシック" pitchFamily="34" charset="-128"/>
            </a:endParaRPr>
          </a:p>
        </p:txBody>
      </p:sp>
      <p:sp>
        <p:nvSpPr>
          <p:cNvPr id="1487938" name="Rectangle 66"/>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英文标题</a:t>
            </a:r>
            <a:r>
              <a:rPr lang="en-US" altLang="zh-CN" sz="1200" b="0">
                <a:solidFill>
                  <a:srgbClr val="F8F8F8"/>
                </a:solidFill>
                <a:latin typeface="Arial" charset="0"/>
                <a:ea typeface="宋体"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a:solidFill>
                  <a:srgbClr val="F8F8F8"/>
                </a:solidFill>
                <a:latin typeface="Arial" charset="0"/>
                <a:ea typeface="宋体"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内部使用字体 </a:t>
            </a:r>
            <a:r>
              <a:rPr lang="en-US" altLang="zh-CN" sz="1200" b="0">
                <a:solidFill>
                  <a:srgbClr val="F8F8F8"/>
                </a:solidFill>
                <a:latin typeface="FrutigerNext LT Medium" pitchFamily="34" charset="0"/>
                <a:ea typeface="宋体"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宋体"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外部使用字体 </a:t>
            </a:r>
            <a:r>
              <a:rPr lang="en-US" altLang="zh-CN" sz="1200" b="0">
                <a:solidFill>
                  <a:srgbClr val="F8F8F8"/>
                </a:solidFill>
                <a:latin typeface="FrutigerNext LT Medium" pitchFamily="34" charset="0"/>
                <a:ea typeface="宋体"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宋体"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中文标题</a:t>
            </a:r>
            <a:r>
              <a:rPr lang="en-US" altLang="zh-CN" sz="1200" b="0">
                <a:solidFill>
                  <a:srgbClr val="F8F8F8"/>
                </a:solidFill>
                <a:latin typeface="Arial" charset="0"/>
                <a:ea typeface="宋体"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a:solidFill>
                  <a:srgbClr val="F8F8F8"/>
                </a:solidFill>
                <a:latin typeface="Arial" charset="0"/>
                <a:ea typeface="宋体"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字体</a:t>
            </a:r>
            <a:r>
              <a:rPr lang="en-US" altLang="zh-CN" sz="1200" b="0">
                <a:solidFill>
                  <a:srgbClr val="F8F8F8"/>
                </a:solidFill>
                <a:latin typeface="Arial" charset="0"/>
                <a:ea typeface="宋体" charset="-122"/>
              </a:rPr>
              <a:t>:</a:t>
            </a:r>
            <a:r>
              <a:rPr lang="zh-CN" altLang="en-US" sz="1200" b="0">
                <a:solidFill>
                  <a:srgbClr val="F8F8F8"/>
                </a:solidFill>
                <a:latin typeface="Arial" charset="0"/>
                <a:ea typeface="宋体"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宋体"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宋体"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宋体"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英文正文</a:t>
            </a:r>
            <a:r>
              <a:rPr lang="en-US" altLang="zh-CN" sz="1200" b="0">
                <a:solidFill>
                  <a:srgbClr val="F8F8F8"/>
                </a:solidFill>
                <a:latin typeface="Arial" charset="0"/>
                <a:ea typeface="宋体"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子目录 </a:t>
            </a:r>
            <a:r>
              <a:rPr lang="en-US" altLang="zh-CN" sz="1200" b="0">
                <a:solidFill>
                  <a:srgbClr val="F8F8F8"/>
                </a:solidFill>
                <a:latin typeface="Arial" charset="0"/>
                <a:ea typeface="宋体" charset="-122"/>
              </a:rPr>
              <a:t>(2-5</a:t>
            </a:r>
            <a:r>
              <a:rPr lang="zh-CN" altLang="en-US" sz="1200" b="0">
                <a:solidFill>
                  <a:srgbClr val="F8F8F8"/>
                </a:solidFill>
                <a:latin typeface="Arial" charset="0"/>
                <a:ea typeface="宋体" charset="-122"/>
              </a:rPr>
              <a:t>级</a:t>
            </a:r>
            <a:r>
              <a:rPr lang="en-US" altLang="zh-CN" sz="1200" b="0">
                <a:solidFill>
                  <a:srgbClr val="F8F8F8"/>
                </a:solidFill>
                <a:latin typeface="Arial" charset="0"/>
                <a:ea typeface="宋体"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a:solidFill>
                  <a:srgbClr val="F8F8F8"/>
                </a:solidFill>
                <a:latin typeface="Arial" charset="0"/>
                <a:ea typeface="宋体" charset="-122"/>
              </a:rPr>
              <a:t>:</a:t>
            </a:r>
            <a:r>
              <a:rPr lang="zh-CN" altLang="en-US" sz="1200" b="0">
                <a:solidFill>
                  <a:srgbClr val="F8F8F8"/>
                </a:solidFill>
                <a:latin typeface="Arial" charset="0"/>
                <a:ea typeface="宋体"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内部使用字体 </a:t>
            </a:r>
            <a:r>
              <a:rPr lang="en-US" altLang="zh-CN" sz="1200" b="0">
                <a:solidFill>
                  <a:srgbClr val="F8F8F8"/>
                </a:solidFill>
                <a:latin typeface="FrutigerNext LT Medium" pitchFamily="34" charset="0"/>
                <a:ea typeface="宋体"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宋体"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宋体" charset="-122"/>
              </a:rPr>
              <a:t>外部使用字体 </a:t>
            </a:r>
            <a:r>
              <a:rPr lang="en-US" altLang="zh-CN" sz="1200" b="0">
                <a:solidFill>
                  <a:srgbClr val="F8F8F8"/>
                </a:solidFill>
                <a:latin typeface="FrutigerNext LT Medium" pitchFamily="34" charset="0"/>
                <a:ea typeface="宋体"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宋体"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中文正文</a:t>
            </a:r>
            <a:r>
              <a:rPr lang="en-US" altLang="zh-CN" sz="1200" b="0">
                <a:solidFill>
                  <a:srgbClr val="F8F8F8"/>
                </a:solidFill>
                <a:latin typeface="Arial" charset="0"/>
                <a:ea typeface="宋体"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子目录</a:t>
            </a:r>
            <a:r>
              <a:rPr lang="en-US" altLang="zh-CN" sz="1200" b="0">
                <a:solidFill>
                  <a:srgbClr val="F8F8F8"/>
                </a:solidFill>
                <a:latin typeface="Arial" charset="0"/>
                <a:ea typeface="宋体" charset="-122"/>
              </a:rPr>
              <a:t>(2-5</a:t>
            </a:r>
            <a:r>
              <a:rPr lang="zh-CN" altLang="en-US" sz="1200" b="0">
                <a:solidFill>
                  <a:srgbClr val="F8F8F8"/>
                </a:solidFill>
                <a:latin typeface="Arial" charset="0"/>
                <a:ea typeface="宋体" charset="-122"/>
              </a:rPr>
              <a:t>级</a:t>
            </a:r>
            <a:r>
              <a:rPr lang="en-US" altLang="zh-CN" sz="1200" b="0">
                <a:solidFill>
                  <a:srgbClr val="F8F8F8"/>
                </a:solidFill>
                <a:latin typeface="Arial" charset="0"/>
                <a:ea typeface="宋体"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颜色</a:t>
            </a:r>
            <a:r>
              <a:rPr lang="en-US" altLang="zh-CN" sz="1200" b="0">
                <a:solidFill>
                  <a:srgbClr val="F8F8F8"/>
                </a:solidFill>
                <a:latin typeface="Arial" charset="0"/>
                <a:ea typeface="宋体" charset="-122"/>
              </a:rPr>
              <a:t>:</a:t>
            </a:r>
            <a:r>
              <a:rPr lang="zh-CN" altLang="en-US" sz="1200" b="0">
                <a:solidFill>
                  <a:srgbClr val="F8F8F8"/>
                </a:solidFill>
                <a:latin typeface="Arial" charset="0"/>
                <a:ea typeface="宋体"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宋体" charset="-122"/>
              </a:rPr>
              <a:t>字体</a:t>
            </a:r>
            <a:r>
              <a:rPr lang="en-US" altLang="zh-CN" sz="1200" b="0">
                <a:solidFill>
                  <a:srgbClr val="F8F8F8"/>
                </a:solidFill>
                <a:latin typeface="Arial" charset="0"/>
                <a:ea typeface="宋体" charset="-122"/>
              </a:rPr>
              <a:t>:</a:t>
            </a:r>
            <a:r>
              <a:rPr lang="zh-CN" altLang="en-US" sz="1200" b="0">
                <a:solidFill>
                  <a:srgbClr val="F8F8F8"/>
                </a:solidFill>
                <a:latin typeface="Arial" charset="0"/>
                <a:ea typeface="宋体" charset="-122"/>
              </a:rPr>
              <a:t>细黑体 </a:t>
            </a:r>
          </a:p>
          <a:p>
            <a:pPr marL="342900" indent="-342900" algn="r">
              <a:lnSpc>
                <a:spcPct val="125000"/>
              </a:lnSpc>
              <a:spcBef>
                <a:spcPct val="20000"/>
              </a:spcBef>
              <a:buClr>
                <a:srgbClr val="990000"/>
              </a:buClr>
              <a:defRPr/>
            </a:pPr>
            <a:endParaRPr lang="en-US" altLang="zh-CN" sz="1200" b="0">
              <a:solidFill>
                <a:srgbClr val="080808"/>
              </a:solidFill>
              <a:latin typeface="Arial" charset="0"/>
              <a:ea typeface="宋体" charset="-122"/>
            </a:endParaRPr>
          </a:p>
        </p:txBody>
      </p:sp>
      <p:sp>
        <p:nvSpPr>
          <p:cNvPr id="1487939" name="Rectangle 67"/>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latin typeface="FrutigerNext LT Regular" pitchFamily="34" charset="0"/>
              <a:ea typeface="ＭＳ Ｐゴシック" pitchFamily="34" charset="-128"/>
            </a:endParaRPr>
          </a:p>
        </p:txBody>
      </p:sp>
      <p:grpSp>
        <p:nvGrpSpPr>
          <p:cNvPr id="3080" name="Group 68"/>
          <p:cNvGrpSpPr>
            <a:grpSpLocks/>
          </p:cNvGrpSpPr>
          <p:nvPr/>
        </p:nvGrpSpPr>
        <p:grpSpPr bwMode="auto">
          <a:xfrm>
            <a:off x="12472988" y="5278438"/>
            <a:ext cx="989012" cy="184150"/>
            <a:chOff x="6657" y="3492"/>
            <a:chExt cx="527" cy="121"/>
          </a:xfrm>
        </p:grpSpPr>
        <p:sp>
          <p:nvSpPr>
            <p:cNvPr id="1487941" name="Rectangle 6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2" name="Rectangle 7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3" name="Rectangle 7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4" name="Rectangle 7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1" name="Group 73"/>
          <p:cNvGrpSpPr>
            <a:grpSpLocks/>
          </p:cNvGrpSpPr>
          <p:nvPr/>
        </p:nvGrpSpPr>
        <p:grpSpPr bwMode="auto">
          <a:xfrm>
            <a:off x="12472988" y="6203950"/>
            <a:ext cx="989012" cy="182563"/>
            <a:chOff x="6657" y="4103"/>
            <a:chExt cx="527" cy="121"/>
          </a:xfrm>
        </p:grpSpPr>
        <p:sp>
          <p:nvSpPr>
            <p:cNvPr id="1487946" name="Rectangle 7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7" name="Rectangle 7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8" name="Rectangle 7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49" name="Rectangle 7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2" name="Group 78"/>
          <p:cNvGrpSpPr>
            <a:grpSpLocks/>
          </p:cNvGrpSpPr>
          <p:nvPr/>
        </p:nvGrpSpPr>
        <p:grpSpPr bwMode="auto">
          <a:xfrm>
            <a:off x="12472988" y="6450013"/>
            <a:ext cx="989012" cy="182562"/>
            <a:chOff x="6657" y="4266"/>
            <a:chExt cx="527" cy="121"/>
          </a:xfrm>
        </p:grpSpPr>
        <p:sp>
          <p:nvSpPr>
            <p:cNvPr id="1487951" name="Rectangle 7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2" name="Rectangle 8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3" name="Rectangle 8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4" name="Rectangle 8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3" name="Group 83"/>
          <p:cNvGrpSpPr>
            <a:grpSpLocks/>
          </p:cNvGrpSpPr>
          <p:nvPr/>
        </p:nvGrpSpPr>
        <p:grpSpPr bwMode="auto">
          <a:xfrm>
            <a:off x="12472988" y="5527675"/>
            <a:ext cx="989012" cy="182563"/>
            <a:chOff x="6657" y="3656"/>
            <a:chExt cx="527" cy="121"/>
          </a:xfrm>
        </p:grpSpPr>
        <p:sp>
          <p:nvSpPr>
            <p:cNvPr id="1487956" name="Rectangle 8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7" name="Rectangle 8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8" name="Rectangle 8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59" name="Rectangle 8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4" name="Group 88"/>
          <p:cNvGrpSpPr>
            <a:grpSpLocks/>
          </p:cNvGrpSpPr>
          <p:nvPr/>
        </p:nvGrpSpPr>
        <p:grpSpPr bwMode="auto">
          <a:xfrm>
            <a:off x="12472988" y="5957888"/>
            <a:ext cx="989012" cy="182562"/>
            <a:chOff x="6657" y="3941"/>
            <a:chExt cx="527" cy="121"/>
          </a:xfrm>
        </p:grpSpPr>
        <p:sp>
          <p:nvSpPr>
            <p:cNvPr id="1487961" name="Rectangle 8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2" name="Rectangle 9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3" name="Rectangle 9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4" name="Rectangle 9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5" name="Group 93"/>
          <p:cNvGrpSpPr>
            <a:grpSpLocks/>
          </p:cNvGrpSpPr>
          <p:nvPr/>
        </p:nvGrpSpPr>
        <p:grpSpPr bwMode="auto">
          <a:xfrm>
            <a:off x="12472988" y="6697663"/>
            <a:ext cx="989012" cy="182562"/>
            <a:chOff x="6657" y="4430"/>
            <a:chExt cx="527" cy="121"/>
          </a:xfrm>
        </p:grpSpPr>
        <p:sp>
          <p:nvSpPr>
            <p:cNvPr id="1487966" name="Rectangle 9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7" name="Rectangle 9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8" name="Rectangle 9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69" name="Rectangle 9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6" name="Group 98"/>
          <p:cNvGrpSpPr>
            <a:grpSpLocks/>
          </p:cNvGrpSpPr>
          <p:nvPr/>
        </p:nvGrpSpPr>
        <p:grpSpPr bwMode="auto">
          <a:xfrm>
            <a:off x="12472988" y="5032375"/>
            <a:ext cx="989012" cy="184150"/>
            <a:chOff x="6657" y="3329"/>
            <a:chExt cx="527" cy="122"/>
          </a:xfrm>
        </p:grpSpPr>
        <p:sp>
          <p:nvSpPr>
            <p:cNvPr id="1487971" name="Rectangle 9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2" name="Rectangle 10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3" name="Rectangle 10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4" name="Rectangle 10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7" name="Group 103"/>
          <p:cNvGrpSpPr>
            <a:grpSpLocks/>
          </p:cNvGrpSpPr>
          <p:nvPr/>
        </p:nvGrpSpPr>
        <p:grpSpPr bwMode="auto">
          <a:xfrm>
            <a:off x="12472988" y="4600575"/>
            <a:ext cx="989012" cy="182563"/>
            <a:chOff x="6657" y="3043"/>
            <a:chExt cx="527" cy="121"/>
          </a:xfrm>
        </p:grpSpPr>
        <p:sp>
          <p:nvSpPr>
            <p:cNvPr id="1487976" name="Rectangle 10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7" name="Rectangle 10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8" name="Rectangle 10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79" name="Rectangle 10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grpSp>
        <p:nvGrpSpPr>
          <p:cNvPr id="3088" name="Group 108"/>
          <p:cNvGrpSpPr>
            <a:grpSpLocks/>
          </p:cNvGrpSpPr>
          <p:nvPr/>
        </p:nvGrpSpPr>
        <p:grpSpPr bwMode="auto">
          <a:xfrm>
            <a:off x="12472988" y="4354513"/>
            <a:ext cx="989012" cy="184150"/>
            <a:chOff x="6657" y="2881"/>
            <a:chExt cx="527" cy="121"/>
          </a:xfrm>
        </p:grpSpPr>
        <p:sp>
          <p:nvSpPr>
            <p:cNvPr id="1487981" name="Rectangle 10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82" name="Rectangle 11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83" name="Rectangle 11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sp>
          <p:nvSpPr>
            <p:cNvPr id="1487984" name="Rectangle 11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latin typeface="Arial" charset="0"/>
                <a:ea typeface="宋体" charset="-122"/>
              </a:endParaRPr>
            </a:p>
          </p:txBody>
        </p:sp>
      </p:grpSp>
      <p:sp>
        <p:nvSpPr>
          <p:cNvPr id="1487985" name="Rectangle 113"/>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（仅供参考）</a:t>
            </a:r>
          </a:p>
        </p:txBody>
      </p:sp>
      <p:sp>
        <p:nvSpPr>
          <p:cNvPr id="1487986" name="Rectangle 114"/>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宋体" charset="-122"/>
              </a:rPr>
              <a:t>客户或者合作伙伴的标志放在右上角</a:t>
            </a:r>
            <a:r>
              <a:rPr lang="en-US" altLang="zh-CN" sz="1200" b="0">
                <a:solidFill>
                  <a:srgbClr val="F8F8F8"/>
                </a:solidFill>
                <a:latin typeface="华文细黑" pitchFamily="2" charset="-122"/>
                <a:ea typeface="宋体" charset="-122"/>
              </a:rPr>
              <a:t>.</a:t>
            </a:r>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txStyles>
    <p:titleStyle>
      <a:lvl1pPr algn="l" rtl="0" eaLnBrk="0" fontAlgn="base" hangingPunct="0">
        <a:spcBef>
          <a:spcPct val="0"/>
        </a:spcBef>
        <a:spcAft>
          <a:spcPct val="0"/>
        </a:spcAft>
        <a:defRPr sz="3200" b="1">
          <a:solidFill>
            <a:srgbClr val="990000"/>
          </a:solidFill>
          <a:latin typeface="+mj-lt"/>
          <a:ea typeface="宋体"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宋体" charset="-122"/>
        </a:defRPr>
      </a:lvl5pPr>
      <a:lvl6pPr marL="457200" algn="l" rtl="0" fontAlgn="base">
        <a:spcBef>
          <a:spcPct val="0"/>
        </a:spcBef>
        <a:spcAft>
          <a:spcPct val="0"/>
        </a:spcAft>
        <a:defRPr sz="3200" b="1">
          <a:solidFill>
            <a:srgbClr val="990000"/>
          </a:solidFill>
          <a:latin typeface="FrutigerNext LT Medium" pitchFamily="34" charset="0"/>
          <a:ea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宋体" charset="-122"/>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defRPr>
      </a:lvl6pPr>
      <a:lvl7pPr marL="2971800" indent="-228600" algn="l" rtl="0" fontAlgn="base">
        <a:spcBef>
          <a:spcPct val="20000"/>
        </a:spcBef>
        <a:spcAft>
          <a:spcPct val="0"/>
        </a:spcAft>
        <a:buFont typeface="Arial" charset="0"/>
        <a:buChar char="~"/>
        <a:defRPr sz="1600">
          <a:solidFill>
            <a:schemeClr val="tx1"/>
          </a:solidFill>
          <a:latin typeface="+mn-lt"/>
          <a:ea typeface="+mn-ea"/>
        </a:defRPr>
      </a:lvl7pPr>
      <a:lvl8pPr marL="3429000" indent="-228600" algn="l" rtl="0" fontAlgn="base">
        <a:spcBef>
          <a:spcPct val="20000"/>
        </a:spcBef>
        <a:spcAft>
          <a:spcPct val="0"/>
        </a:spcAft>
        <a:buFont typeface="Arial" charset="0"/>
        <a:buChar char="~"/>
        <a:defRPr sz="1600">
          <a:solidFill>
            <a:schemeClr val="tx1"/>
          </a:solidFill>
          <a:latin typeface="+mn-lt"/>
          <a:ea typeface="+mn-ea"/>
        </a:defRPr>
      </a:lvl8pPr>
      <a:lvl9pPr marL="3886200" indent="-228600" algn="l" rtl="0" fontAlgn="base">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105"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106"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4109"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0"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1"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2"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3"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4"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5"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6"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117"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36" r:id="rId1"/>
    <p:sldLayoutId id="2147486524" r:id="rId2"/>
    <p:sldLayoutId id="2147486525" r:id="rId3"/>
    <p:sldLayoutId id="2147486526" r:id="rId4"/>
    <p:sldLayoutId id="2147486527" r:id="rId5"/>
    <p:sldLayoutId id="2147486528" r:id="rId6"/>
    <p:sldLayoutId id="2147486529" r:id="rId7"/>
    <p:sldLayoutId id="2147486530" r:id="rId8"/>
    <p:sldLayoutId id="2147486531" r:id="rId9"/>
    <p:sldLayoutId id="2147486532" r:id="rId10"/>
    <p:sldLayoutId id="2147486533"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6" name="Rectangle 13"/>
          <p:cNvSpPr>
            <a:spLocks noGrp="1" noChangeArrowheads="1"/>
          </p:cNvSpPr>
          <p:nvPr>
            <p:ph type="title"/>
          </p:nvPr>
        </p:nvSpPr>
        <p:spPr bwMode="auto">
          <a:xfrm>
            <a:off x="876300" y="325438"/>
            <a:ext cx="10440988" cy="871537"/>
          </a:xfrm>
          <a:prstGeom prst="rect">
            <a:avLst/>
          </a:prstGeom>
          <a:noFill/>
          <a:ln w="9525">
            <a:noFill/>
            <a:miter lim="800000"/>
            <a:headEnd/>
            <a:tailEnd/>
          </a:ln>
        </p:spPr>
        <p:txBody>
          <a:bodyPr vert="horz" wrap="square" lIns="0" tIns="53425" rIns="106852" bIns="53425" numCol="1" anchor="ctr" anchorCtr="0" compatLnSpc="1">
            <a:prstTxWarp prst="textNoShape">
              <a:avLst/>
            </a:prstTxWarp>
          </a:bodyPr>
          <a:lstStyle/>
          <a:p>
            <a:pPr lvl="0"/>
            <a:r>
              <a:rPr lang="zh-CN" altLang="en-US" smtClean="0"/>
              <a:t>单击此处编辑母版标题样式</a:t>
            </a:r>
          </a:p>
        </p:txBody>
      </p:sp>
      <p:sp>
        <p:nvSpPr>
          <p:cNvPr id="5128" name="Rectangle 68"/>
          <p:cNvSpPr>
            <a:spLocks noGrp="1" noChangeArrowheads="1"/>
          </p:cNvSpPr>
          <p:nvPr>
            <p:ph type="body" idx="1"/>
          </p:nvPr>
        </p:nvSpPr>
        <p:spPr bwMode="auto">
          <a:xfrm>
            <a:off x="876300" y="1628775"/>
            <a:ext cx="10440988" cy="4194175"/>
          </a:xfrm>
          <a:prstGeom prst="rect">
            <a:avLst/>
          </a:prstGeom>
          <a:noFill/>
          <a:ln w="9525">
            <a:noFill/>
            <a:miter lim="800000"/>
            <a:headEnd/>
            <a:tailEnd/>
          </a:ln>
        </p:spPr>
        <p:txBody>
          <a:bodyPr vert="horz" wrap="square" lIns="106869" tIns="53433" rIns="106869" bIns="53433"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5129" name="Group 88"/>
          <p:cNvGrpSpPr>
            <a:grpSpLocks/>
          </p:cNvGrpSpPr>
          <p:nvPr/>
        </p:nvGrpSpPr>
        <p:grpSpPr bwMode="auto">
          <a:xfrm>
            <a:off x="12436475" y="3832225"/>
            <a:ext cx="1152525" cy="3025775"/>
            <a:chOff x="5874" y="2414"/>
            <a:chExt cx="544" cy="1906"/>
          </a:xfrm>
        </p:grpSpPr>
        <p:sp>
          <p:nvSpPr>
            <p:cNvPr id="308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ext uri="{AF507438-7753-43E0-B8FC-AC1667EBCBE1}"/>
            </a:extLst>
          </p:spPr>
          <p:txBody>
            <a:bodyPr wrap="none" anchor="ctr"/>
            <a:lstStyle/>
            <a:p>
              <a:pPr>
                <a:defRPr/>
              </a:pPr>
              <a:endParaRPr lang="zh-CN" altLang="en-US" b="0" dirty="0">
                <a:solidFill>
                  <a:srgbClr val="000000"/>
                </a:solidFill>
                <a:latin typeface="FrutigerNext LT Medium" pitchFamily="34" charset="0"/>
                <a:ea typeface="宋体" charset="-122"/>
              </a:endParaRPr>
            </a:p>
          </p:txBody>
        </p:sp>
        <p:grpSp>
          <p:nvGrpSpPr>
            <p:cNvPr id="5135" name="Group 87"/>
            <p:cNvGrpSpPr>
              <a:grpSpLocks/>
            </p:cNvGrpSpPr>
            <p:nvPr userDrawn="1"/>
          </p:nvGrpSpPr>
          <p:grpSpPr bwMode="auto">
            <a:xfrm>
              <a:off x="5941" y="2475"/>
              <a:ext cx="409" cy="1783"/>
              <a:chOff x="5921" y="2387"/>
              <a:chExt cx="409" cy="1783"/>
            </a:xfrm>
          </p:grpSpPr>
          <p:grpSp>
            <p:nvGrpSpPr>
              <p:cNvPr id="5136" name="Group 18"/>
              <p:cNvGrpSpPr>
                <a:grpSpLocks noChangeAspect="1"/>
              </p:cNvGrpSpPr>
              <p:nvPr userDrawn="1"/>
            </p:nvGrpSpPr>
            <p:grpSpPr bwMode="auto">
              <a:xfrm>
                <a:off x="5921" y="2506"/>
                <a:ext cx="409" cy="101"/>
                <a:chOff x="5893" y="2387"/>
                <a:chExt cx="466" cy="115"/>
              </a:xfrm>
            </p:grpSpPr>
            <p:sp>
              <p:nvSpPr>
                <p:cNvPr id="3149"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0"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1"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52"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37" name="Group 23"/>
              <p:cNvGrpSpPr>
                <a:grpSpLocks noChangeAspect="1"/>
              </p:cNvGrpSpPr>
              <p:nvPr userDrawn="1"/>
            </p:nvGrpSpPr>
            <p:grpSpPr bwMode="auto">
              <a:xfrm>
                <a:off x="5921" y="2626"/>
                <a:ext cx="409" cy="101"/>
                <a:chOff x="5893" y="2523"/>
                <a:chExt cx="466" cy="115"/>
              </a:xfrm>
            </p:grpSpPr>
            <p:sp>
              <p:nvSpPr>
                <p:cNvPr id="3145"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6"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7"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8"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38" name="Group 28"/>
              <p:cNvGrpSpPr>
                <a:grpSpLocks noChangeAspect="1"/>
              </p:cNvGrpSpPr>
              <p:nvPr userDrawn="1"/>
            </p:nvGrpSpPr>
            <p:grpSpPr bwMode="auto">
              <a:xfrm>
                <a:off x="5921" y="2745"/>
                <a:ext cx="409" cy="101"/>
                <a:chOff x="5893" y="2659"/>
                <a:chExt cx="466" cy="115"/>
              </a:xfrm>
            </p:grpSpPr>
            <p:sp>
              <p:nvSpPr>
                <p:cNvPr id="3141"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2"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3"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4"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39" name="Group 33"/>
              <p:cNvGrpSpPr>
                <a:grpSpLocks noChangeAspect="1"/>
              </p:cNvGrpSpPr>
              <p:nvPr userDrawn="1"/>
            </p:nvGrpSpPr>
            <p:grpSpPr bwMode="auto">
              <a:xfrm>
                <a:off x="5921" y="2387"/>
                <a:ext cx="409" cy="104"/>
                <a:chOff x="5893" y="2251"/>
                <a:chExt cx="466" cy="119"/>
              </a:xfrm>
            </p:grpSpPr>
            <p:sp>
              <p:nvSpPr>
                <p:cNvPr id="3137"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8"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9"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40"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0" name="Group 38"/>
              <p:cNvGrpSpPr>
                <a:grpSpLocks noChangeAspect="1"/>
              </p:cNvGrpSpPr>
              <p:nvPr userDrawn="1"/>
            </p:nvGrpSpPr>
            <p:grpSpPr bwMode="auto">
              <a:xfrm>
                <a:off x="5921" y="2944"/>
                <a:ext cx="409" cy="101"/>
                <a:chOff x="5893" y="2886"/>
                <a:chExt cx="466" cy="115"/>
              </a:xfrm>
            </p:grpSpPr>
            <p:sp>
              <p:nvSpPr>
                <p:cNvPr id="3133"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4"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5"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6"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1" name="Group 43"/>
              <p:cNvGrpSpPr>
                <a:grpSpLocks noChangeAspect="1"/>
              </p:cNvGrpSpPr>
              <p:nvPr userDrawn="1"/>
            </p:nvGrpSpPr>
            <p:grpSpPr bwMode="auto">
              <a:xfrm>
                <a:off x="5921" y="3064"/>
                <a:ext cx="409" cy="101"/>
                <a:chOff x="5893" y="3022"/>
                <a:chExt cx="466" cy="115"/>
              </a:xfrm>
            </p:grpSpPr>
            <p:sp>
              <p:nvSpPr>
                <p:cNvPr id="3129"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0"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1"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32"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2" name="Group 48"/>
              <p:cNvGrpSpPr>
                <a:grpSpLocks noChangeAspect="1"/>
              </p:cNvGrpSpPr>
              <p:nvPr userDrawn="1"/>
            </p:nvGrpSpPr>
            <p:grpSpPr bwMode="auto">
              <a:xfrm>
                <a:off x="5921" y="3183"/>
                <a:ext cx="409" cy="101"/>
                <a:chOff x="5893" y="3158"/>
                <a:chExt cx="466" cy="115"/>
              </a:xfrm>
            </p:grpSpPr>
            <p:sp>
              <p:nvSpPr>
                <p:cNvPr id="3125"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6"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7"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8"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3" name="Group 53"/>
              <p:cNvGrpSpPr>
                <a:grpSpLocks noChangeAspect="1"/>
              </p:cNvGrpSpPr>
              <p:nvPr userDrawn="1"/>
            </p:nvGrpSpPr>
            <p:grpSpPr bwMode="auto">
              <a:xfrm>
                <a:off x="5921" y="3383"/>
                <a:ext cx="409" cy="100"/>
                <a:chOff x="5893" y="3385"/>
                <a:chExt cx="466" cy="115"/>
              </a:xfrm>
            </p:grpSpPr>
            <p:sp>
              <p:nvSpPr>
                <p:cNvPr id="3121"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2"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3"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4"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4" name="Group 58"/>
              <p:cNvGrpSpPr>
                <a:grpSpLocks noChangeAspect="1"/>
              </p:cNvGrpSpPr>
              <p:nvPr userDrawn="1"/>
            </p:nvGrpSpPr>
            <p:grpSpPr bwMode="auto">
              <a:xfrm>
                <a:off x="5921" y="3502"/>
                <a:ext cx="409" cy="101"/>
                <a:chOff x="5893" y="3521"/>
                <a:chExt cx="466" cy="115"/>
              </a:xfrm>
            </p:grpSpPr>
            <p:sp>
              <p:nvSpPr>
                <p:cNvPr id="3117"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8"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9"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20"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5" name="Group 63"/>
              <p:cNvGrpSpPr>
                <a:grpSpLocks noChangeAspect="1"/>
              </p:cNvGrpSpPr>
              <p:nvPr userDrawn="1"/>
            </p:nvGrpSpPr>
            <p:grpSpPr bwMode="auto">
              <a:xfrm>
                <a:off x="5921" y="3621"/>
                <a:ext cx="409" cy="101"/>
                <a:chOff x="5893" y="3657"/>
                <a:chExt cx="466" cy="115"/>
              </a:xfrm>
            </p:grpSpPr>
            <p:sp>
              <p:nvSpPr>
                <p:cNvPr id="3113"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4"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5"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6"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6" name="Group 68"/>
              <p:cNvGrpSpPr>
                <a:grpSpLocks noChangeAspect="1"/>
              </p:cNvGrpSpPr>
              <p:nvPr userDrawn="1"/>
            </p:nvGrpSpPr>
            <p:grpSpPr bwMode="auto">
              <a:xfrm>
                <a:off x="5921" y="3821"/>
                <a:ext cx="409" cy="101"/>
                <a:chOff x="5893" y="3884"/>
                <a:chExt cx="466" cy="115"/>
              </a:xfrm>
            </p:grpSpPr>
            <p:sp>
              <p:nvSpPr>
                <p:cNvPr id="3109"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0"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1"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12"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7" name="Group 73"/>
              <p:cNvGrpSpPr>
                <a:grpSpLocks noChangeAspect="1"/>
              </p:cNvGrpSpPr>
              <p:nvPr userDrawn="1"/>
            </p:nvGrpSpPr>
            <p:grpSpPr bwMode="auto">
              <a:xfrm>
                <a:off x="5921" y="3945"/>
                <a:ext cx="409" cy="101"/>
                <a:chOff x="5893" y="4026"/>
                <a:chExt cx="466" cy="115"/>
              </a:xfrm>
            </p:grpSpPr>
            <p:sp>
              <p:nvSpPr>
                <p:cNvPr id="3105"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6"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7"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8"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nvGrpSpPr>
              <p:cNvPr id="5148" name="Group 78"/>
              <p:cNvGrpSpPr>
                <a:grpSpLocks noChangeAspect="1"/>
              </p:cNvGrpSpPr>
              <p:nvPr userDrawn="1"/>
            </p:nvGrpSpPr>
            <p:grpSpPr bwMode="auto">
              <a:xfrm>
                <a:off x="5921" y="4069"/>
                <a:ext cx="409" cy="101"/>
                <a:chOff x="5893" y="4167"/>
                <a:chExt cx="466" cy="115"/>
              </a:xfrm>
            </p:grpSpPr>
            <p:sp>
              <p:nvSpPr>
                <p:cNvPr id="3101"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2"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3"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sp>
              <p:nvSpPr>
                <p:cNvPr id="3104"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ext uri="{AF507438-7753-43E0-B8FC-AC1667EBCBE1}"/>
                </a:extLst>
              </p:spPr>
              <p:txBody>
                <a:bodyPr rot="10800000" wrap="none" anchor="ctr"/>
                <a:lstStyle/>
                <a:p>
                  <a:pPr>
                    <a:defRPr/>
                  </a:pPr>
                  <a:endParaRPr lang="zh-CN" altLang="en-US" b="0" dirty="0">
                    <a:solidFill>
                      <a:srgbClr val="000000"/>
                    </a:solidFill>
                    <a:latin typeface="FrutigerNext LT Medium" pitchFamily="34" charset="0"/>
                    <a:ea typeface="宋体" charset="-122"/>
                  </a:endParaRPr>
                </a:p>
              </p:txBody>
            </p:sp>
          </p:grpSp>
        </p:grpSp>
      </p:grpSp>
      <p:sp>
        <p:nvSpPr>
          <p:cNvPr id="10321" name="Text Box 81"/>
          <p:cNvSpPr txBox="1">
            <a:spLocks noChangeArrowheads="1"/>
          </p:cNvSpPr>
          <p:nvPr/>
        </p:nvSpPr>
        <p:spPr bwMode="auto">
          <a:xfrm>
            <a:off x="-3846513" y="1330325"/>
            <a:ext cx="3702050" cy="5322888"/>
          </a:xfrm>
          <a:prstGeom prst="rect">
            <a:avLst/>
          </a:prstGeom>
          <a:noFill/>
          <a:ln>
            <a:noFill/>
          </a:ln>
          <a:effectLst/>
          <a:extLst>
            <a:ext uri="{909E8E84-426E-40DD-AFC4-6F175D3DCCD1}"/>
            <a:ext uri="{91240B29-F687-4F45-9708-019B960494DF}"/>
            <a:ext uri="{AF507438-7753-43E0-B8FC-AC1667EBCBE1}"/>
          </a:extLst>
        </p:spPr>
        <p:txBody>
          <a:bodyPr lIns="104473" tIns="52236" rIns="104473" bIns="522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defRPr/>
            </a:pPr>
            <a:r>
              <a:rPr lang="zh-CN" altLang="zh-CN" sz="1500" b="0" smtClean="0">
                <a:solidFill>
                  <a:srgbClr val="FFFFFF"/>
                </a:solidFill>
                <a:latin typeface="FrutigerNext LT Regular" pitchFamily="34" charset="0"/>
              </a:rPr>
              <a:t>Slide title :32-35pt  </a:t>
            </a:r>
          </a:p>
          <a:p>
            <a:pPr algn="r" eaLnBrk="1" hangingPunct="1">
              <a:spcBef>
                <a:spcPct val="20000"/>
              </a:spcBef>
              <a:defRPr/>
            </a:pPr>
            <a:r>
              <a:rPr lang="zh-CN" altLang="zh-CN" sz="1500" b="0" smtClean="0">
                <a:solidFill>
                  <a:srgbClr val="FFFFFF"/>
                </a:solidFill>
                <a:latin typeface="FrutigerNext LT Regular" pitchFamily="34" charset="0"/>
              </a:rPr>
              <a:t>Color: R153 G0 B0</a:t>
            </a:r>
          </a:p>
          <a:p>
            <a:pPr algn="r" eaLnBrk="1" hangingPunct="1">
              <a:spcBef>
                <a:spcPct val="20000"/>
              </a:spcBef>
              <a:defRPr/>
            </a:pPr>
            <a:r>
              <a:rPr lang="zh-CN" altLang="zh-CN" sz="1500" b="0" smtClean="0">
                <a:solidFill>
                  <a:srgbClr val="FFFFFF"/>
                </a:solidFill>
                <a:latin typeface="FrutigerNext LT Regular" pitchFamily="34" charset="0"/>
              </a:rPr>
              <a:t>Corporate Font :</a:t>
            </a:r>
          </a:p>
          <a:p>
            <a:pPr algn="r" eaLnBrk="1" hangingPunct="1">
              <a:spcBef>
                <a:spcPct val="20000"/>
              </a:spcBef>
              <a:defRPr/>
            </a:pPr>
            <a:r>
              <a:rPr lang="zh-CN" altLang="zh-CN" sz="1500" b="0" smtClean="0">
                <a:solidFill>
                  <a:srgbClr val="FFFFFF"/>
                </a:solidFill>
                <a:latin typeface="FrutigerNext LT Regular" pitchFamily="34" charset="0"/>
              </a:rPr>
              <a:t>FrutigerNext LT Medium</a:t>
            </a:r>
          </a:p>
          <a:p>
            <a:pPr algn="r" eaLnBrk="1" hangingPunct="1">
              <a:spcBef>
                <a:spcPct val="20000"/>
              </a:spcBef>
              <a:defRPr/>
            </a:pPr>
            <a:r>
              <a:rPr lang="zh-CN" altLang="zh-CN" sz="1500" b="0" smtClean="0">
                <a:solidFill>
                  <a:srgbClr val="FFFFFF"/>
                </a:solidFill>
                <a:latin typeface="FrutigerNext LT Regular" pitchFamily="34" charset="0"/>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rPr>
              <a:t>partners : </a:t>
            </a:r>
          </a:p>
          <a:p>
            <a:pPr algn="r" eaLnBrk="1" hangingPunct="1">
              <a:spcBef>
                <a:spcPct val="20000"/>
              </a:spcBef>
              <a:defRPr/>
            </a:pPr>
            <a:r>
              <a:rPr lang="zh-CN" altLang="zh-CN" sz="1500" b="0" smtClean="0">
                <a:solidFill>
                  <a:srgbClr val="FFFFFF"/>
                </a:solidFill>
                <a:latin typeface="FrutigerNext LT Regular" pitchFamily="34" charset="0"/>
              </a:rPr>
              <a:t>Arial</a:t>
            </a: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endParaRPr lang="zh-CN" altLang="zh-CN" sz="1500" b="0" smtClean="0">
              <a:solidFill>
                <a:srgbClr val="FFFFFF"/>
              </a:solidFill>
              <a:latin typeface="FrutigerNext LT Regular" pitchFamily="34" charset="0"/>
            </a:endParaRPr>
          </a:p>
          <a:p>
            <a:pPr algn="r" eaLnBrk="1" hangingPunct="1">
              <a:spcBef>
                <a:spcPct val="20000"/>
              </a:spcBef>
              <a:defRPr/>
            </a:pPr>
            <a:r>
              <a:rPr lang="zh-CN" altLang="zh-CN" sz="1500" b="0" smtClean="0">
                <a:solidFill>
                  <a:srgbClr val="FFFFFF"/>
                </a:solidFill>
                <a:latin typeface="FrutigerNext LT Regular" pitchFamily="34" charset="0"/>
              </a:rPr>
              <a:t>Slide text :20-22pt</a:t>
            </a:r>
          </a:p>
          <a:p>
            <a:pPr algn="r" eaLnBrk="1" hangingPunct="1">
              <a:spcBef>
                <a:spcPct val="20000"/>
              </a:spcBef>
              <a:defRPr/>
            </a:pPr>
            <a:r>
              <a:rPr lang="zh-CN" altLang="zh-CN" sz="1500" b="0" smtClean="0">
                <a:solidFill>
                  <a:srgbClr val="FFFFFF"/>
                </a:solidFill>
                <a:latin typeface="FrutigerNext LT Regular" pitchFamily="34" charset="0"/>
              </a:rPr>
              <a:t>Bullets level 2-5:</a:t>
            </a:r>
          </a:p>
          <a:p>
            <a:pPr algn="r" eaLnBrk="1" hangingPunct="1">
              <a:spcBef>
                <a:spcPct val="20000"/>
              </a:spcBef>
              <a:defRPr/>
            </a:pPr>
            <a:r>
              <a:rPr lang="zh-CN" altLang="zh-CN" sz="1500" b="0" smtClean="0">
                <a:solidFill>
                  <a:srgbClr val="FFFFFF"/>
                </a:solidFill>
                <a:latin typeface="FrutigerNext LT Regular" pitchFamily="34" charset="0"/>
              </a:rPr>
              <a:t> 18pt  </a:t>
            </a:r>
          </a:p>
          <a:p>
            <a:pPr algn="r" eaLnBrk="1" hangingPunct="1">
              <a:spcBef>
                <a:spcPct val="20000"/>
              </a:spcBef>
              <a:defRPr/>
            </a:pPr>
            <a:r>
              <a:rPr lang="zh-CN" altLang="zh-CN" sz="1500" b="0" smtClean="0">
                <a:solidFill>
                  <a:srgbClr val="FFFFFF"/>
                </a:solidFill>
                <a:latin typeface="FrutigerNext LT Regular" pitchFamily="34" charset="0"/>
              </a:rPr>
              <a:t>Color:Black</a:t>
            </a:r>
          </a:p>
          <a:p>
            <a:pPr algn="r" eaLnBrk="1" hangingPunct="1">
              <a:spcBef>
                <a:spcPct val="20000"/>
              </a:spcBef>
              <a:defRPr/>
            </a:pPr>
            <a:r>
              <a:rPr lang="zh-CN" altLang="zh-CN" sz="1500" b="0" smtClean="0">
                <a:solidFill>
                  <a:srgbClr val="FFFFFF"/>
                </a:solidFill>
                <a:latin typeface="FrutigerNext LT Regular" pitchFamily="34" charset="0"/>
              </a:rPr>
              <a:t>Corporate Font :</a:t>
            </a:r>
          </a:p>
          <a:p>
            <a:pPr algn="r" eaLnBrk="1" hangingPunct="1">
              <a:spcBef>
                <a:spcPct val="20000"/>
              </a:spcBef>
              <a:defRPr/>
            </a:pPr>
            <a:r>
              <a:rPr lang="zh-CN" altLang="zh-CN" sz="1500" b="0" smtClean="0">
                <a:solidFill>
                  <a:srgbClr val="FFFFFF"/>
                </a:solidFill>
                <a:latin typeface="FrutigerNext LT Regular" pitchFamily="34" charset="0"/>
              </a:rPr>
              <a:t>FrutigerNext LT Medium</a:t>
            </a:r>
          </a:p>
          <a:p>
            <a:pPr algn="r" eaLnBrk="1" hangingPunct="1">
              <a:spcBef>
                <a:spcPct val="20000"/>
              </a:spcBef>
              <a:defRPr/>
            </a:pPr>
            <a:r>
              <a:rPr lang="zh-CN" altLang="zh-CN" sz="1500" b="0" smtClean="0">
                <a:solidFill>
                  <a:srgbClr val="FFFFFF"/>
                </a:solidFill>
                <a:latin typeface="FrutigerNext LT Regular" pitchFamily="34" charset="0"/>
              </a:rPr>
              <a:t>Font to be used by customers and </a:t>
            </a:r>
          </a:p>
          <a:p>
            <a:pPr algn="r" eaLnBrk="1" hangingPunct="1">
              <a:spcBef>
                <a:spcPct val="20000"/>
              </a:spcBef>
              <a:defRPr/>
            </a:pPr>
            <a:r>
              <a:rPr lang="zh-CN" altLang="zh-CN" sz="1500" b="0" smtClean="0">
                <a:solidFill>
                  <a:srgbClr val="FFFFFF"/>
                </a:solidFill>
                <a:latin typeface="FrutigerNext LT Regular" pitchFamily="34" charset="0"/>
              </a:rPr>
              <a:t>partners : </a:t>
            </a:r>
          </a:p>
          <a:p>
            <a:pPr algn="r" eaLnBrk="1" hangingPunct="1">
              <a:spcBef>
                <a:spcPct val="20000"/>
              </a:spcBef>
              <a:defRPr/>
            </a:pPr>
            <a:r>
              <a:rPr lang="zh-CN" altLang="zh-CN" sz="1500" b="0" smtClean="0">
                <a:solidFill>
                  <a:srgbClr val="FFFFFF"/>
                </a:solidFill>
                <a:latin typeface="FrutigerNext LT Regular" pitchFamily="34" charset="0"/>
              </a:rPr>
              <a:t>Arial</a:t>
            </a:r>
          </a:p>
        </p:txBody>
      </p:sp>
      <p:sp>
        <p:nvSpPr>
          <p:cNvPr id="3084" name="Text Box 84"/>
          <p:cNvSpPr txBox="1">
            <a:spLocks noChangeArrowheads="1"/>
          </p:cNvSpPr>
          <p:nvPr/>
        </p:nvSpPr>
        <p:spPr bwMode="auto">
          <a:xfrm>
            <a:off x="12339638" y="57150"/>
            <a:ext cx="1727200" cy="173831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a:solidFill>
                  <a:srgbClr val="FFFFFF"/>
                </a:solidFill>
                <a:latin typeface="FrutigerNext LT Regular" pitchFamily="34" charset="0"/>
              </a:rPr>
              <a:t>Top right  corner  for   field-mark, customer or partner logotypes. </a:t>
            </a:r>
          </a:p>
          <a:p>
            <a:pPr eaLnBrk="1" hangingPunct="1">
              <a:defRPr/>
            </a:pPr>
            <a:endParaRPr lang="en-US" altLang="zh-CN" sz="1500" b="0">
              <a:solidFill>
                <a:srgbClr val="FFFFFF"/>
              </a:solidFill>
              <a:latin typeface="FrutigerNext LT Regular" pitchFamily="34" charset="0"/>
            </a:endParaRPr>
          </a:p>
          <a:p>
            <a:pPr eaLnBrk="1" hangingPunct="1">
              <a:defRPr/>
            </a:pPr>
            <a:r>
              <a:rPr lang="en-US" altLang="zh-CN" sz="1500" b="0">
                <a:solidFill>
                  <a:srgbClr val="FFFFFF"/>
                </a:solidFill>
                <a:latin typeface="FrutigerNext LT Regular" pitchFamily="34" charset="0"/>
              </a:rPr>
              <a:t>----------------   </a:t>
            </a:r>
          </a:p>
          <a:p>
            <a:pPr eaLnBrk="1" hangingPunct="1">
              <a:defRPr/>
            </a:pPr>
            <a:endParaRPr lang="zh-CN" altLang="en-US" sz="1500" b="0">
              <a:solidFill>
                <a:srgbClr val="FFFFFF"/>
              </a:solidFill>
              <a:latin typeface="FrutigerNext LT Regular" pitchFamily="34" charset="0"/>
            </a:endParaRPr>
          </a:p>
        </p:txBody>
      </p:sp>
      <p:sp>
        <p:nvSpPr>
          <p:cNvPr id="3085" name="Text Box 85"/>
          <p:cNvSpPr txBox="1">
            <a:spLocks noChangeArrowheads="1"/>
          </p:cNvSpPr>
          <p:nvPr/>
        </p:nvSpPr>
        <p:spPr bwMode="auto">
          <a:xfrm>
            <a:off x="12339638" y="1196975"/>
            <a:ext cx="1727200" cy="3586163"/>
          </a:xfrm>
          <a:prstGeom prst="rect">
            <a:avLst/>
          </a:prstGeom>
          <a:noFill/>
          <a:ln>
            <a:noFill/>
          </a:ln>
          <a:effectLst/>
          <a:extLst>
            <a:ext uri="{909E8E84-426E-40DD-AFC4-6F175D3DCCD1}"/>
            <a:ext uri="{91240B29-F687-4F45-9708-019B960494DF}"/>
            <a:ext uri="{AF507438-7753-43E0-B8FC-AC1667EBCBE1}"/>
          </a:extLst>
        </p:spPr>
        <p:txBody>
          <a:bodyPr lIns="121935" tIns="60968" rIns="121935" bIns="6096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500" b="0">
                <a:solidFill>
                  <a:srgbClr val="FFFFFF"/>
                </a:solidFill>
                <a:latin typeface="FrutigerNext LT Regular" pitchFamily="34" charset="0"/>
              </a:rPr>
              <a:t>The following nine groups of colors are an example of how our design colors can be used, please take note that you should only use one design color group per slide. </a:t>
            </a:r>
          </a:p>
          <a:p>
            <a:pPr eaLnBrk="1" hangingPunct="1">
              <a:defRPr/>
            </a:pPr>
            <a:r>
              <a:rPr lang="en-US" altLang="zh-CN" sz="1500" b="0">
                <a:solidFill>
                  <a:srgbClr val="FFFFFF"/>
                </a:solidFill>
                <a:latin typeface="FrutigerNext LT Regular" pitchFamily="34" charset="0"/>
              </a:rPr>
              <a:t> For specific usage details, refer to the “Typesetting Standard”.</a:t>
            </a:r>
          </a:p>
        </p:txBody>
      </p:sp>
    </p:spTree>
  </p:cSld>
  <p:clrMap bg1="lt1" tx1="dk1" bg2="lt2" tx2="dk2" accent1="accent1" accent2="accent2" accent3="accent3" accent4="accent4" accent5="accent5" accent6="accent6" hlink="hlink" folHlink="folHlink"/>
  <p:sldLayoutIdLst>
    <p:sldLayoutId id="2147486534" r:id="rId1"/>
    <p:sldLayoutId id="2147486537" r:id="rId2"/>
    <p:sldLayoutId id="2147486538" r:id="rId3"/>
    <p:sldLayoutId id="2147486539" r:id="rId4"/>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4300" b="1">
          <a:solidFill>
            <a:srgbClr val="990000"/>
          </a:solidFill>
          <a:latin typeface="FrutigerNext LT Medium" pitchFamily="34" charset="0"/>
          <a:ea typeface="黑体" pitchFamily="49" charset="-122"/>
          <a:cs typeface="宋体" charset="-122"/>
        </a:defRPr>
      </a:lvl5pPr>
      <a:lvl6pPr marL="609676"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6pPr>
      <a:lvl7pPr marL="1219352"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7pPr>
      <a:lvl8pPr marL="1829029"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8pPr>
      <a:lvl9pPr marL="2438705" algn="l" rtl="0" eaLnBrk="1" fontAlgn="base" hangingPunct="1">
        <a:spcBef>
          <a:spcPct val="0"/>
        </a:spcBef>
        <a:spcAft>
          <a:spcPct val="0"/>
        </a:spcAft>
        <a:defRPr sz="4300" b="1">
          <a:solidFill>
            <a:srgbClr val="990000"/>
          </a:solidFill>
          <a:latin typeface="FrutigerNext LT Medium" pitchFamily="34" charset="0"/>
          <a:ea typeface="华文细黑" pitchFamily="2" charset="-122"/>
          <a:cs typeface="宋体" charset="-122"/>
        </a:defRPr>
      </a:lvl9pPr>
    </p:titleStyle>
    <p:bodyStyle>
      <a:lvl1pPr marL="457200" indent="-457200" algn="l" rtl="0" eaLnBrk="0" fontAlgn="base" hangingPunct="0">
        <a:lnSpc>
          <a:spcPct val="140000"/>
        </a:lnSpc>
        <a:spcBef>
          <a:spcPct val="0"/>
        </a:spcBef>
        <a:spcAft>
          <a:spcPct val="0"/>
        </a:spcAft>
        <a:buClr>
          <a:srgbClr val="777777"/>
        </a:buClr>
        <a:buSzPct val="60000"/>
        <a:buFont typeface="Wingdings" pitchFamily="2" charset="2"/>
        <a:buChar char="l"/>
        <a:defRPr sz="2700" b="1">
          <a:solidFill>
            <a:schemeClr val="tx1"/>
          </a:solidFill>
          <a:latin typeface="FrutigerNext LT Regular" pitchFamily="34" charset="0"/>
          <a:ea typeface="黑体" pitchFamily="49" charset="-122"/>
          <a:cs typeface="+mn-cs"/>
        </a:defRPr>
      </a:lvl1pPr>
      <a:lvl2pPr marL="990600" indent="-38100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FrutigerNext LT Medium" pitchFamily="34" charset="0"/>
          <a:ea typeface="+mn-ea"/>
          <a:cs typeface="+mn-cs"/>
        </a:defRPr>
      </a:lvl2pPr>
      <a:lvl3pPr marL="1524000" indent="-304800" algn="l" rtl="0" eaLnBrk="0" fontAlgn="base" hangingPunct="0">
        <a:lnSpc>
          <a:spcPct val="140000"/>
        </a:lnSpc>
        <a:spcBef>
          <a:spcPct val="0"/>
        </a:spcBef>
        <a:spcAft>
          <a:spcPct val="0"/>
        </a:spcAft>
        <a:buSzPct val="50000"/>
        <a:buFont typeface="Wingdings" pitchFamily="2" charset="2"/>
        <a:buChar char="n"/>
        <a:defRPr sz="2100">
          <a:solidFill>
            <a:schemeClr val="tx1"/>
          </a:solidFill>
          <a:latin typeface="FrutigerNext LT Regular" pitchFamily="34" charset="0"/>
          <a:ea typeface="+mn-ea"/>
          <a:cs typeface="+mn-cs"/>
        </a:defRPr>
      </a:lvl3pPr>
      <a:lvl4pPr marL="2133600" indent="-304800" algn="l" rtl="0" eaLnBrk="0" fontAlgn="base" hangingPunct="0">
        <a:lnSpc>
          <a:spcPct val="140000"/>
        </a:lnSpc>
        <a:spcBef>
          <a:spcPct val="0"/>
        </a:spcBef>
        <a:spcAft>
          <a:spcPct val="0"/>
        </a:spcAft>
        <a:buChar char="–"/>
        <a:defRPr sz="1900">
          <a:solidFill>
            <a:schemeClr val="tx1"/>
          </a:solidFill>
          <a:latin typeface="FrutigerNext LT Regular" pitchFamily="34" charset="0"/>
          <a:ea typeface="+mn-ea"/>
          <a:cs typeface="+mn-cs"/>
        </a:defRPr>
      </a:lvl4pPr>
      <a:lvl5pPr marL="2743200" indent="-304800" algn="l" rtl="0" eaLnBrk="0" fontAlgn="base" hangingPunct="0">
        <a:lnSpc>
          <a:spcPct val="140000"/>
        </a:lnSpc>
        <a:spcBef>
          <a:spcPct val="0"/>
        </a:spcBef>
        <a:spcAft>
          <a:spcPct val="0"/>
        </a:spcAft>
        <a:buFont typeface="Arial" pitchFamily="34" charset="0"/>
        <a:buChar char="~"/>
        <a:defRPr sz="1600">
          <a:solidFill>
            <a:schemeClr val="tx1"/>
          </a:solidFill>
          <a:latin typeface="FrutigerNext LT Regular" pitchFamily="34" charset="0"/>
          <a:ea typeface="+mn-ea"/>
          <a:cs typeface="+mn-cs"/>
        </a:defRPr>
      </a:lvl5pPr>
      <a:lvl6pPr marL="3353219"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6pPr>
      <a:lvl7pPr marL="3962895"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7pPr>
      <a:lvl8pPr marL="4572572"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8pPr>
      <a:lvl9pPr marL="5182248" indent="-304838" algn="l" rtl="0" eaLnBrk="1" fontAlgn="base" hangingPunct="1">
        <a:spcBef>
          <a:spcPct val="20000"/>
        </a:spcBef>
        <a:spcAft>
          <a:spcPct val="0"/>
        </a:spcAft>
        <a:buFont typeface="Arial" charset="0"/>
        <a:buChar char="~"/>
        <a:defRPr sz="2100">
          <a:solidFill>
            <a:schemeClr val="tx1"/>
          </a:solidFill>
          <a:latin typeface="+mn-lt"/>
          <a:ea typeface="+mn-ea"/>
          <a:cs typeface="+mn-cs"/>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44" name="Rectangle 80"/>
          <p:cNvSpPr>
            <a:spLocks noGrp="1" noChangeArrowheads="1"/>
          </p:cNvSpPr>
          <p:nvPr>
            <p:ph type="dt" sz="half" idx="2"/>
          </p:nvPr>
        </p:nvSpPr>
        <p:spPr bwMode="auto">
          <a:xfrm>
            <a:off x="10376519" y="6402389"/>
            <a:ext cx="1409700" cy="4556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0" hangingPunct="0">
              <a:lnSpc>
                <a:spcPct val="85000"/>
              </a:lnSpc>
              <a:defRPr sz="1000" b="0">
                <a:latin typeface="FrutigerNext LT Medium" pitchFamily="34" charset="0"/>
                <a:ea typeface="ＭＳ Ｐゴシック" pitchFamily="34" charset="-128"/>
              </a:defRPr>
            </a:lvl1pPr>
          </a:lstStyle>
          <a:p>
            <a:endParaRPr lang="de-DE" altLang="zh-CN" smtClean="0">
              <a:solidFill>
                <a:srgbClr val="000000"/>
              </a:solidFill>
            </a:endParaRPr>
          </a:p>
          <a:p>
            <a:r>
              <a:rPr lang="de-DE" altLang="zh-CN" smtClean="0">
                <a:solidFill>
                  <a:srgbClr val="000000"/>
                </a:solidFill>
              </a:rPr>
              <a:t>Page </a:t>
            </a:r>
            <a:fld id="{7CDE2CA1-F7E1-49A0-B8E9-2419213D1BBD}" type="slidenum">
              <a:rPr lang="de-DE" altLang="zh-CN" smtClean="0">
                <a:solidFill>
                  <a:srgbClr val="000000"/>
                </a:solidFill>
              </a:rPr>
              <a:pPr/>
              <a:t>‹#›</a:t>
            </a:fld>
            <a:endParaRPr lang="en-GB" altLang="zh-CN">
              <a:solidFill>
                <a:srgbClr val="000000"/>
              </a:solidFill>
            </a:endParaRPr>
          </a:p>
        </p:txBody>
      </p:sp>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41" r:id="rId1"/>
    <p:sldLayoutId id="2147486542" r:id="rId2"/>
    <p:sldLayoutId id="2147486543" r:id="rId3"/>
    <p:sldLayoutId id="2147486544" r:id="rId4"/>
    <p:sldLayoutId id="2147486545" r:id="rId5"/>
    <p:sldLayoutId id="2147486546" r:id="rId6"/>
    <p:sldLayoutId id="2147486547" r:id="rId7"/>
    <p:sldLayoutId id="2147486548" r:id="rId8"/>
    <p:sldLayoutId id="2147486549" r:id="rId9"/>
    <p:sldLayoutId id="2147486550" r:id="rId10"/>
    <p:sldLayoutId id="2147486551" r:id="rId11"/>
    <p:sldLayoutId id="2147486592" r:id="rId12"/>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43" name="Text Box 79"/>
          <p:cNvSpPr txBox="1">
            <a:spLocks noChangeArrowheads="1"/>
          </p:cNvSpPr>
          <p:nvPr/>
        </p:nvSpPr>
        <p:spPr bwMode="auto">
          <a:xfrm>
            <a:off x="869950" y="6467475"/>
            <a:ext cx="2198688" cy="261938"/>
          </a:xfrm>
          <a:prstGeom prst="rect">
            <a:avLst/>
          </a:prstGeom>
          <a:noFill/>
          <a:ln w="9525">
            <a:noFill/>
            <a:miter lim="800000"/>
            <a:headEnd/>
            <a:tailEnd/>
          </a:ln>
        </p:spPr>
        <p:txBody>
          <a:bodyPr wrap="none" lIns="78360" tIns="39180" rIns="78360" bIns="39180">
            <a:spAutoFit/>
          </a:bodyPr>
          <a:lstStyle/>
          <a:p>
            <a:pPr defTabSz="784225" eaLnBrk="0" hangingPunct="0">
              <a:defRPr/>
            </a:pPr>
            <a:r>
              <a:rPr lang="en-US" altLang="zh-CN" sz="1200" b="0">
                <a:solidFill>
                  <a:srgbClr val="000000"/>
                </a:solidFill>
                <a:latin typeface="FrutigerNext LT Bold" pitchFamily="20" charset="0"/>
                <a:ea typeface="MS PGothic" pitchFamily="34" charset="-128"/>
              </a:rPr>
              <a:t>HISILICON SEMICONDUCTOR</a:t>
            </a:r>
          </a:p>
        </p:txBody>
      </p:sp>
      <p:sp>
        <p:nvSpPr>
          <p:cNvPr id="1470544" name="Rectangle 80"/>
          <p:cNvSpPr>
            <a:spLocks noGrp="1" noChangeArrowheads="1"/>
          </p:cNvSpPr>
          <p:nvPr>
            <p:ph type="dt" sz="half" idx="2"/>
          </p:nvPr>
        </p:nvSpPr>
        <p:spPr bwMode="auto">
          <a:xfrm>
            <a:off x="10376519" y="6402389"/>
            <a:ext cx="1409700" cy="4556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0" hangingPunct="0">
              <a:lnSpc>
                <a:spcPct val="85000"/>
              </a:lnSpc>
              <a:defRPr sz="1000" b="0" smtClean="0">
                <a:latin typeface="FrutigerNext LT Medium" pitchFamily="34" charset="0"/>
                <a:ea typeface="MS PGothic" pitchFamily="34" charset="-128"/>
              </a:defRPr>
            </a:lvl1pPr>
          </a:lstStyle>
          <a:p>
            <a:pPr>
              <a:defRPr/>
            </a:pPr>
            <a:endParaRPr lang="de-DE" altLang="zh-CN" smtClean="0">
              <a:solidFill>
                <a:srgbClr val="000000"/>
              </a:solidFill>
            </a:endParaRPr>
          </a:p>
          <a:p>
            <a:pPr>
              <a:defRPr/>
            </a:pPr>
            <a:r>
              <a:rPr lang="de-DE" altLang="zh-CN" smtClean="0">
                <a:solidFill>
                  <a:srgbClr val="000000"/>
                </a:solidFill>
              </a:rPr>
              <a:t>Page </a:t>
            </a:r>
            <a:fld id="{003CF96C-E623-4B73-B2BE-CCA32A40707F}" type="slidenum">
              <a:rPr lang="de-DE" altLang="zh-CN" smtClean="0">
                <a:solidFill>
                  <a:srgbClr val="000000"/>
                </a:solidFill>
              </a:rPr>
              <a:pPr>
                <a:defRPr/>
              </a:pPr>
              <a:t>‹#›</a:t>
            </a:fld>
            <a:endParaRPr lang="en-GB" altLang="zh-CN">
              <a:solidFill>
                <a:srgbClr val="000000"/>
              </a:solidFill>
            </a:endParaRPr>
          </a:p>
        </p:txBody>
      </p:sp>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defRPr/>
            </a:pPr>
            <a:endParaRPr lang="zh-CN" altLang="zh-CN" sz="1500" b="0">
              <a:solidFill>
                <a:srgbClr val="000000"/>
              </a:solidFill>
              <a:latin typeface="FrutigerNext LT Regular" pitchFamily="34" charset="0"/>
              <a:ea typeface="MS PGothic"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53" r:id="rId1"/>
    <p:sldLayoutId id="2147486554" r:id="rId2"/>
    <p:sldLayoutId id="2147486555" r:id="rId3"/>
    <p:sldLayoutId id="2147486556" r:id="rId4"/>
    <p:sldLayoutId id="2147486557" r:id="rId5"/>
    <p:sldLayoutId id="2147486558" r:id="rId6"/>
    <p:sldLayoutId id="2147486559" r:id="rId7"/>
    <p:sldLayoutId id="2147486560" r:id="rId8"/>
    <p:sldLayoutId id="2147486561" r:id="rId9"/>
    <p:sldLayoutId id="2147486562" r:id="rId10"/>
    <p:sldLayoutId id="2147486563"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65" r:id="rId1"/>
  </p:sldLayoutIdLst>
  <p:transition>
    <p:fade/>
  </p:transition>
  <p:timing>
    <p:tnLst>
      <p:par>
        <p:cTn id="1" dur="indefinite" restart="never" nodeType="tmRoot"/>
      </p:par>
    </p:tnLst>
  </p:timing>
  <p:txStyles>
    <p:titleStyle>
      <a:lvl1pPr algn="ctr" defTabSz="1069051" rtl="0" eaLnBrk="0" fontAlgn="base" hangingPunct="0">
        <a:spcBef>
          <a:spcPct val="0"/>
        </a:spcBef>
        <a:spcAft>
          <a:spcPct val="0"/>
        </a:spcAft>
        <a:defRPr sz="5100">
          <a:solidFill>
            <a:schemeClr val="tx2"/>
          </a:solidFill>
          <a:latin typeface="+mj-lt"/>
          <a:ea typeface="+mj-ea"/>
          <a:cs typeface="+mj-cs"/>
        </a:defRPr>
      </a:lvl1pPr>
      <a:lvl2pPr algn="ctr" defTabSz="1069051" rtl="0" eaLnBrk="0" fontAlgn="base" hangingPunct="0">
        <a:spcBef>
          <a:spcPct val="0"/>
        </a:spcBef>
        <a:spcAft>
          <a:spcPct val="0"/>
        </a:spcAft>
        <a:defRPr sz="5100">
          <a:solidFill>
            <a:schemeClr val="tx2"/>
          </a:solidFill>
          <a:latin typeface="Arial" charset="0"/>
          <a:ea typeface="宋体" pitchFamily="2" charset="-122"/>
        </a:defRPr>
      </a:lvl2pPr>
      <a:lvl3pPr algn="ctr" defTabSz="1069051" rtl="0" eaLnBrk="0" fontAlgn="base" hangingPunct="0">
        <a:spcBef>
          <a:spcPct val="0"/>
        </a:spcBef>
        <a:spcAft>
          <a:spcPct val="0"/>
        </a:spcAft>
        <a:defRPr sz="5100">
          <a:solidFill>
            <a:schemeClr val="tx2"/>
          </a:solidFill>
          <a:latin typeface="Arial" charset="0"/>
          <a:ea typeface="宋体" pitchFamily="2" charset="-122"/>
        </a:defRPr>
      </a:lvl3pPr>
      <a:lvl4pPr algn="ctr" defTabSz="1069051" rtl="0" eaLnBrk="0" fontAlgn="base" hangingPunct="0">
        <a:spcBef>
          <a:spcPct val="0"/>
        </a:spcBef>
        <a:spcAft>
          <a:spcPct val="0"/>
        </a:spcAft>
        <a:defRPr sz="5100">
          <a:solidFill>
            <a:schemeClr val="tx2"/>
          </a:solidFill>
          <a:latin typeface="Arial" charset="0"/>
          <a:ea typeface="宋体" pitchFamily="2" charset="-122"/>
        </a:defRPr>
      </a:lvl4pPr>
      <a:lvl5pPr algn="ctr" defTabSz="1069051" rtl="0" eaLnBrk="0" fontAlgn="base" hangingPunct="0">
        <a:spcBef>
          <a:spcPct val="0"/>
        </a:spcBef>
        <a:spcAft>
          <a:spcPct val="0"/>
        </a:spcAft>
        <a:defRPr sz="5100">
          <a:solidFill>
            <a:schemeClr val="tx2"/>
          </a:solidFill>
          <a:latin typeface="Arial" charset="0"/>
          <a:ea typeface="宋体" pitchFamily="2" charset="-122"/>
        </a:defRPr>
      </a:lvl5pPr>
      <a:lvl6pPr marL="609676" algn="ctr" defTabSz="1069051" rtl="0" fontAlgn="base">
        <a:spcBef>
          <a:spcPct val="0"/>
        </a:spcBef>
        <a:spcAft>
          <a:spcPct val="0"/>
        </a:spcAft>
        <a:defRPr sz="5100">
          <a:solidFill>
            <a:schemeClr val="tx2"/>
          </a:solidFill>
          <a:latin typeface="Arial" charset="0"/>
          <a:ea typeface="宋体" pitchFamily="2" charset="-122"/>
        </a:defRPr>
      </a:lvl6pPr>
      <a:lvl7pPr marL="1219352" algn="ctr" defTabSz="1069051" rtl="0" fontAlgn="base">
        <a:spcBef>
          <a:spcPct val="0"/>
        </a:spcBef>
        <a:spcAft>
          <a:spcPct val="0"/>
        </a:spcAft>
        <a:defRPr sz="5100">
          <a:solidFill>
            <a:schemeClr val="tx2"/>
          </a:solidFill>
          <a:latin typeface="Arial" charset="0"/>
          <a:ea typeface="宋体" pitchFamily="2" charset="-122"/>
        </a:defRPr>
      </a:lvl7pPr>
      <a:lvl8pPr marL="1829029" algn="ctr" defTabSz="1069051" rtl="0" fontAlgn="base">
        <a:spcBef>
          <a:spcPct val="0"/>
        </a:spcBef>
        <a:spcAft>
          <a:spcPct val="0"/>
        </a:spcAft>
        <a:defRPr sz="5100">
          <a:solidFill>
            <a:schemeClr val="tx2"/>
          </a:solidFill>
          <a:latin typeface="Arial" charset="0"/>
          <a:ea typeface="宋体" pitchFamily="2" charset="-122"/>
        </a:defRPr>
      </a:lvl8pPr>
      <a:lvl9pPr marL="2438705" algn="ctr" defTabSz="1069051" rtl="0" fontAlgn="base">
        <a:spcBef>
          <a:spcPct val="0"/>
        </a:spcBef>
        <a:spcAft>
          <a:spcPct val="0"/>
        </a:spcAft>
        <a:defRPr sz="5100">
          <a:solidFill>
            <a:schemeClr val="tx2"/>
          </a:solidFill>
          <a:latin typeface="Arial" charset="0"/>
          <a:ea typeface="宋体" pitchFamily="2" charset="-122"/>
        </a:defRPr>
      </a:lvl9pPr>
    </p:titleStyle>
    <p:bodyStyle>
      <a:lvl1pPr marL="400101" indent="-400101" algn="l" defTabSz="1069051" rtl="0" eaLnBrk="0" fontAlgn="base" hangingPunct="0">
        <a:spcBef>
          <a:spcPct val="20000"/>
        </a:spcBef>
        <a:spcAft>
          <a:spcPct val="0"/>
        </a:spcAft>
        <a:buChar char="•"/>
        <a:defRPr sz="3700">
          <a:solidFill>
            <a:schemeClr val="tx1"/>
          </a:solidFill>
          <a:latin typeface="+mn-lt"/>
          <a:ea typeface="+mn-ea"/>
          <a:cs typeface="+mn-cs"/>
        </a:defRPr>
      </a:lvl1pPr>
      <a:lvl2pPr marL="870059" indent="-334475" algn="l" defTabSz="1069051" rtl="0" eaLnBrk="0" fontAlgn="base" hangingPunct="0">
        <a:spcBef>
          <a:spcPct val="20000"/>
        </a:spcBef>
        <a:spcAft>
          <a:spcPct val="0"/>
        </a:spcAft>
        <a:buChar char="–"/>
        <a:defRPr sz="3300">
          <a:solidFill>
            <a:schemeClr val="tx1"/>
          </a:solidFill>
          <a:latin typeface="+mn-lt"/>
          <a:ea typeface="+mn-ea"/>
        </a:defRPr>
      </a:lvl2pPr>
      <a:lvl3pPr marL="1337901" indent="-268851" algn="l" defTabSz="1069051" rtl="0" eaLnBrk="0" fontAlgn="base" hangingPunct="0">
        <a:spcBef>
          <a:spcPct val="20000"/>
        </a:spcBef>
        <a:spcAft>
          <a:spcPct val="0"/>
        </a:spcAft>
        <a:buChar char="•"/>
        <a:defRPr sz="2900">
          <a:solidFill>
            <a:schemeClr val="tx1"/>
          </a:solidFill>
          <a:latin typeface="+mn-lt"/>
          <a:ea typeface="+mn-ea"/>
        </a:defRPr>
      </a:lvl3pPr>
      <a:lvl4pPr marL="1869251" indent="-266733" algn="l" defTabSz="1069051" rtl="0" eaLnBrk="0" fontAlgn="base" hangingPunct="0">
        <a:spcBef>
          <a:spcPct val="20000"/>
        </a:spcBef>
        <a:spcAft>
          <a:spcPct val="0"/>
        </a:spcAft>
        <a:buChar char="–"/>
        <a:defRPr sz="2300">
          <a:solidFill>
            <a:schemeClr val="tx1"/>
          </a:solidFill>
          <a:latin typeface="+mn-lt"/>
          <a:ea typeface="+mn-ea"/>
        </a:defRPr>
      </a:lvl4pPr>
      <a:lvl5pPr marL="2404834" indent="-268851" algn="l" defTabSz="1069051" rtl="0" eaLnBrk="0" fontAlgn="base" hangingPunct="0">
        <a:spcBef>
          <a:spcPct val="20000"/>
        </a:spcBef>
        <a:spcAft>
          <a:spcPct val="0"/>
        </a:spcAft>
        <a:buChar char="»"/>
        <a:defRPr sz="2300">
          <a:solidFill>
            <a:schemeClr val="tx1"/>
          </a:solidFill>
          <a:latin typeface="+mn-lt"/>
          <a:ea typeface="+mn-ea"/>
        </a:defRPr>
      </a:lvl5pPr>
      <a:lvl6pPr marL="3014510" indent="-268851" algn="l" defTabSz="1069051" rtl="0" fontAlgn="base">
        <a:spcBef>
          <a:spcPct val="20000"/>
        </a:spcBef>
        <a:spcAft>
          <a:spcPct val="0"/>
        </a:spcAft>
        <a:buChar char="»"/>
        <a:defRPr sz="2300">
          <a:solidFill>
            <a:schemeClr val="tx1"/>
          </a:solidFill>
          <a:latin typeface="+mn-lt"/>
          <a:ea typeface="+mn-ea"/>
        </a:defRPr>
      </a:lvl6pPr>
      <a:lvl7pPr marL="3624186" indent="-268851" algn="l" defTabSz="1069051" rtl="0" fontAlgn="base">
        <a:spcBef>
          <a:spcPct val="20000"/>
        </a:spcBef>
        <a:spcAft>
          <a:spcPct val="0"/>
        </a:spcAft>
        <a:buChar char="»"/>
        <a:defRPr sz="2300">
          <a:solidFill>
            <a:schemeClr val="tx1"/>
          </a:solidFill>
          <a:latin typeface="+mn-lt"/>
          <a:ea typeface="+mn-ea"/>
        </a:defRPr>
      </a:lvl7pPr>
      <a:lvl8pPr marL="4233863" indent="-268851" algn="l" defTabSz="1069051" rtl="0" fontAlgn="base">
        <a:spcBef>
          <a:spcPct val="20000"/>
        </a:spcBef>
        <a:spcAft>
          <a:spcPct val="0"/>
        </a:spcAft>
        <a:buChar char="»"/>
        <a:defRPr sz="2300">
          <a:solidFill>
            <a:schemeClr val="tx1"/>
          </a:solidFill>
          <a:latin typeface="+mn-lt"/>
          <a:ea typeface="+mn-ea"/>
        </a:defRPr>
      </a:lvl8pPr>
      <a:lvl9pPr marL="4843539" indent="-268851" algn="l" defTabSz="1069051" rtl="0" fontAlgn="base">
        <a:spcBef>
          <a:spcPct val="20000"/>
        </a:spcBef>
        <a:spcAft>
          <a:spcPct val="0"/>
        </a:spcAft>
        <a:buChar char="»"/>
        <a:defRPr sz="2300">
          <a:solidFill>
            <a:schemeClr val="tx1"/>
          </a:solidFill>
          <a:latin typeface="+mn-lt"/>
          <a:ea typeface="+mn-ea"/>
        </a:defRPr>
      </a:lvl9pPr>
    </p:bodyStyle>
    <p:otherStyle>
      <a:defPPr>
        <a:defRPr lang="zh-CN"/>
      </a:defPPr>
      <a:lvl1pPr marL="0" algn="l" defTabSz="1219352" rtl="0" eaLnBrk="1" latinLnBrk="0" hangingPunct="1">
        <a:defRPr sz="2400" kern="1200">
          <a:solidFill>
            <a:schemeClr val="tx1"/>
          </a:solidFill>
          <a:latin typeface="+mn-lt"/>
          <a:ea typeface="+mn-ea"/>
          <a:cs typeface="+mn-cs"/>
        </a:defRPr>
      </a:lvl1pPr>
      <a:lvl2pPr marL="609676" algn="l" defTabSz="1219352" rtl="0" eaLnBrk="1" latinLnBrk="0" hangingPunct="1">
        <a:defRPr sz="2400" kern="1200">
          <a:solidFill>
            <a:schemeClr val="tx1"/>
          </a:solidFill>
          <a:latin typeface="+mn-lt"/>
          <a:ea typeface="+mn-ea"/>
          <a:cs typeface="+mn-cs"/>
        </a:defRPr>
      </a:lvl2pPr>
      <a:lvl3pPr marL="1219352" algn="l" defTabSz="1219352" rtl="0" eaLnBrk="1" latinLnBrk="0" hangingPunct="1">
        <a:defRPr sz="2400" kern="1200">
          <a:solidFill>
            <a:schemeClr val="tx1"/>
          </a:solidFill>
          <a:latin typeface="+mn-lt"/>
          <a:ea typeface="+mn-ea"/>
          <a:cs typeface="+mn-cs"/>
        </a:defRPr>
      </a:lvl3pPr>
      <a:lvl4pPr marL="1829029" algn="l" defTabSz="1219352" rtl="0" eaLnBrk="1" latinLnBrk="0" hangingPunct="1">
        <a:defRPr sz="2400" kern="1200">
          <a:solidFill>
            <a:schemeClr val="tx1"/>
          </a:solidFill>
          <a:latin typeface="+mn-lt"/>
          <a:ea typeface="+mn-ea"/>
          <a:cs typeface="+mn-cs"/>
        </a:defRPr>
      </a:lvl4pPr>
      <a:lvl5pPr marL="2438705" algn="l" defTabSz="1219352" rtl="0" eaLnBrk="1" latinLnBrk="0" hangingPunct="1">
        <a:defRPr sz="2400" kern="1200">
          <a:solidFill>
            <a:schemeClr val="tx1"/>
          </a:solidFill>
          <a:latin typeface="+mn-lt"/>
          <a:ea typeface="+mn-ea"/>
          <a:cs typeface="+mn-cs"/>
        </a:defRPr>
      </a:lvl5pPr>
      <a:lvl6pPr marL="3048381" algn="l" defTabSz="1219352" rtl="0" eaLnBrk="1" latinLnBrk="0" hangingPunct="1">
        <a:defRPr sz="2400" kern="1200">
          <a:solidFill>
            <a:schemeClr val="tx1"/>
          </a:solidFill>
          <a:latin typeface="+mn-lt"/>
          <a:ea typeface="+mn-ea"/>
          <a:cs typeface="+mn-cs"/>
        </a:defRPr>
      </a:lvl6pPr>
      <a:lvl7pPr marL="3658057" algn="l" defTabSz="1219352" rtl="0" eaLnBrk="1" latinLnBrk="0" hangingPunct="1">
        <a:defRPr sz="2400" kern="1200">
          <a:solidFill>
            <a:schemeClr val="tx1"/>
          </a:solidFill>
          <a:latin typeface="+mn-lt"/>
          <a:ea typeface="+mn-ea"/>
          <a:cs typeface="+mn-cs"/>
        </a:defRPr>
      </a:lvl7pPr>
      <a:lvl8pPr marL="4267733" algn="l" defTabSz="1219352" rtl="0" eaLnBrk="1" latinLnBrk="0" hangingPunct="1">
        <a:defRPr sz="2400" kern="1200">
          <a:solidFill>
            <a:schemeClr val="tx1"/>
          </a:solidFill>
          <a:latin typeface="+mn-lt"/>
          <a:ea typeface="+mn-ea"/>
          <a:cs typeface="+mn-cs"/>
        </a:defRPr>
      </a:lvl8pPr>
      <a:lvl9pPr marL="4877410" algn="l" defTabSz="1219352"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44" name="Rectangle 80"/>
          <p:cNvSpPr>
            <a:spLocks noGrp="1" noChangeArrowheads="1"/>
          </p:cNvSpPr>
          <p:nvPr>
            <p:ph type="dt" sz="half" idx="2"/>
          </p:nvPr>
        </p:nvSpPr>
        <p:spPr bwMode="auto">
          <a:xfrm>
            <a:off x="10346059" y="6402389"/>
            <a:ext cx="1409700" cy="4556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b="0">
                <a:latin typeface="FrutigerNext LT Medium" pitchFamily="34" charset="0"/>
                <a:ea typeface="ＭＳ Ｐゴシック" pitchFamily="34" charset="-128"/>
              </a:defRPr>
            </a:lvl1pPr>
          </a:lstStyle>
          <a:p>
            <a:endParaRPr lang="de-DE" altLang="zh-CN" dirty="0" smtClean="0">
              <a:solidFill>
                <a:srgbClr val="000000"/>
              </a:solidFill>
            </a:endParaRPr>
          </a:p>
          <a:p>
            <a:pPr algn="r"/>
            <a:r>
              <a:rPr lang="de-DE" altLang="zh-CN" dirty="0" smtClean="0">
                <a:solidFill>
                  <a:srgbClr val="000000"/>
                </a:solidFill>
              </a:rPr>
              <a:t>Page </a:t>
            </a:r>
            <a:fld id="{7CDE2CA1-F7E1-49A0-B8E9-2419213D1BBD}" type="slidenum">
              <a:rPr lang="de-DE" altLang="zh-CN" smtClean="0">
                <a:solidFill>
                  <a:srgbClr val="000000"/>
                </a:solidFill>
              </a:rPr>
              <a:pPr algn="r"/>
              <a:t>‹#›</a:t>
            </a:fld>
            <a:endParaRPr lang="en-GB" altLang="zh-CN" dirty="0">
              <a:solidFill>
                <a:srgbClr val="000000"/>
              </a:solidFill>
            </a:endParaRPr>
          </a:p>
        </p:txBody>
      </p:sp>
      <p:sp>
        <p:nvSpPr>
          <p:cNvPr id="1033" name="Rectangle 88"/>
          <p:cNvSpPr>
            <a:spLocks noGrp="1" noChangeArrowheads="1"/>
          </p:cNvSpPr>
          <p:nvPr>
            <p:ph type="title"/>
          </p:nvPr>
        </p:nvSpPr>
        <p:spPr bwMode="auto">
          <a:xfrm>
            <a:off x="781050" y="274638"/>
            <a:ext cx="10975975" cy="1143000"/>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4" name="Rectangle 89"/>
          <p:cNvSpPr>
            <a:spLocks noGrp="1" noChangeArrowheads="1"/>
          </p:cNvSpPr>
          <p:nvPr>
            <p:ph type="body" idx="1"/>
          </p:nvPr>
        </p:nvSpPr>
        <p:spPr bwMode="auto">
          <a:xfrm>
            <a:off x="781050" y="1600200"/>
            <a:ext cx="10975975" cy="452596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70602" name="Rectangle 138"/>
          <p:cNvSpPr>
            <a:spLocks noChangeArrowheads="1"/>
          </p:cNvSpPr>
          <p:nvPr/>
        </p:nvSpPr>
        <p:spPr bwMode="auto">
          <a:xfrm>
            <a:off x="-2460625" y="528638"/>
            <a:ext cx="2460625" cy="5307012"/>
          </a:xfrm>
          <a:prstGeom prst="rect">
            <a:avLst/>
          </a:prstGeom>
          <a:noFill/>
          <a:ln w="9525">
            <a:noFill/>
            <a:miter lim="800000"/>
            <a:headEnd/>
            <a:tailEnd/>
          </a:ln>
          <a:effectLst/>
        </p:spPr>
        <p:txBody>
          <a:bodyPr lIns="87798" tIns="43900" rIns="87798" bIns="43900"/>
          <a:lstStyle/>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英文标题</a:t>
            </a:r>
            <a:r>
              <a:rPr lang="en-US" altLang="zh-CN" sz="1200" b="0">
                <a:solidFill>
                  <a:srgbClr val="F8F8F8"/>
                </a:solidFill>
                <a:latin typeface="Arial" charset="0"/>
                <a:ea typeface="华文细黑" pitchFamily="2" charset="-122"/>
              </a:rPr>
              <a:t>:32-35pt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Medium</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中文标题</a:t>
            </a:r>
            <a:r>
              <a:rPr lang="en-US" altLang="zh-CN" sz="1200" b="0">
                <a:solidFill>
                  <a:srgbClr val="F8F8F8"/>
                </a:solidFill>
                <a:latin typeface="Arial" charset="0"/>
                <a:ea typeface="华文细黑" pitchFamily="2" charset="-122"/>
              </a:rPr>
              <a:t>:30-32pt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 R153 G0 B0</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黑体</a:t>
            </a: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endParaRPr lang="zh-CN" altLang="en-US"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英文正文</a:t>
            </a:r>
            <a:r>
              <a:rPr lang="en-US" altLang="zh-CN" sz="1200" b="0">
                <a:solidFill>
                  <a:srgbClr val="F8F8F8"/>
                </a:solidFill>
                <a:latin typeface="Arial" charset="0"/>
                <a:ea typeface="华文细黑" pitchFamily="2" charset="-122"/>
              </a:rPr>
              <a:t>:20-22pt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 </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 :18pt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内部使用字体 </a:t>
            </a:r>
            <a:r>
              <a:rPr lang="en-US" altLang="zh-CN" sz="1200" b="0">
                <a:solidFill>
                  <a:srgbClr val="F8F8F8"/>
                </a:solidFill>
                <a:latin typeface="FrutigerNext LT Medium" pitchFamily="34" charset="0"/>
                <a:ea typeface="华文细黑" pitchFamily="2" charset="-122"/>
              </a:rPr>
              <a:t>:</a:t>
            </a:r>
          </a:p>
          <a:p>
            <a:pPr marL="342900" indent="-342900" algn="r">
              <a:lnSpc>
                <a:spcPct val="125000"/>
              </a:lnSpc>
              <a:spcBef>
                <a:spcPct val="20000"/>
              </a:spcBef>
              <a:buClr>
                <a:srgbClr val="990000"/>
              </a:buClr>
              <a:defRPr/>
            </a:pPr>
            <a:r>
              <a:rPr lang="en-US" altLang="zh-CN" sz="1200" b="0">
                <a:solidFill>
                  <a:srgbClr val="F8F8F8"/>
                </a:solidFill>
                <a:latin typeface="FrutigerNext LT Medium" pitchFamily="34" charset="0"/>
                <a:ea typeface="华文细黑" pitchFamily="2" charset="-122"/>
              </a:rPr>
              <a:t>FrutigerNext LT Regular</a:t>
            </a:r>
          </a:p>
          <a:p>
            <a:pPr marL="342900" indent="-342900" algn="r">
              <a:lnSpc>
                <a:spcPct val="125000"/>
              </a:lnSpc>
              <a:spcBef>
                <a:spcPct val="20000"/>
              </a:spcBef>
              <a:buClr>
                <a:srgbClr val="990000"/>
              </a:buClr>
              <a:defRPr/>
            </a:pPr>
            <a:r>
              <a:rPr lang="zh-CN" altLang="en-US" sz="1200" b="0">
                <a:solidFill>
                  <a:srgbClr val="F8F8F8"/>
                </a:solidFill>
                <a:latin typeface="FrutigerNext LT Medium" pitchFamily="34" charset="0"/>
                <a:ea typeface="华文细黑" pitchFamily="2" charset="-122"/>
              </a:rPr>
              <a:t>外部使用字体 </a:t>
            </a:r>
            <a:r>
              <a:rPr lang="en-US" altLang="zh-CN" sz="1200" b="0">
                <a:solidFill>
                  <a:srgbClr val="F8F8F8"/>
                </a:solidFill>
                <a:latin typeface="FrutigerNext LT Medium" pitchFamily="34" charset="0"/>
                <a:ea typeface="华文细黑" pitchFamily="2" charset="-122"/>
              </a:rPr>
              <a:t>: Arial</a:t>
            </a:r>
          </a:p>
          <a:p>
            <a:pPr marL="342900" indent="-342900" algn="r">
              <a:lnSpc>
                <a:spcPct val="75000"/>
              </a:lnSpc>
              <a:spcBef>
                <a:spcPct val="20000"/>
              </a:spcBef>
              <a:buClr>
                <a:srgbClr val="990000"/>
              </a:buClr>
              <a:defRPr/>
            </a:pPr>
            <a:endParaRPr lang="en-US" altLang="zh-CN" sz="1200" b="0">
              <a:solidFill>
                <a:srgbClr val="F8F8F8"/>
              </a:solidFill>
              <a:latin typeface="Arial" charset="0"/>
              <a:ea typeface="华文细黑" pitchFamily="2" charset="-122"/>
            </a:endParaRP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中文正文</a:t>
            </a:r>
            <a:r>
              <a:rPr lang="en-US" altLang="zh-CN" sz="1200" b="0">
                <a:solidFill>
                  <a:srgbClr val="F8F8F8"/>
                </a:solidFill>
                <a:latin typeface="Arial" charset="0"/>
                <a:ea typeface="华文细黑" pitchFamily="2" charset="-122"/>
              </a:rPr>
              <a:t>:18-20pt</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子目录</a:t>
            </a:r>
            <a:r>
              <a:rPr lang="en-US" altLang="zh-CN" sz="1200" b="0">
                <a:solidFill>
                  <a:srgbClr val="F8F8F8"/>
                </a:solidFill>
                <a:latin typeface="Arial" charset="0"/>
                <a:ea typeface="华文细黑" pitchFamily="2" charset="-122"/>
              </a:rPr>
              <a:t>(2-5</a:t>
            </a:r>
            <a:r>
              <a:rPr lang="zh-CN" altLang="en-US" sz="1200" b="0">
                <a:solidFill>
                  <a:srgbClr val="F8F8F8"/>
                </a:solidFill>
                <a:latin typeface="Arial" charset="0"/>
                <a:ea typeface="华文细黑" pitchFamily="2" charset="-122"/>
              </a:rPr>
              <a:t>级</a:t>
            </a:r>
            <a:r>
              <a:rPr lang="en-US" altLang="zh-CN" sz="1200" b="0">
                <a:solidFill>
                  <a:srgbClr val="F8F8F8"/>
                </a:solidFill>
                <a:latin typeface="Arial" charset="0"/>
                <a:ea typeface="华文细黑" pitchFamily="2" charset="-122"/>
              </a:rPr>
              <a:t>):18pt </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颜色</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黑色</a:t>
            </a:r>
          </a:p>
          <a:p>
            <a:pPr marL="342900" indent="-342900" algn="r">
              <a:lnSpc>
                <a:spcPct val="125000"/>
              </a:lnSpc>
              <a:spcBef>
                <a:spcPct val="20000"/>
              </a:spcBef>
              <a:buClr>
                <a:srgbClr val="990000"/>
              </a:buClr>
              <a:defRPr/>
            </a:pPr>
            <a:r>
              <a:rPr lang="zh-CN" altLang="en-US" sz="1200" b="0">
                <a:solidFill>
                  <a:srgbClr val="F8F8F8"/>
                </a:solidFill>
                <a:latin typeface="Arial" charset="0"/>
                <a:ea typeface="华文细黑" pitchFamily="2" charset="-122"/>
              </a:rPr>
              <a:t>字体</a:t>
            </a:r>
            <a:r>
              <a:rPr lang="en-US" altLang="zh-CN" sz="1200" b="0">
                <a:solidFill>
                  <a:srgbClr val="F8F8F8"/>
                </a:solidFill>
                <a:latin typeface="Arial" charset="0"/>
                <a:ea typeface="华文细黑" pitchFamily="2" charset="-122"/>
              </a:rPr>
              <a:t>:</a:t>
            </a:r>
            <a:r>
              <a:rPr lang="zh-CN" altLang="en-US" sz="1200" b="0">
                <a:solidFill>
                  <a:srgbClr val="F8F8F8"/>
                </a:solidFill>
                <a:latin typeface="Arial" charset="0"/>
                <a:ea typeface="华文细黑" pitchFamily="2" charset="-122"/>
              </a:rPr>
              <a:t>细黑体 </a:t>
            </a:r>
            <a:endParaRPr lang="zh-CN" altLang="en-US" sz="1200" b="0">
              <a:solidFill>
                <a:srgbClr val="080808"/>
              </a:solidFill>
              <a:latin typeface="Arial" charset="0"/>
              <a:ea typeface="华文细黑" pitchFamily="2" charset="-122"/>
            </a:endParaRPr>
          </a:p>
        </p:txBody>
      </p:sp>
      <p:sp>
        <p:nvSpPr>
          <p:cNvPr id="1470603" name="Rectangle 139"/>
          <p:cNvSpPr>
            <a:spLocks noChangeArrowheads="1"/>
          </p:cNvSpPr>
          <p:nvPr/>
        </p:nvSpPr>
        <p:spPr bwMode="auto">
          <a:xfrm>
            <a:off x="12361863" y="4292600"/>
            <a:ext cx="1227137" cy="2627313"/>
          </a:xfrm>
          <a:prstGeom prst="rect">
            <a:avLst/>
          </a:prstGeom>
          <a:solidFill>
            <a:srgbClr val="F8F8F8"/>
          </a:solidFill>
          <a:ln w="9525" algn="ctr">
            <a:noFill/>
            <a:miter lim="800000"/>
            <a:headEnd/>
            <a:tailEnd/>
          </a:ln>
          <a:effectLst/>
        </p:spPr>
        <p:txBody>
          <a:bodyPr lIns="91425" tIns="45712" rIns="91425" bIns="45712" anchor="ctr">
            <a:spAutoFit/>
          </a:bodyPr>
          <a:lstStyle/>
          <a:p>
            <a:pPr algn="ctr" defTabSz="877888" eaLnBrk="0" hangingPunct="0"/>
            <a:endParaRPr lang="zh-CN" altLang="zh-CN" sz="1500" b="0">
              <a:solidFill>
                <a:srgbClr val="000000"/>
              </a:solidFill>
              <a:latin typeface="FrutigerNext LT Regular" pitchFamily="34" charset="0"/>
              <a:ea typeface="ＭＳ Ｐゴシック" pitchFamily="34" charset="-128"/>
            </a:endParaRPr>
          </a:p>
        </p:txBody>
      </p:sp>
      <p:grpSp>
        <p:nvGrpSpPr>
          <p:cNvPr id="3" name="Group 140"/>
          <p:cNvGrpSpPr>
            <a:grpSpLocks/>
          </p:cNvGrpSpPr>
          <p:nvPr/>
        </p:nvGrpSpPr>
        <p:grpSpPr bwMode="auto">
          <a:xfrm>
            <a:off x="12472988" y="5278438"/>
            <a:ext cx="989012" cy="184150"/>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4" name="Group 145"/>
          <p:cNvGrpSpPr>
            <a:grpSpLocks/>
          </p:cNvGrpSpPr>
          <p:nvPr/>
        </p:nvGrpSpPr>
        <p:grpSpPr bwMode="auto">
          <a:xfrm>
            <a:off x="12472988" y="6203950"/>
            <a:ext cx="989012"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5" name="Group 150"/>
          <p:cNvGrpSpPr>
            <a:grpSpLocks/>
          </p:cNvGrpSpPr>
          <p:nvPr/>
        </p:nvGrpSpPr>
        <p:grpSpPr bwMode="auto">
          <a:xfrm>
            <a:off x="12472988" y="6450013"/>
            <a:ext cx="989012" cy="182562"/>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6" name="Group 155"/>
          <p:cNvGrpSpPr>
            <a:grpSpLocks/>
          </p:cNvGrpSpPr>
          <p:nvPr/>
        </p:nvGrpSpPr>
        <p:grpSpPr bwMode="auto">
          <a:xfrm>
            <a:off x="12472988" y="5527675"/>
            <a:ext cx="989012"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7" name="Group 160"/>
          <p:cNvGrpSpPr>
            <a:grpSpLocks/>
          </p:cNvGrpSpPr>
          <p:nvPr/>
        </p:nvGrpSpPr>
        <p:grpSpPr bwMode="auto">
          <a:xfrm>
            <a:off x="12472988" y="5957888"/>
            <a:ext cx="989012" cy="182562"/>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8" name="Group 165"/>
          <p:cNvGrpSpPr>
            <a:grpSpLocks/>
          </p:cNvGrpSpPr>
          <p:nvPr/>
        </p:nvGrpSpPr>
        <p:grpSpPr bwMode="auto">
          <a:xfrm>
            <a:off x="12472988" y="6697663"/>
            <a:ext cx="989012" cy="182562"/>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9" name="Group 170"/>
          <p:cNvGrpSpPr>
            <a:grpSpLocks/>
          </p:cNvGrpSpPr>
          <p:nvPr/>
        </p:nvGrpSpPr>
        <p:grpSpPr bwMode="auto">
          <a:xfrm>
            <a:off x="12472988" y="5032375"/>
            <a:ext cx="989012" cy="184150"/>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0" name="Group 175"/>
          <p:cNvGrpSpPr>
            <a:grpSpLocks/>
          </p:cNvGrpSpPr>
          <p:nvPr/>
        </p:nvGrpSpPr>
        <p:grpSpPr bwMode="auto">
          <a:xfrm>
            <a:off x="12472988" y="4600575"/>
            <a:ext cx="989012"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grpSp>
        <p:nvGrpSpPr>
          <p:cNvPr id="11" name="Group 180"/>
          <p:cNvGrpSpPr>
            <a:grpSpLocks/>
          </p:cNvGrpSpPr>
          <p:nvPr/>
        </p:nvGrpSpPr>
        <p:grpSpPr bwMode="auto">
          <a:xfrm>
            <a:off x="12472988" y="4354513"/>
            <a:ext cx="989012" cy="184150"/>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pPr>
                <a:buClr>
                  <a:srgbClr val="CC9900"/>
                </a:buClr>
                <a:buFont typeface="Wingdings" pitchFamily="2" charset="2"/>
                <a:buChar char="n"/>
                <a:defRPr/>
              </a:pPr>
              <a:endParaRPr lang="zh-CN" altLang="en-US">
                <a:solidFill>
                  <a:srgbClr val="000000"/>
                </a:solidFill>
                <a:latin typeface="Arial" charset="0"/>
                <a:ea typeface="宋体" charset="-122"/>
              </a:endParaRPr>
            </a:p>
          </p:txBody>
        </p:sp>
      </p:grpSp>
      <p:sp>
        <p:nvSpPr>
          <p:cNvPr id="1470649" name="Rectangle 185"/>
          <p:cNvSpPr>
            <a:spLocks noChangeArrowheads="1"/>
          </p:cNvSpPr>
          <p:nvPr/>
        </p:nvSpPr>
        <p:spPr bwMode="auto">
          <a:xfrm>
            <a:off x="12269788" y="2263775"/>
            <a:ext cx="1401762" cy="2654300"/>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配色参考方案：</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建议同一页面内不超过四种颜色，以下是９组配色方案，同一页面内只选择一组使用。</a:t>
            </a:r>
          </a:p>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（仅供参考）</a:t>
            </a:r>
          </a:p>
        </p:txBody>
      </p:sp>
      <p:sp>
        <p:nvSpPr>
          <p:cNvPr id="1470650" name="Rectangle 186"/>
          <p:cNvSpPr>
            <a:spLocks noChangeArrowheads="1"/>
          </p:cNvSpPr>
          <p:nvPr/>
        </p:nvSpPr>
        <p:spPr bwMode="auto">
          <a:xfrm>
            <a:off x="12269788" y="-61913"/>
            <a:ext cx="1401762" cy="838201"/>
          </a:xfrm>
          <a:prstGeom prst="rect">
            <a:avLst/>
          </a:prstGeom>
          <a:noFill/>
          <a:ln w="9525">
            <a:noFill/>
            <a:miter lim="800000"/>
            <a:headEnd/>
            <a:tailEnd/>
          </a:ln>
          <a:effectLst/>
        </p:spPr>
        <p:txBody>
          <a:bodyPr lIns="87798" tIns="43900" rIns="87798" bIns="43900"/>
          <a:lstStyle/>
          <a:p>
            <a:pPr marL="342900" indent="-342900">
              <a:lnSpc>
                <a:spcPct val="120000"/>
              </a:lnSpc>
              <a:spcBef>
                <a:spcPct val="20000"/>
              </a:spcBef>
              <a:buClr>
                <a:srgbClr val="990000"/>
              </a:buClr>
              <a:defRPr/>
            </a:pPr>
            <a:r>
              <a:rPr lang="zh-CN" altLang="en-US" sz="1200" b="0">
                <a:solidFill>
                  <a:srgbClr val="F8F8F8"/>
                </a:solidFill>
                <a:latin typeface="华文细黑" pitchFamily="2" charset="-122"/>
                <a:ea typeface="华文细黑" pitchFamily="2" charset="-122"/>
              </a:rPr>
              <a:t>客户或者合作伙伴的标志放在右上角</a:t>
            </a:r>
            <a:r>
              <a:rPr lang="en-US" altLang="zh-CN" sz="1200" b="0">
                <a:solidFill>
                  <a:srgbClr val="F8F8F8"/>
                </a:solidFill>
                <a:latin typeface="华文细黑" pitchFamily="2" charset="-122"/>
                <a:ea typeface="华文细黑" pitchFamily="2" charset="-122"/>
              </a:rPr>
              <a:t>.</a:t>
            </a:r>
          </a:p>
        </p:txBody>
      </p:sp>
    </p:spTree>
  </p:cSld>
  <p:clrMap bg1="lt1" tx1="dk1" bg2="lt2" tx2="dk2" accent1="accent1" accent2="accent2" accent3="accent3" accent4="accent4" accent5="accent5" accent6="accent6" hlink="hlink" folHlink="folHlink"/>
  <p:sldLayoutIdLst>
    <p:sldLayoutId id="2147486567" r:id="rId1"/>
    <p:sldLayoutId id="2147486568" r:id="rId2"/>
    <p:sldLayoutId id="2147486569" r:id="rId3"/>
    <p:sldLayoutId id="2147486570" r:id="rId4"/>
    <p:sldLayoutId id="2147486571" r:id="rId5"/>
    <p:sldLayoutId id="2147486572" r:id="rId6"/>
    <p:sldLayoutId id="2147486573" r:id="rId7"/>
    <p:sldLayoutId id="2147486574" r:id="rId8"/>
    <p:sldLayoutId id="2147486575" r:id="rId9"/>
    <p:sldLayoutId id="2147486576" r:id="rId10"/>
    <p:sldLayoutId id="2147486577" r:id="rId1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宋体" charset="-122"/>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fontAlgn="base">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宋体" charset="-122"/>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宋体" charset="-122"/>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宋体" charset="-122"/>
        </a:defRPr>
      </a:lvl3pPr>
      <a:lvl4pPr marL="1600200" indent="-228600" algn="l" rtl="0" eaLnBrk="0" fontAlgn="base" hangingPunct="0">
        <a:spcBef>
          <a:spcPct val="20000"/>
        </a:spcBef>
        <a:spcAft>
          <a:spcPct val="0"/>
        </a:spcAft>
        <a:buChar char="–"/>
        <a:defRPr sz="1600">
          <a:solidFill>
            <a:schemeClr val="tx1"/>
          </a:solidFill>
          <a:latin typeface="+mn-lt"/>
          <a:ea typeface="+mn-ea"/>
          <a:cs typeface="宋体" charset="-122"/>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宋体" charset="-122"/>
        </a:defRPr>
      </a:lvl5pPr>
      <a:lvl6pPr marL="2514600" indent="-228600" algn="l" rtl="0" fontAlgn="base">
        <a:spcBef>
          <a:spcPct val="20000"/>
        </a:spcBef>
        <a:spcAft>
          <a:spcPct val="0"/>
        </a:spcAft>
        <a:buFont typeface="Arial" charset="0"/>
        <a:buChar char="~"/>
        <a:defRPr sz="1600">
          <a:solidFill>
            <a:schemeClr val="tx1"/>
          </a:solidFill>
          <a:latin typeface="+mn-lt"/>
          <a:ea typeface="+mn-ea"/>
          <a:cs typeface="+mn-cs"/>
        </a:defRPr>
      </a:lvl6pPr>
      <a:lvl7pPr marL="2971800" indent="-228600" algn="l" rtl="0" fontAlgn="base">
        <a:spcBef>
          <a:spcPct val="20000"/>
        </a:spcBef>
        <a:spcAft>
          <a:spcPct val="0"/>
        </a:spcAft>
        <a:buFont typeface="Arial" charset="0"/>
        <a:buChar char="~"/>
        <a:defRPr sz="1600">
          <a:solidFill>
            <a:schemeClr val="tx1"/>
          </a:solidFill>
          <a:latin typeface="+mn-lt"/>
          <a:ea typeface="+mn-ea"/>
          <a:cs typeface="+mn-cs"/>
        </a:defRPr>
      </a:lvl7pPr>
      <a:lvl8pPr marL="3429000" indent="-228600" algn="l" rtl="0" fontAlgn="base">
        <a:spcBef>
          <a:spcPct val="20000"/>
        </a:spcBef>
        <a:spcAft>
          <a:spcPct val="0"/>
        </a:spcAft>
        <a:buFont typeface="Arial" charset="0"/>
        <a:buChar char="~"/>
        <a:defRPr sz="1600">
          <a:solidFill>
            <a:schemeClr val="tx1"/>
          </a:solidFill>
          <a:latin typeface="+mn-lt"/>
          <a:ea typeface="+mn-ea"/>
          <a:cs typeface="+mn-cs"/>
        </a:defRPr>
      </a:lvl8pPr>
      <a:lvl9pPr marL="3886200" indent="-228600" algn="l" rtl="0" fontAlgn="base">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enwei.li@huawei.com" TargetMode="External"/><Relationship Id="rId2" Type="http://schemas.openxmlformats.org/officeDocument/2006/relationships/notesSlide" Target="../notesSlides/notesSlide1.xml"/><Relationship Id="rId1" Type="http://schemas.openxmlformats.org/officeDocument/2006/relationships/slideLayout" Target="../slideLayouts/slideLayout84.xml"/><Relationship Id="rId5" Type="http://schemas.openxmlformats.org/officeDocument/2006/relationships/hyperlink" Target="mailto:christian.jacquenet@orange.com" TargetMode="External"/><Relationship Id="rId4" Type="http://schemas.openxmlformats.org/officeDocument/2006/relationships/hyperlink" Target="mailto:quintin.zhao@huawei.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 y="2276475"/>
            <a:ext cx="11763263" cy="1143000"/>
          </a:xfrm>
        </p:spPr>
        <p:txBody>
          <a:bodyPr/>
          <a:lstStyle/>
          <a:p>
            <a:pPr eaLnBrk="1" hangingPunct="1"/>
            <a:r>
              <a:rPr lang="en-US" altLang="zh-CN" sz="2800" dirty="0" smtClean="0"/>
              <a:t>Fast Reroute for Receiver-Driven </a:t>
            </a:r>
            <a:r>
              <a:rPr lang="en-US" altLang="zh-CN" sz="2800" dirty="0" err="1" smtClean="0"/>
              <a:t>mRSVP</a:t>
            </a:r>
            <a:r>
              <a:rPr lang="en-US" altLang="zh-CN" sz="2800" dirty="0" smtClean="0"/>
              <a:t>-TE</a:t>
            </a:r>
            <a:r>
              <a:rPr lang="en-US" altLang="zh-CN" sz="3200" dirty="0" smtClean="0"/>
              <a:t/>
            </a:r>
            <a:br>
              <a:rPr lang="en-US" altLang="zh-CN" sz="3200" dirty="0" smtClean="0"/>
            </a:br>
            <a:r>
              <a:rPr lang="en-US" altLang="zh-CN" sz="2000" dirty="0" smtClean="0"/>
              <a:t>draft-zlj-mpls-mrsvp-te-frr-00.txt</a:t>
            </a:r>
          </a:p>
        </p:txBody>
      </p:sp>
      <p:sp>
        <p:nvSpPr>
          <p:cNvPr id="2051" name="Rectangle 3"/>
          <p:cNvSpPr>
            <a:spLocks noGrp="1" noChangeArrowheads="1"/>
          </p:cNvSpPr>
          <p:nvPr>
            <p:ph type="subTitle" idx="1"/>
          </p:nvPr>
        </p:nvSpPr>
        <p:spPr>
          <a:xfrm>
            <a:off x="1969012" y="3644900"/>
            <a:ext cx="8536623" cy="1752600"/>
          </a:xfrm>
        </p:spPr>
        <p:txBody>
          <a:bodyPr/>
          <a:lstStyle/>
          <a:p>
            <a:pPr eaLnBrk="1" hangingPunct="1"/>
            <a:endParaRPr lang="en-US" altLang="zh-CN" sz="2000" dirty="0" smtClean="0"/>
          </a:p>
          <a:p>
            <a:pPr eaLnBrk="1" hangingPunct="1"/>
            <a:r>
              <a:rPr lang="en-US" altLang="zh-CN" sz="2000" dirty="0" smtClean="0"/>
              <a:t>Katherine Zhao (katherine.zhao</a:t>
            </a:r>
            <a:r>
              <a:rPr lang="en-US" altLang="zh-CN" sz="2000" dirty="0" smtClean="0">
                <a:hlinkClick r:id="rId3"/>
              </a:rPr>
              <a:t>@huawei.com</a:t>
            </a:r>
            <a:r>
              <a:rPr lang="en-US" altLang="zh-CN" sz="2000" dirty="0" smtClean="0"/>
              <a:t>)</a:t>
            </a:r>
          </a:p>
          <a:p>
            <a:pPr eaLnBrk="1" hangingPunct="1"/>
            <a:r>
              <a:rPr lang="en-US" altLang="zh-CN" sz="2000" dirty="0" smtClean="0"/>
              <a:t>Richard Li (renwei.li</a:t>
            </a:r>
            <a:r>
              <a:rPr lang="en-US" altLang="zh-CN" sz="2000" dirty="0" smtClean="0">
                <a:hlinkClick r:id="rId4"/>
              </a:rPr>
              <a:t>@huawei.com</a:t>
            </a:r>
            <a:r>
              <a:rPr lang="en-US" altLang="zh-CN" sz="2000" dirty="0" smtClean="0"/>
              <a:t>)</a:t>
            </a:r>
          </a:p>
          <a:p>
            <a:pPr eaLnBrk="1" hangingPunct="1"/>
            <a:r>
              <a:rPr lang="en-US" altLang="zh-CN" sz="2000" dirty="0" smtClean="0"/>
              <a:t>Christian </a:t>
            </a:r>
            <a:r>
              <a:rPr lang="en-US" altLang="zh-CN" sz="2000" dirty="0" err="1" smtClean="0"/>
              <a:t>Jacquenet</a:t>
            </a:r>
            <a:r>
              <a:rPr lang="en-US" altLang="zh-CN" sz="2000" dirty="0" smtClean="0"/>
              <a:t> (</a:t>
            </a:r>
            <a:r>
              <a:rPr lang="en-US" altLang="zh-CN" sz="2000" dirty="0" smtClean="0">
                <a:hlinkClick r:id="rId5"/>
              </a:rPr>
              <a:t>christian.jacquenet@orange.com</a:t>
            </a:r>
            <a:r>
              <a:rPr lang="en-US" altLang="zh-CN" sz="2000" dirty="0" smtClean="0"/>
              <a:t>)</a:t>
            </a:r>
          </a:p>
          <a:p>
            <a:pPr eaLnBrk="1" hangingPunct="1"/>
            <a:endParaRPr lang="en-US" altLang="zh-CN" sz="2000" dirty="0" smtClean="0"/>
          </a:p>
        </p:txBody>
      </p:sp>
      <p:sp>
        <p:nvSpPr>
          <p:cNvPr id="2052" name="Rectangle 4"/>
          <p:cNvSpPr>
            <a:spLocks noChangeArrowheads="1"/>
          </p:cNvSpPr>
          <p:nvPr/>
        </p:nvSpPr>
        <p:spPr bwMode="auto">
          <a:xfrm>
            <a:off x="914638" y="762000"/>
            <a:ext cx="10365899" cy="1143000"/>
          </a:xfrm>
          <a:prstGeom prst="rect">
            <a:avLst/>
          </a:prstGeom>
          <a:noFill/>
          <a:ln w="9525">
            <a:noFill/>
            <a:miter lim="800000"/>
            <a:headEnd/>
            <a:tailEnd/>
          </a:ln>
        </p:spPr>
        <p:txBody>
          <a:bodyPr anchor="ctr"/>
          <a:lstStyle/>
          <a:p>
            <a:pPr algn="ctr"/>
            <a:r>
              <a:rPr lang="en-US" altLang="zh-CN" sz="4800" b="0" dirty="0" smtClean="0">
                <a:solidFill>
                  <a:srgbClr val="C00000"/>
                </a:solidFill>
                <a:latin typeface="Times New Roman" pitchFamily="18" charset="0"/>
                <a:ea typeface="ＭＳ Ｐゴシック" pitchFamily="34" charset="-128"/>
              </a:rPr>
              <a:t>84th </a:t>
            </a:r>
            <a:r>
              <a:rPr lang="en-US" altLang="zh-CN" sz="4800" b="0" dirty="0">
                <a:solidFill>
                  <a:srgbClr val="C00000"/>
                </a:solidFill>
                <a:latin typeface="Times New Roman" pitchFamily="18" charset="0"/>
                <a:ea typeface="ＭＳ Ｐゴシック" pitchFamily="34" charset="-128"/>
              </a:rPr>
              <a:t>IETF </a:t>
            </a:r>
            <a:r>
              <a:rPr lang="en-US" altLang="zh-CN" sz="4800" b="0" dirty="0" smtClean="0">
                <a:solidFill>
                  <a:srgbClr val="C00000"/>
                </a:solidFill>
                <a:latin typeface="Times New Roman" pitchFamily="18" charset="0"/>
                <a:ea typeface="ＭＳ Ｐゴシック" pitchFamily="34" charset="-128"/>
              </a:rPr>
              <a:t>@ Vancouver</a:t>
            </a:r>
            <a:endParaRPr lang="en-US" altLang="zh-CN" sz="4800" b="0" dirty="0">
              <a:solidFill>
                <a:srgbClr val="C00000"/>
              </a:solidFill>
              <a:latin typeface="Times New Roman" pitchFamily="18" charset="0"/>
              <a:ea typeface="ＭＳ Ｐゴシック"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txBox="1">
            <a:spLocks/>
          </p:cNvSpPr>
          <p:nvPr/>
        </p:nvSpPr>
        <p:spPr bwMode="auto">
          <a:xfrm>
            <a:off x="738236" y="2118241"/>
            <a:ext cx="9175775" cy="85496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eaLnBrk="0" hangingPunct="0"/>
            <a:r>
              <a:rPr lang="en-US" altLang="zh-CN" sz="2800" kern="0" dirty="0" smtClean="0">
                <a:ea typeface="微软雅黑" pitchFamily="34" charset="-122"/>
                <a:cs typeface="Arial" pitchFamily="34" charset="0"/>
              </a:rPr>
              <a:t>FRR Relevant Terminologies </a:t>
            </a:r>
            <a:endParaRPr lang="zh-CN" altLang="en-US" sz="2800" kern="0" dirty="0">
              <a:ea typeface="微软雅黑" pitchFamily="34" charset="-122"/>
              <a:cs typeface="Arial" pitchFamily="34" charset="0"/>
            </a:endParaRPr>
          </a:p>
        </p:txBody>
      </p:sp>
      <p:sp>
        <p:nvSpPr>
          <p:cNvPr id="5" name="Rectangle 4"/>
          <p:cNvSpPr/>
          <p:nvPr/>
        </p:nvSpPr>
        <p:spPr>
          <a:xfrm>
            <a:off x="-239117" y="2564904"/>
            <a:ext cx="11462183" cy="3724096"/>
          </a:xfrm>
          <a:prstGeom prst="rect">
            <a:avLst/>
          </a:prstGeom>
        </p:spPr>
        <p:txBody>
          <a:bodyPr wrap="square">
            <a:spAutoFit/>
          </a:bodyPr>
          <a:lstStyle/>
          <a:p>
            <a:pPr marL="342900" indent="-342900"/>
            <a:endParaRPr lang="en-US" sz="1600" dirty="0" smtClean="0"/>
          </a:p>
          <a:p>
            <a:pPr marL="1257300" lvl="2" indent="-342900">
              <a:buFont typeface="Wingdings" pitchFamily="2" charset="2"/>
              <a:buChar char="Ø"/>
            </a:pPr>
            <a:r>
              <a:rPr lang="en-US" sz="2400" dirty="0" smtClean="0"/>
              <a:t>PLR:  </a:t>
            </a:r>
            <a:r>
              <a:rPr lang="en-US" dirty="0" smtClean="0"/>
              <a:t>Point of Local Repair, a LSR that detects failure event and redirects traffic from protected LSP to backup </a:t>
            </a:r>
            <a:r>
              <a:rPr lang="en-US" dirty="0" err="1" smtClean="0"/>
              <a:t>mLSP</a:t>
            </a:r>
            <a:r>
              <a:rPr lang="en-US" dirty="0" smtClean="0"/>
              <a:t>.  PLR does not initiate backup LSP setup with </a:t>
            </a:r>
            <a:r>
              <a:rPr lang="en-US" dirty="0" err="1" smtClean="0"/>
              <a:t>mRSVP</a:t>
            </a:r>
            <a:r>
              <a:rPr lang="en-US" dirty="0" smtClean="0"/>
              <a:t>-TE.</a:t>
            </a:r>
          </a:p>
          <a:p>
            <a:pPr marL="1257300" lvl="2" indent="-342900"/>
            <a:r>
              <a:rPr lang="en-US" dirty="0" smtClean="0"/>
              <a:t> </a:t>
            </a:r>
          </a:p>
          <a:p>
            <a:pPr marL="1257300" lvl="2" indent="-342900">
              <a:buFont typeface="Wingdings" pitchFamily="2" charset="2"/>
              <a:buChar char="Ø"/>
            </a:pPr>
            <a:r>
              <a:rPr lang="en-US" sz="2400" dirty="0" smtClean="0"/>
              <a:t>MP:  </a:t>
            </a:r>
            <a:r>
              <a:rPr lang="en-US" dirty="0" smtClean="0"/>
              <a:t>Merge Point, a LSR that merges user traffic from a backup LSP to the primary LSP. MP initiates backup LSP setup considering PLR as the root of the backup LSR. </a:t>
            </a:r>
          </a:p>
          <a:p>
            <a:pPr marL="1257300" lvl="2" indent="-342900"/>
            <a:endParaRPr lang="en-US" dirty="0" smtClean="0"/>
          </a:p>
          <a:p>
            <a:pPr marL="1257300" lvl="2" indent="-342900">
              <a:buFont typeface="Wingdings" pitchFamily="2" charset="2"/>
              <a:buChar char="Ø"/>
            </a:pPr>
            <a:r>
              <a:rPr lang="en-US" sz="2400" dirty="0" smtClean="0"/>
              <a:t>N: </a:t>
            </a:r>
            <a:r>
              <a:rPr lang="en-US" dirty="0" smtClean="0"/>
              <a:t>The node being protected, a LSR located between PLR and MP over the primary LSP.</a:t>
            </a:r>
          </a:p>
          <a:p>
            <a:pPr marL="1257300" lvl="2" indent="-342900"/>
            <a:endParaRPr lang="en-US" dirty="0" smtClean="0"/>
          </a:p>
          <a:p>
            <a:pPr marL="1257300" lvl="2" indent="-342900">
              <a:buFont typeface="Wingdings" pitchFamily="2" charset="2"/>
              <a:buChar char="Ø"/>
            </a:pPr>
            <a:r>
              <a:rPr lang="en-US" sz="2400" dirty="0" smtClean="0"/>
              <a:t>FRR Domain: </a:t>
            </a:r>
            <a:r>
              <a:rPr lang="en-US" dirty="0" smtClean="0"/>
              <a:t>A set of links and LSRs crossover the protected sub-LSP(s) and backup LSP. The domain is between PLR and MP(s)</a:t>
            </a:r>
          </a:p>
          <a:p>
            <a:pPr marL="1257300" lvl="2" indent="-342900">
              <a:buFont typeface="Wingdings" pitchFamily="2" charset="2"/>
              <a:buChar char="Ø"/>
            </a:pPr>
            <a:endParaRPr lang="en-US" sz="1600" dirty="0" smtClean="0"/>
          </a:p>
        </p:txBody>
      </p:sp>
      <p:sp>
        <p:nvSpPr>
          <p:cNvPr id="4" name="Rectangle 3"/>
          <p:cNvSpPr/>
          <p:nvPr/>
        </p:nvSpPr>
        <p:spPr>
          <a:xfrm>
            <a:off x="738236" y="914811"/>
            <a:ext cx="11125236" cy="984885"/>
          </a:xfrm>
          <a:prstGeom prst="rect">
            <a:avLst/>
          </a:prstGeom>
        </p:spPr>
        <p:txBody>
          <a:bodyPr wrap="square">
            <a:spAutoFit/>
          </a:bodyPr>
          <a:lstStyle/>
          <a:p>
            <a:pPr marL="342900" indent="-342900"/>
            <a:endParaRPr lang="en-US" dirty="0" smtClean="0"/>
          </a:p>
          <a:p>
            <a:pPr marL="342900" indent="-342900">
              <a:buFont typeface="Arial" pitchFamily="34" charset="0"/>
              <a:buChar char="•"/>
            </a:pPr>
            <a:r>
              <a:rPr lang="en-US" sz="2000" dirty="0" smtClean="0"/>
              <a:t>The existing FRR mechanisms for sender-driven RSVP-TE is no longer applicable</a:t>
            </a:r>
          </a:p>
          <a:p>
            <a:pPr marL="342900" indent="-342900">
              <a:buFont typeface="Arial" pitchFamily="34" charset="0"/>
              <a:buChar char="•"/>
            </a:pPr>
            <a:r>
              <a:rPr lang="en-US" sz="2000" dirty="0" smtClean="0"/>
              <a:t>FRR is </a:t>
            </a:r>
            <a:r>
              <a:rPr lang="en-US" altLang="zh-CN" sz="2000" dirty="0" smtClean="0"/>
              <a:t>well accepted and must have for HA</a:t>
            </a:r>
            <a:endParaRPr lang="en-US" sz="2000" dirty="0" smtClean="0"/>
          </a:p>
        </p:txBody>
      </p:sp>
      <p:sp>
        <p:nvSpPr>
          <p:cNvPr id="6" name="Rectangle 2"/>
          <p:cNvSpPr txBox="1">
            <a:spLocks noChangeArrowheads="1"/>
          </p:cNvSpPr>
          <p:nvPr/>
        </p:nvSpPr>
        <p:spPr bwMode="auto">
          <a:xfrm>
            <a:off x="317583" y="332656"/>
            <a:ext cx="8208912" cy="582155"/>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rgbClr val="990000"/>
                </a:solidFill>
                <a:effectLst/>
                <a:uLnTx/>
                <a:uFillTx/>
                <a:latin typeface="+mj-lt"/>
                <a:ea typeface="+mj-ea"/>
                <a:cs typeface="宋体" charset="-122"/>
              </a:rPr>
              <a:t>  </a:t>
            </a:r>
            <a:r>
              <a:rPr kumimoji="0" lang="en-US" sz="2400" b="1" i="0" u="none" strike="noStrike" kern="0" cap="none" spc="0" normalizeH="0" baseline="0" noProof="0" dirty="0" smtClean="0">
                <a:ln>
                  <a:noFill/>
                </a:ln>
                <a:solidFill>
                  <a:srgbClr val="990000"/>
                </a:solidFill>
                <a:effectLst/>
                <a:uLnTx/>
                <a:uFillTx/>
                <a:latin typeface="+mj-lt"/>
                <a:ea typeface="+mj-ea"/>
                <a:cs typeface="宋体" charset="-122"/>
              </a:rPr>
              <a:t/>
            </a:r>
            <a:br>
              <a:rPr kumimoji="0" lang="en-US" sz="2400" b="1" i="0" u="none" strike="noStrike" kern="0" cap="none" spc="0" normalizeH="0" baseline="0" noProof="0" dirty="0" smtClean="0">
                <a:ln>
                  <a:noFill/>
                </a:ln>
                <a:solidFill>
                  <a:srgbClr val="990000"/>
                </a:solidFill>
                <a:effectLst/>
                <a:uLnTx/>
                <a:uFillTx/>
                <a:latin typeface="+mj-lt"/>
                <a:ea typeface="+mj-ea"/>
                <a:cs typeface="宋体" charset="-122"/>
              </a:rPr>
            </a:br>
            <a:r>
              <a:rPr kumimoji="0" lang="en-US" sz="2800" b="1" i="0" u="none" strike="noStrike" kern="0" cap="none" spc="0" normalizeH="0" baseline="0" noProof="0" dirty="0" smtClean="0">
                <a:ln>
                  <a:noFill/>
                </a:ln>
                <a:effectLst/>
                <a:uLnTx/>
                <a:uFillTx/>
                <a:ea typeface="+mj-ea"/>
                <a:cs typeface="Arial" pitchFamily="34" charset="0"/>
              </a:rPr>
              <a:t>Why</a:t>
            </a:r>
            <a:r>
              <a:rPr kumimoji="0" lang="en-US" sz="2800" b="1" i="0" u="none" strike="noStrike" kern="0" cap="none" spc="0" normalizeH="0" noProof="0" dirty="0" smtClean="0">
                <a:ln>
                  <a:noFill/>
                </a:ln>
                <a:effectLst/>
                <a:uLnTx/>
                <a:uFillTx/>
                <a:latin typeface="+mj-lt"/>
                <a:ea typeface="+mj-ea"/>
                <a:cs typeface="宋体" charset="-122"/>
              </a:rPr>
              <a:t> </a:t>
            </a:r>
            <a:r>
              <a:rPr lang="en-US" sz="2800" kern="0" dirty="0" smtClean="0">
                <a:latin typeface="+mj-lt"/>
                <a:ea typeface="+mj-ea"/>
                <a:cs typeface="宋体" charset="-122"/>
              </a:rPr>
              <a:t>N</a:t>
            </a:r>
            <a:r>
              <a:rPr kumimoji="0" lang="en-US" sz="2800" b="1" i="0" u="none" strike="noStrike" kern="0" cap="none" spc="0" normalizeH="0" baseline="0" noProof="0" dirty="0" smtClean="0">
                <a:ln>
                  <a:noFill/>
                </a:ln>
                <a:effectLst/>
                <a:uLnTx/>
                <a:uFillTx/>
                <a:latin typeface="+mj-lt"/>
                <a:ea typeface="+mj-ea"/>
                <a:cs typeface="宋体" charset="-122"/>
              </a:rPr>
              <a:t>eed FRR Extension for mRSVP-TE</a:t>
            </a:r>
          </a:p>
          <a:p>
            <a:pPr marL="342900" marR="0" lvl="0" indent="-342900" algn="l" defTabSz="914400" rtl="0" eaLnBrk="0" fontAlgn="base" latinLnBrk="0" hangingPunct="0">
              <a:lnSpc>
                <a:spcPct val="100000"/>
              </a:lnSpc>
              <a:spcBef>
                <a:spcPct val="0"/>
              </a:spcBef>
              <a:spcAft>
                <a:spcPct val="0"/>
              </a:spcAft>
              <a:buClrTx/>
              <a:buSzTx/>
              <a:buFontTx/>
              <a:buNone/>
              <a:tabLst/>
              <a:defRPr/>
            </a:pPr>
            <a:endParaRPr kumimoji="0" lang="en-US" altLang="zh-CN" sz="3200" b="1" i="0" u="none" strike="noStrike" kern="0" cap="none" spc="0" normalizeH="0" baseline="0" noProof="0" dirty="0" smtClean="0">
              <a:ln>
                <a:noFill/>
              </a:ln>
              <a:solidFill>
                <a:srgbClr val="990000"/>
              </a:solidFill>
              <a:effectLst/>
              <a:uLnTx/>
              <a:uFillTx/>
              <a:latin typeface="+mj-lt"/>
              <a:ea typeface="+mj-ea"/>
              <a:cs typeface="宋体"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2"/>
          <p:cNvSpPr txBox="1">
            <a:spLocks noChangeArrowheads="1"/>
          </p:cNvSpPr>
          <p:nvPr/>
        </p:nvSpPr>
        <p:spPr bwMode="auto">
          <a:xfrm>
            <a:off x="379749" y="589280"/>
            <a:ext cx="9187032" cy="571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000" kern="0" dirty="0" smtClean="0"/>
              <a:t>1)  Detour Protection Mode</a:t>
            </a:r>
            <a:endParaRPr lang="en-US" altLang="zh-CN" sz="2000" b="1" kern="0" dirty="0" smtClean="0"/>
          </a:p>
        </p:txBody>
      </p:sp>
      <p:sp>
        <p:nvSpPr>
          <p:cNvPr id="43" name="Rectangle 42"/>
          <p:cNvSpPr/>
          <p:nvPr/>
        </p:nvSpPr>
        <p:spPr>
          <a:xfrm>
            <a:off x="-463788" y="1160780"/>
            <a:ext cx="12383647" cy="830997"/>
          </a:xfrm>
          <a:prstGeom prst="rect">
            <a:avLst/>
          </a:prstGeom>
        </p:spPr>
        <p:txBody>
          <a:bodyPr wrap="square">
            <a:spAutoFit/>
          </a:bodyPr>
          <a:lstStyle/>
          <a:p>
            <a:pPr marL="1714500" lvl="3" indent="-342900" defTabSz="671513" eaLnBrk="0" hangingPunct="0">
              <a:buFont typeface="Arial" pitchFamily="34" charset="0"/>
              <a:buChar char="•"/>
            </a:pPr>
            <a:r>
              <a:rPr lang="en-US" altLang="zh-CN" sz="1600" kern="0" dirty="0" smtClean="0"/>
              <a:t>Detour backup applies to One-to-One protection with local repair technology </a:t>
            </a:r>
          </a:p>
          <a:p>
            <a:pPr marL="1714500" lvl="3" indent="-342900" defTabSz="671513" eaLnBrk="0" hangingPunct="0">
              <a:buFont typeface="Arial" pitchFamily="34" charset="0"/>
              <a:buChar char="•"/>
            </a:pPr>
            <a:r>
              <a:rPr lang="en-US" altLang="zh-CN" sz="1600" kern="0" dirty="0" smtClean="0"/>
              <a:t>A separate backup LSP is established for each protected LSP</a:t>
            </a:r>
          </a:p>
          <a:p>
            <a:pPr marL="1714500" lvl="3" indent="-342900" defTabSz="671513" eaLnBrk="0" hangingPunct="0">
              <a:buFont typeface="Arial" pitchFamily="34" charset="0"/>
              <a:buChar char="•"/>
            </a:pPr>
            <a:r>
              <a:rPr lang="en-US" altLang="zh-CN" sz="1600" kern="0" dirty="0" smtClean="0"/>
              <a:t>The  backup path is called “Detour LSP” in this mode.</a:t>
            </a:r>
          </a:p>
        </p:txBody>
      </p:sp>
      <p:sp>
        <p:nvSpPr>
          <p:cNvPr id="35" name="Rectangle 34"/>
          <p:cNvSpPr/>
          <p:nvPr/>
        </p:nvSpPr>
        <p:spPr>
          <a:xfrm>
            <a:off x="-447883" y="4021465"/>
            <a:ext cx="12383647" cy="830997"/>
          </a:xfrm>
          <a:prstGeom prst="rect">
            <a:avLst/>
          </a:prstGeom>
        </p:spPr>
        <p:txBody>
          <a:bodyPr wrap="square">
            <a:spAutoFit/>
          </a:bodyPr>
          <a:lstStyle/>
          <a:p>
            <a:pPr marL="1714500" lvl="3" indent="-342900" defTabSz="671513" eaLnBrk="0" hangingPunct="0">
              <a:buFont typeface="Arial" pitchFamily="34" charset="0"/>
              <a:buChar char="•"/>
            </a:pPr>
            <a:r>
              <a:rPr lang="en-US" altLang="zh-CN" sz="1600" kern="0" dirty="0" smtClean="0"/>
              <a:t>Facility backup applies to one-to-n protection</a:t>
            </a:r>
          </a:p>
          <a:p>
            <a:pPr marL="1714500" lvl="3" indent="-342900" defTabSz="671513" eaLnBrk="0" hangingPunct="0">
              <a:buFont typeface="Arial" pitchFamily="34" charset="0"/>
              <a:buChar char="•"/>
            </a:pPr>
            <a:r>
              <a:rPr lang="en-US" altLang="zh-CN" sz="1600" kern="0" dirty="0" smtClean="0"/>
              <a:t>A bypass tunnel is used to protect one or more LSPs that traverse the PLR and the MP(s). </a:t>
            </a:r>
          </a:p>
          <a:p>
            <a:pPr marL="1714500" lvl="3" indent="-342900" defTabSz="671513" eaLnBrk="0" hangingPunct="0">
              <a:buFont typeface="Arial" pitchFamily="34" charset="0"/>
              <a:buChar char="•"/>
            </a:pPr>
            <a:r>
              <a:rPr lang="en-US" altLang="zh-CN" sz="1600" kern="0" dirty="0" smtClean="0"/>
              <a:t>The backup path is called “bypass tunnel” or “backup LSP” in this  mode</a:t>
            </a:r>
          </a:p>
        </p:txBody>
      </p:sp>
      <p:sp>
        <p:nvSpPr>
          <p:cNvPr id="71" name="Rectangle 2"/>
          <p:cNvSpPr txBox="1">
            <a:spLocks noChangeArrowheads="1"/>
          </p:cNvSpPr>
          <p:nvPr/>
        </p:nvSpPr>
        <p:spPr bwMode="auto">
          <a:xfrm>
            <a:off x="337180" y="3449965"/>
            <a:ext cx="9187032" cy="571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000" kern="0" dirty="0" smtClean="0"/>
              <a:t>2)  Facility Protection Mode</a:t>
            </a:r>
            <a:endParaRPr lang="en-US" altLang="zh-CN" sz="2000" b="1" kern="0" dirty="0" smtClean="0"/>
          </a:p>
        </p:txBody>
      </p:sp>
      <p:grpSp>
        <p:nvGrpSpPr>
          <p:cNvPr id="2" name="Group 71"/>
          <p:cNvGrpSpPr/>
          <p:nvPr/>
        </p:nvGrpSpPr>
        <p:grpSpPr>
          <a:xfrm>
            <a:off x="1485451" y="2031305"/>
            <a:ext cx="9861706" cy="1511276"/>
            <a:chOff x="1070773" y="1241412"/>
            <a:chExt cx="7394354" cy="1511276"/>
          </a:xfrm>
        </p:grpSpPr>
        <p:pic>
          <p:nvPicPr>
            <p:cNvPr id="80" name="Picture 7" descr="05"/>
            <p:cNvPicPr>
              <a:picLocks noChangeAspect="1" noChangeArrowheads="1"/>
            </p:cNvPicPr>
            <p:nvPr/>
          </p:nvPicPr>
          <p:blipFill>
            <a:blip r:embed="rId2" cstate="print"/>
            <a:srcRect/>
            <a:stretch>
              <a:fillRect/>
            </a:stretch>
          </p:blipFill>
          <p:spPr bwMode="auto">
            <a:xfrm>
              <a:off x="2320533" y="1547626"/>
              <a:ext cx="496570" cy="300508"/>
            </a:xfrm>
            <a:prstGeom prst="rect">
              <a:avLst/>
            </a:prstGeom>
            <a:noFill/>
            <a:ln w="9525">
              <a:noFill/>
              <a:miter lim="800000"/>
              <a:headEnd/>
              <a:tailEnd/>
            </a:ln>
          </p:spPr>
        </p:pic>
        <p:cxnSp>
          <p:nvCxnSpPr>
            <p:cNvPr id="81" name="Straight Connector 80"/>
            <p:cNvCxnSpPr/>
            <p:nvPr/>
          </p:nvCxnSpPr>
          <p:spPr bwMode="auto">
            <a:xfrm>
              <a:off x="1576980" y="1687924"/>
              <a:ext cx="700076" cy="2507"/>
            </a:xfrm>
            <a:prstGeom prst="line">
              <a:avLst/>
            </a:prstGeom>
            <a:noFill/>
            <a:ln w="9525" cap="flat" cmpd="sng" algn="ctr">
              <a:solidFill>
                <a:schemeClr val="tx1"/>
              </a:solidFill>
              <a:prstDash val="solid"/>
              <a:round/>
              <a:headEnd type="none" w="med" len="med"/>
              <a:tailEnd type="none" w="med" len="med"/>
            </a:ln>
            <a:effectLst/>
          </p:spPr>
        </p:cxnSp>
        <p:sp>
          <p:nvSpPr>
            <p:cNvPr id="85" name="Text Box 21"/>
            <p:cNvSpPr txBox="1">
              <a:spLocks noChangeArrowheads="1"/>
            </p:cNvSpPr>
            <p:nvPr/>
          </p:nvSpPr>
          <p:spPr bwMode="auto">
            <a:xfrm>
              <a:off x="1070773" y="1632323"/>
              <a:ext cx="796082" cy="276993"/>
            </a:xfrm>
            <a:prstGeom prst="rect">
              <a:avLst/>
            </a:prstGeom>
            <a:noFill/>
            <a:ln w="9525">
              <a:noFill/>
              <a:miter lim="800000"/>
              <a:headEnd/>
              <a:tailEnd/>
            </a:ln>
          </p:spPr>
          <p:txBody>
            <a:bodyPr wrap="square" lIns="91434" tIns="45717" rIns="91434" bIns="45717">
              <a:spAutoFit/>
            </a:bodyPr>
            <a:lstStyle/>
            <a:p>
              <a:r>
                <a:rPr lang="en-US" sz="1200" dirty="0" smtClean="0"/>
                <a:t>Sender</a:t>
              </a:r>
              <a:endParaRPr lang="en-US" sz="1000" b="0" dirty="0"/>
            </a:p>
          </p:txBody>
        </p:sp>
        <p:sp>
          <p:nvSpPr>
            <p:cNvPr id="86" name="Text Box 21"/>
            <p:cNvSpPr txBox="1">
              <a:spLocks noChangeArrowheads="1"/>
            </p:cNvSpPr>
            <p:nvPr/>
          </p:nvSpPr>
          <p:spPr bwMode="auto">
            <a:xfrm>
              <a:off x="6638549" y="1678096"/>
              <a:ext cx="979346" cy="276993"/>
            </a:xfrm>
            <a:prstGeom prst="rect">
              <a:avLst/>
            </a:prstGeom>
            <a:noFill/>
            <a:ln w="9525">
              <a:noFill/>
              <a:miter lim="800000"/>
              <a:headEnd/>
              <a:tailEnd/>
            </a:ln>
          </p:spPr>
          <p:txBody>
            <a:bodyPr wrap="square" lIns="91434" tIns="45717" rIns="91434" bIns="45717">
              <a:spAutoFit/>
            </a:bodyPr>
            <a:lstStyle/>
            <a:p>
              <a:r>
                <a:rPr lang="en-US" sz="1200" dirty="0" smtClean="0"/>
                <a:t>Receiver</a:t>
              </a:r>
              <a:endParaRPr lang="en-US" sz="1000" b="0" dirty="0"/>
            </a:p>
          </p:txBody>
        </p:sp>
        <p:pic>
          <p:nvPicPr>
            <p:cNvPr id="89" name="Picture 7" descr="05"/>
            <p:cNvPicPr>
              <a:picLocks noChangeAspect="1" noChangeArrowheads="1"/>
            </p:cNvPicPr>
            <p:nvPr/>
          </p:nvPicPr>
          <p:blipFill>
            <a:blip r:embed="rId2" cstate="print"/>
            <a:srcRect/>
            <a:stretch>
              <a:fillRect/>
            </a:stretch>
          </p:blipFill>
          <p:spPr bwMode="auto">
            <a:xfrm>
              <a:off x="3553587" y="1561481"/>
              <a:ext cx="496570" cy="300508"/>
            </a:xfrm>
            <a:prstGeom prst="rect">
              <a:avLst/>
            </a:prstGeom>
            <a:noFill/>
            <a:ln w="9525">
              <a:noFill/>
              <a:miter lim="800000"/>
              <a:headEnd/>
              <a:tailEnd/>
            </a:ln>
          </p:spPr>
        </p:pic>
        <p:pic>
          <p:nvPicPr>
            <p:cNvPr id="90" name="Picture 7" descr="05"/>
            <p:cNvPicPr>
              <a:picLocks noChangeAspect="1" noChangeArrowheads="1"/>
            </p:cNvPicPr>
            <p:nvPr/>
          </p:nvPicPr>
          <p:blipFill>
            <a:blip r:embed="rId2" cstate="print"/>
            <a:srcRect/>
            <a:stretch>
              <a:fillRect/>
            </a:stretch>
          </p:blipFill>
          <p:spPr bwMode="auto">
            <a:xfrm>
              <a:off x="4897478" y="1519917"/>
              <a:ext cx="496570" cy="300508"/>
            </a:xfrm>
            <a:prstGeom prst="rect">
              <a:avLst/>
            </a:prstGeom>
            <a:noFill/>
            <a:ln w="9525">
              <a:noFill/>
              <a:miter lim="800000"/>
              <a:headEnd/>
              <a:tailEnd/>
            </a:ln>
          </p:spPr>
        </p:pic>
        <p:pic>
          <p:nvPicPr>
            <p:cNvPr id="91" name="Picture 7" descr="05"/>
            <p:cNvPicPr>
              <a:picLocks noChangeAspect="1" noChangeArrowheads="1"/>
            </p:cNvPicPr>
            <p:nvPr/>
          </p:nvPicPr>
          <p:blipFill>
            <a:blip r:embed="rId2" cstate="print"/>
            <a:srcRect/>
            <a:stretch>
              <a:fillRect/>
            </a:stretch>
          </p:blipFill>
          <p:spPr bwMode="auto">
            <a:xfrm>
              <a:off x="6088969" y="1519916"/>
              <a:ext cx="496570" cy="300508"/>
            </a:xfrm>
            <a:prstGeom prst="rect">
              <a:avLst/>
            </a:prstGeom>
            <a:noFill/>
            <a:ln w="9525">
              <a:noFill/>
              <a:miter lim="800000"/>
              <a:headEnd/>
              <a:tailEnd/>
            </a:ln>
          </p:spPr>
        </p:pic>
        <p:pic>
          <p:nvPicPr>
            <p:cNvPr id="93" name="Picture 7" descr="05"/>
            <p:cNvPicPr>
              <a:picLocks noChangeAspect="1" noChangeArrowheads="1"/>
            </p:cNvPicPr>
            <p:nvPr/>
          </p:nvPicPr>
          <p:blipFill>
            <a:blip r:embed="rId2" cstate="print"/>
            <a:srcRect/>
            <a:stretch>
              <a:fillRect/>
            </a:stretch>
          </p:blipFill>
          <p:spPr bwMode="auto">
            <a:xfrm>
              <a:off x="3082532" y="2129517"/>
              <a:ext cx="496570" cy="300508"/>
            </a:xfrm>
            <a:prstGeom prst="rect">
              <a:avLst/>
            </a:prstGeom>
            <a:noFill/>
            <a:ln w="9525">
              <a:noFill/>
              <a:miter lim="800000"/>
              <a:headEnd/>
              <a:tailEnd/>
            </a:ln>
          </p:spPr>
        </p:pic>
        <p:pic>
          <p:nvPicPr>
            <p:cNvPr id="94" name="Picture 7" descr="05"/>
            <p:cNvPicPr>
              <a:picLocks noChangeAspect="1" noChangeArrowheads="1"/>
            </p:cNvPicPr>
            <p:nvPr/>
          </p:nvPicPr>
          <p:blipFill>
            <a:blip r:embed="rId2" cstate="print"/>
            <a:srcRect/>
            <a:stretch>
              <a:fillRect/>
            </a:stretch>
          </p:blipFill>
          <p:spPr bwMode="auto">
            <a:xfrm>
              <a:off x="4274023" y="2143371"/>
              <a:ext cx="496570" cy="300508"/>
            </a:xfrm>
            <a:prstGeom prst="rect">
              <a:avLst/>
            </a:prstGeom>
            <a:noFill/>
            <a:ln w="9525">
              <a:noFill/>
              <a:miter lim="800000"/>
              <a:headEnd/>
              <a:tailEnd/>
            </a:ln>
          </p:spPr>
        </p:pic>
        <p:cxnSp>
          <p:nvCxnSpPr>
            <p:cNvPr id="97" name="Straight Connector 96"/>
            <p:cNvCxnSpPr>
              <a:stCxn id="80" idx="2"/>
              <a:endCxn id="93" idx="1"/>
            </p:cNvCxnSpPr>
            <p:nvPr/>
          </p:nvCxnSpPr>
          <p:spPr bwMode="auto">
            <a:xfrm>
              <a:off x="2568818" y="1848134"/>
              <a:ext cx="513714" cy="431637"/>
            </a:xfrm>
            <a:prstGeom prst="line">
              <a:avLst/>
            </a:prstGeom>
            <a:noFill/>
            <a:ln w="9525" cap="flat" cmpd="sng" algn="ctr">
              <a:solidFill>
                <a:srgbClr val="FF0000"/>
              </a:solidFill>
              <a:prstDash val="solid"/>
              <a:round/>
              <a:headEnd type="none" w="med" len="med"/>
              <a:tailEnd type="none" w="med" len="med"/>
            </a:ln>
            <a:effectLst/>
          </p:spPr>
        </p:cxnSp>
        <p:cxnSp>
          <p:nvCxnSpPr>
            <p:cNvPr id="98" name="Straight Connector 97"/>
            <p:cNvCxnSpPr>
              <a:endCxn id="94" idx="1"/>
            </p:cNvCxnSpPr>
            <p:nvPr/>
          </p:nvCxnSpPr>
          <p:spPr bwMode="auto">
            <a:xfrm>
              <a:off x="3552491" y="2291479"/>
              <a:ext cx="721532" cy="2146"/>
            </a:xfrm>
            <a:prstGeom prst="line">
              <a:avLst/>
            </a:prstGeom>
            <a:noFill/>
            <a:ln w="9525" cap="flat" cmpd="sng" algn="ctr">
              <a:solidFill>
                <a:srgbClr val="FF0000"/>
              </a:solidFill>
              <a:prstDash val="solid"/>
              <a:round/>
              <a:headEnd type="none" w="med" len="med"/>
              <a:tailEnd type="none" w="med" len="med"/>
            </a:ln>
            <a:effectLst/>
          </p:spPr>
        </p:cxnSp>
        <p:cxnSp>
          <p:nvCxnSpPr>
            <p:cNvPr id="99" name="Straight Connector 98"/>
            <p:cNvCxnSpPr>
              <a:endCxn id="90" idx="2"/>
            </p:cNvCxnSpPr>
            <p:nvPr/>
          </p:nvCxnSpPr>
          <p:spPr bwMode="auto">
            <a:xfrm flipV="1">
              <a:off x="4702418" y="1820425"/>
              <a:ext cx="443345" cy="471055"/>
            </a:xfrm>
            <a:prstGeom prst="line">
              <a:avLst/>
            </a:prstGeom>
            <a:noFill/>
            <a:ln w="9525" cap="flat" cmpd="sng" algn="ctr">
              <a:solidFill>
                <a:srgbClr val="FF0000"/>
              </a:solidFill>
              <a:prstDash val="solid"/>
              <a:round/>
              <a:headEnd type="none" w="med" len="med"/>
              <a:tailEnd type="none" w="med" len="med"/>
            </a:ln>
            <a:effectLst/>
          </p:spPr>
        </p:cxnSp>
        <p:cxnSp>
          <p:nvCxnSpPr>
            <p:cNvPr id="101" name="Straight Connector 100"/>
            <p:cNvCxnSpPr/>
            <p:nvPr/>
          </p:nvCxnSpPr>
          <p:spPr bwMode="auto">
            <a:xfrm>
              <a:off x="2818199" y="1709590"/>
              <a:ext cx="770303" cy="9427"/>
            </a:xfrm>
            <a:prstGeom prst="line">
              <a:avLst/>
            </a:prstGeom>
            <a:noFill/>
            <a:ln w="9525" cap="flat" cmpd="sng" algn="ctr">
              <a:solidFill>
                <a:schemeClr val="tx1"/>
              </a:solidFill>
              <a:prstDash val="solid"/>
              <a:round/>
              <a:headEnd type="none" w="med" len="med"/>
              <a:tailEnd type="none" w="med" len="med"/>
            </a:ln>
            <a:effectLst/>
          </p:spPr>
        </p:cxnSp>
        <p:cxnSp>
          <p:nvCxnSpPr>
            <p:cNvPr id="102" name="Straight Connector 101"/>
            <p:cNvCxnSpPr/>
            <p:nvPr/>
          </p:nvCxnSpPr>
          <p:spPr bwMode="auto">
            <a:xfrm>
              <a:off x="4037399" y="1709591"/>
              <a:ext cx="867285" cy="9425"/>
            </a:xfrm>
            <a:prstGeom prst="line">
              <a:avLst/>
            </a:prstGeom>
            <a:noFill/>
            <a:ln w="9525" cap="flat" cmpd="sng" algn="ctr">
              <a:solidFill>
                <a:schemeClr val="tx1"/>
              </a:solidFill>
              <a:prstDash val="solid"/>
              <a:round/>
              <a:headEnd type="none" w="med" len="med"/>
              <a:tailEnd type="none" w="med" len="med"/>
            </a:ln>
            <a:effectLst/>
          </p:spPr>
        </p:cxnSp>
        <p:cxnSp>
          <p:nvCxnSpPr>
            <p:cNvPr id="103" name="Straight Connector 102"/>
            <p:cNvCxnSpPr/>
            <p:nvPr/>
          </p:nvCxnSpPr>
          <p:spPr bwMode="auto">
            <a:xfrm>
              <a:off x="5367436" y="1681880"/>
              <a:ext cx="770303" cy="9427"/>
            </a:xfrm>
            <a:prstGeom prst="line">
              <a:avLst/>
            </a:prstGeom>
            <a:noFill/>
            <a:ln w="9525" cap="flat" cmpd="sng" algn="ctr">
              <a:solidFill>
                <a:schemeClr val="tx1"/>
              </a:solidFill>
              <a:prstDash val="solid"/>
              <a:round/>
              <a:headEnd type="none" w="med" len="med"/>
              <a:tailEnd type="none" w="med" len="med"/>
            </a:ln>
            <a:effectLst/>
          </p:spPr>
        </p:cxnSp>
        <p:sp>
          <p:nvSpPr>
            <p:cNvPr id="104" name="Text Box 21"/>
            <p:cNvSpPr txBox="1">
              <a:spLocks noChangeArrowheads="1"/>
            </p:cNvSpPr>
            <p:nvPr/>
          </p:nvSpPr>
          <p:spPr bwMode="auto">
            <a:xfrm>
              <a:off x="6078754" y="1241412"/>
              <a:ext cx="565554" cy="276993"/>
            </a:xfrm>
            <a:prstGeom prst="rect">
              <a:avLst/>
            </a:prstGeom>
            <a:noFill/>
            <a:ln w="9525">
              <a:noFill/>
              <a:miter lim="800000"/>
              <a:headEnd/>
              <a:tailEnd/>
            </a:ln>
          </p:spPr>
          <p:txBody>
            <a:bodyPr wrap="square" lIns="91434" tIns="45717" rIns="91434" bIns="45717">
              <a:spAutoFit/>
            </a:bodyPr>
            <a:lstStyle/>
            <a:p>
              <a:r>
                <a:rPr lang="en-US" sz="1200" dirty="0" smtClean="0"/>
                <a:t>P4</a:t>
              </a:r>
              <a:endParaRPr lang="en-US" sz="1000" b="0" dirty="0"/>
            </a:p>
          </p:txBody>
        </p:sp>
        <p:sp>
          <p:nvSpPr>
            <p:cNvPr id="105" name="Text Box 21"/>
            <p:cNvSpPr txBox="1">
              <a:spLocks noChangeArrowheads="1"/>
            </p:cNvSpPr>
            <p:nvPr/>
          </p:nvSpPr>
          <p:spPr bwMode="auto">
            <a:xfrm>
              <a:off x="3003045" y="1906430"/>
              <a:ext cx="565554" cy="276993"/>
            </a:xfrm>
            <a:prstGeom prst="rect">
              <a:avLst/>
            </a:prstGeom>
            <a:noFill/>
            <a:ln w="9525">
              <a:noFill/>
              <a:miter lim="800000"/>
              <a:headEnd/>
              <a:tailEnd/>
            </a:ln>
          </p:spPr>
          <p:txBody>
            <a:bodyPr wrap="square" lIns="91434" tIns="45717" rIns="91434" bIns="45717">
              <a:spAutoFit/>
            </a:bodyPr>
            <a:lstStyle/>
            <a:p>
              <a:r>
                <a:rPr lang="en-US" sz="1200" dirty="0" smtClean="0"/>
                <a:t>P5</a:t>
              </a:r>
              <a:endParaRPr lang="en-US" sz="1000" b="0" dirty="0"/>
            </a:p>
          </p:txBody>
        </p:sp>
        <p:sp>
          <p:nvSpPr>
            <p:cNvPr id="106" name="Text Box 21"/>
            <p:cNvSpPr txBox="1">
              <a:spLocks noChangeArrowheads="1"/>
            </p:cNvSpPr>
            <p:nvPr/>
          </p:nvSpPr>
          <p:spPr bwMode="auto">
            <a:xfrm>
              <a:off x="4263809" y="1892575"/>
              <a:ext cx="565554" cy="276993"/>
            </a:xfrm>
            <a:prstGeom prst="rect">
              <a:avLst/>
            </a:prstGeom>
            <a:noFill/>
            <a:ln w="9525">
              <a:noFill/>
              <a:miter lim="800000"/>
              <a:headEnd/>
              <a:tailEnd/>
            </a:ln>
          </p:spPr>
          <p:txBody>
            <a:bodyPr wrap="square" lIns="91434" tIns="45717" rIns="91434" bIns="45717">
              <a:spAutoFit/>
            </a:bodyPr>
            <a:lstStyle/>
            <a:p>
              <a:r>
                <a:rPr lang="en-US" sz="1200" dirty="0" smtClean="0"/>
                <a:t>P6</a:t>
              </a:r>
              <a:endParaRPr lang="en-US" sz="1000" b="0" dirty="0"/>
            </a:p>
          </p:txBody>
        </p:sp>
        <p:cxnSp>
          <p:nvCxnSpPr>
            <p:cNvPr id="108" name="Straight Connector 107"/>
            <p:cNvCxnSpPr/>
            <p:nvPr/>
          </p:nvCxnSpPr>
          <p:spPr bwMode="auto">
            <a:xfrm>
              <a:off x="6577770" y="1652849"/>
              <a:ext cx="700076" cy="2507"/>
            </a:xfrm>
            <a:prstGeom prst="line">
              <a:avLst/>
            </a:prstGeom>
            <a:noFill/>
            <a:ln w="9525" cap="flat" cmpd="sng" algn="ctr">
              <a:solidFill>
                <a:schemeClr val="tx1"/>
              </a:solidFill>
              <a:prstDash val="solid"/>
              <a:round/>
              <a:headEnd type="none" w="med" len="med"/>
              <a:tailEnd type="none" w="med" len="med"/>
            </a:ln>
            <a:effectLst/>
          </p:spPr>
        </p:cxnSp>
        <p:sp>
          <p:nvSpPr>
            <p:cNvPr id="109" name="Text Box 21"/>
            <p:cNvSpPr txBox="1">
              <a:spLocks noChangeArrowheads="1"/>
            </p:cNvSpPr>
            <p:nvPr/>
          </p:nvSpPr>
          <p:spPr bwMode="auto">
            <a:xfrm>
              <a:off x="2310318" y="1282975"/>
              <a:ext cx="565554" cy="276993"/>
            </a:xfrm>
            <a:prstGeom prst="rect">
              <a:avLst/>
            </a:prstGeom>
            <a:noFill/>
            <a:ln w="9525">
              <a:noFill/>
              <a:miter lim="800000"/>
              <a:headEnd/>
              <a:tailEnd/>
            </a:ln>
          </p:spPr>
          <p:txBody>
            <a:bodyPr wrap="square" lIns="91434" tIns="45717" rIns="91434" bIns="45717">
              <a:spAutoFit/>
            </a:bodyPr>
            <a:lstStyle/>
            <a:p>
              <a:r>
                <a:rPr lang="en-US" sz="1200" dirty="0" smtClean="0"/>
                <a:t>P1</a:t>
              </a:r>
              <a:endParaRPr lang="en-US" sz="1000" b="0" dirty="0"/>
            </a:p>
          </p:txBody>
        </p:sp>
        <p:sp>
          <p:nvSpPr>
            <p:cNvPr id="110" name="Text Box 21"/>
            <p:cNvSpPr txBox="1">
              <a:spLocks noChangeArrowheads="1"/>
            </p:cNvSpPr>
            <p:nvPr/>
          </p:nvSpPr>
          <p:spPr bwMode="auto">
            <a:xfrm>
              <a:off x="3584936" y="1296830"/>
              <a:ext cx="565554" cy="276993"/>
            </a:xfrm>
            <a:prstGeom prst="rect">
              <a:avLst/>
            </a:prstGeom>
            <a:noFill/>
            <a:ln w="9525">
              <a:noFill/>
              <a:miter lim="800000"/>
              <a:headEnd/>
              <a:tailEnd/>
            </a:ln>
          </p:spPr>
          <p:txBody>
            <a:bodyPr wrap="square" lIns="91434" tIns="45717" rIns="91434" bIns="45717">
              <a:spAutoFit/>
            </a:bodyPr>
            <a:lstStyle/>
            <a:p>
              <a:r>
                <a:rPr lang="en-US" sz="1200" dirty="0" smtClean="0"/>
                <a:t>P2</a:t>
              </a:r>
              <a:endParaRPr lang="en-US" sz="1000" b="0" dirty="0"/>
            </a:p>
          </p:txBody>
        </p:sp>
        <p:sp>
          <p:nvSpPr>
            <p:cNvPr id="111" name="Text Box 21"/>
            <p:cNvSpPr txBox="1">
              <a:spLocks noChangeArrowheads="1"/>
            </p:cNvSpPr>
            <p:nvPr/>
          </p:nvSpPr>
          <p:spPr bwMode="auto">
            <a:xfrm>
              <a:off x="4901118" y="1296830"/>
              <a:ext cx="565554" cy="276993"/>
            </a:xfrm>
            <a:prstGeom prst="rect">
              <a:avLst/>
            </a:prstGeom>
            <a:noFill/>
            <a:ln w="9525">
              <a:noFill/>
              <a:miter lim="800000"/>
              <a:headEnd/>
              <a:tailEnd/>
            </a:ln>
          </p:spPr>
          <p:txBody>
            <a:bodyPr wrap="square" lIns="91434" tIns="45717" rIns="91434" bIns="45717">
              <a:spAutoFit/>
            </a:bodyPr>
            <a:lstStyle/>
            <a:p>
              <a:r>
                <a:rPr lang="en-US" sz="1200" dirty="0" smtClean="0"/>
                <a:t>P3</a:t>
              </a:r>
              <a:endParaRPr lang="en-US" sz="1000" b="0" dirty="0"/>
            </a:p>
          </p:txBody>
        </p:sp>
        <p:sp>
          <p:nvSpPr>
            <p:cNvPr id="74" name="Text Box 21"/>
            <p:cNvSpPr txBox="1">
              <a:spLocks noChangeArrowheads="1"/>
            </p:cNvSpPr>
            <p:nvPr/>
          </p:nvSpPr>
          <p:spPr bwMode="auto">
            <a:xfrm>
              <a:off x="6747105" y="2254022"/>
              <a:ext cx="1704167" cy="276993"/>
            </a:xfrm>
            <a:prstGeom prst="rect">
              <a:avLst/>
            </a:prstGeom>
            <a:noFill/>
            <a:ln w="9525">
              <a:noFill/>
              <a:miter lim="800000"/>
              <a:headEnd/>
              <a:tailEnd/>
            </a:ln>
          </p:spPr>
          <p:txBody>
            <a:bodyPr wrap="square" lIns="91434" tIns="45717" rIns="91434" bIns="45717">
              <a:spAutoFit/>
            </a:bodyPr>
            <a:lstStyle/>
            <a:p>
              <a:r>
                <a:rPr lang="en-US" sz="1200" dirty="0" smtClean="0"/>
                <a:t>Protected PATH</a:t>
              </a:r>
              <a:endParaRPr lang="en-US" sz="1000" b="0" dirty="0"/>
            </a:p>
          </p:txBody>
        </p:sp>
        <p:cxnSp>
          <p:nvCxnSpPr>
            <p:cNvPr id="77" name="Straight Connector 76"/>
            <p:cNvCxnSpPr/>
            <p:nvPr/>
          </p:nvCxnSpPr>
          <p:spPr bwMode="auto">
            <a:xfrm flipV="1">
              <a:off x="6206836" y="2438399"/>
              <a:ext cx="498764" cy="1"/>
            </a:xfrm>
            <a:prstGeom prst="line">
              <a:avLst/>
            </a:prstGeom>
            <a:noFill/>
            <a:ln w="9525" cap="flat" cmpd="sng" algn="ctr">
              <a:solidFill>
                <a:schemeClr val="tx1"/>
              </a:solidFill>
              <a:prstDash val="solid"/>
              <a:round/>
              <a:headEnd type="none" w="med" len="med"/>
              <a:tailEnd type="none" w="med" len="med"/>
            </a:ln>
            <a:effectLst/>
          </p:spPr>
        </p:cxnSp>
        <p:sp>
          <p:nvSpPr>
            <p:cNvPr id="88" name="Text Box 21"/>
            <p:cNvSpPr txBox="1">
              <a:spLocks noChangeArrowheads="1"/>
            </p:cNvSpPr>
            <p:nvPr/>
          </p:nvSpPr>
          <p:spPr bwMode="auto">
            <a:xfrm>
              <a:off x="6760960" y="2475695"/>
              <a:ext cx="1704167" cy="276993"/>
            </a:xfrm>
            <a:prstGeom prst="rect">
              <a:avLst/>
            </a:prstGeom>
            <a:noFill/>
            <a:ln w="9525">
              <a:noFill/>
              <a:miter lim="800000"/>
              <a:headEnd/>
              <a:tailEnd/>
            </a:ln>
          </p:spPr>
          <p:txBody>
            <a:bodyPr wrap="square" lIns="91434" tIns="45717" rIns="91434" bIns="45717">
              <a:spAutoFit/>
            </a:bodyPr>
            <a:lstStyle/>
            <a:p>
              <a:r>
                <a:rPr lang="en-US" sz="1200" dirty="0" smtClean="0">
                  <a:solidFill>
                    <a:srgbClr val="FF0000"/>
                  </a:solidFill>
                </a:rPr>
                <a:t>Backup PATH</a:t>
              </a:r>
              <a:endParaRPr lang="en-US" sz="1000" b="0" dirty="0">
                <a:solidFill>
                  <a:srgbClr val="FF0000"/>
                </a:solidFill>
              </a:endParaRPr>
            </a:p>
          </p:txBody>
        </p:sp>
        <p:cxnSp>
          <p:nvCxnSpPr>
            <p:cNvPr id="92" name="Straight Connector 91"/>
            <p:cNvCxnSpPr/>
            <p:nvPr/>
          </p:nvCxnSpPr>
          <p:spPr bwMode="auto">
            <a:xfrm flipV="1">
              <a:off x="6206836" y="2660072"/>
              <a:ext cx="498764" cy="1"/>
            </a:xfrm>
            <a:prstGeom prst="line">
              <a:avLst/>
            </a:prstGeom>
            <a:noFill/>
            <a:ln w="9525" cap="flat" cmpd="sng" algn="ctr">
              <a:solidFill>
                <a:srgbClr val="FF0000"/>
              </a:solidFill>
              <a:prstDash val="solid"/>
              <a:round/>
              <a:headEnd type="none" w="med" len="med"/>
              <a:tailEnd type="none" w="med" len="med"/>
            </a:ln>
            <a:effectLst/>
          </p:spPr>
        </p:cxnSp>
      </p:grpSp>
      <p:grpSp>
        <p:nvGrpSpPr>
          <p:cNvPr id="75" name="Group 74"/>
          <p:cNvGrpSpPr/>
          <p:nvPr/>
        </p:nvGrpSpPr>
        <p:grpSpPr>
          <a:xfrm>
            <a:off x="1652606" y="4755214"/>
            <a:ext cx="8652013" cy="1805928"/>
            <a:chOff x="1652606" y="4455841"/>
            <a:chExt cx="8652013" cy="1805928"/>
          </a:xfrm>
        </p:grpSpPr>
        <p:pic>
          <p:nvPicPr>
            <p:cNvPr id="37" name="Picture 7" descr="05"/>
            <p:cNvPicPr>
              <a:picLocks noChangeAspect="1" noChangeArrowheads="1"/>
            </p:cNvPicPr>
            <p:nvPr/>
          </p:nvPicPr>
          <p:blipFill>
            <a:blip r:embed="rId2" cstate="print"/>
            <a:srcRect/>
            <a:stretch>
              <a:fillRect/>
            </a:stretch>
          </p:blipFill>
          <p:spPr bwMode="auto">
            <a:xfrm>
              <a:off x="3239630" y="5365516"/>
              <a:ext cx="662266" cy="300508"/>
            </a:xfrm>
            <a:prstGeom prst="rect">
              <a:avLst/>
            </a:prstGeom>
            <a:noFill/>
            <a:ln w="9525">
              <a:noFill/>
              <a:miter lim="800000"/>
              <a:headEnd/>
              <a:tailEnd/>
            </a:ln>
          </p:spPr>
        </p:pic>
        <p:cxnSp>
          <p:nvCxnSpPr>
            <p:cNvPr id="38" name="Straight Connector 37"/>
            <p:cNvCxnSpPr/>
            <p:nvPr/>
          </p:nvCxnSpPr>
          <p:spPr bwMode="auto">
            <a:xfrm>
              <a:off x="2247968" y="5505815"/>
              <a:ext cx="933678" cy="2507"/>
            </a:xfrm>
            <a:prstGeom prst="line">
              <a:avLst/>
            </a:prstGeom>
            <a:noFill/>
            <a:ln w="9525"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flipV="1">
              <a:off x="7081319" y="5034286"/>
              <a:ext cx="446758" cy="343239"/>
            </a:xfrm>
            <a:prstGeom prst="line">
              <a:avLst/>
            </a:prstGeom>
            <a:noFill/>
            <a:ln w="9525" cap="flat" cmpd="sng" algn="ctr">
              <a:solidFill>
                <a:schemeClr val="tx1"/>
              </a:solidFill>
              <a:prstDash val="solid"/>
              <a:round/>
              <a:headEnd type="none" w="med" len="med"/>
              <a:tailEnd type="none" w="med" len="med"/>
            </a:ln>
            <a:effectLst/>
          </p:spPr>
        </p:cxnSp>
        <p:sp>
          <p:nvSpPr>
            <p:cNvPr id="42" name="Text Box 21"/>
            <p:cNvSpPr txBox="1">
              <a:spLocks noChangeArrowheads="1"/>
            </p:cNvSpPr>
            <p:nvPr/>
          </p:nvSpPr>
          <p:spPr bwMode="auto">
            <a:xfrm>
              <a:off x="1912462" y="5473364"/>
              <a:ext cx="1061719" cy="276993"/>
            </a:xfrm>
            <a:prstGeom prst="rect">
              <a:avLst/>
            </a:prstGeom>
            <a:noFill/>
            <a:ln w="9525">
              <a:noFill/>
              <a:miter lim="800000"/>
              <a:headEnd/>
              <a:tailEnd/>
            </a:ln>
          </p:spPr>
          <p:txBody>
            <a:bodyPr wrap="square" lIns="91434" tIns="45717" rIns="91434" bIns="45717">
              <a:spAutoFit/>
            </a:bodyPr>
            <a:lstStyle/>
            <a:p>
              <a:r>
                <a:rPr lang="en-US" sz="1200" dirty="0" smtClean="0"/>
                <a:t>Sender</a:t>
              </a:r>
              <a:endParaRPr lang="en-US" sz="1000" b="0" dirty="0"/>
            </a:p>
          </p:txBody>
        </p:sp>
        <p:sp>
          <p:nvSpPr>
            <p:cNvPr id="44" name="Text Box 21"/>
            <p:cNvSpPr txBox="1">
              <a:spLocks noChangeArrowheads="1"/>
            </p:cNvSpPr>
            <p:nvPr/>
          </p:nvSpPr>
          <p:spPr bwMode="auto">
            <a:xfrm>
              <a:off x="8998484" y="5438114"/>
              <a:ext cx="1306135" cy="276993"/>
            </a:xfrm>
            <a:prstGeom prst="rect">
              <a:avLst/>
            </a:prstGeom>
            <a:noFill/>
            <a:ln w="9525">
              <a:noFill/>
              <a:miter lim="800000"/>
              <a:headEnd/>
              <a:tailEnd/>
            </a:ln>
          </p:spPr>
          <p:txBody>
            <a:bodyPr wrap="square" lIns="91434" tIns="45717" rIns="91434" bIns="45717">
              <a:spAutoFit/>
            </a:bodyPr>
            <a:lstStyle/>
            <a:p>
              <a:r>
                <a:rPr lang="en-US" sz="1200" dirty="0" smtClean="0"/>
                <a:t>Receiver</a:t>
              </a:r>
              <a:endParaRPr lang="en-US" sz="1000" b="0" dirty="0"/>
            </a:p>
          </p:txBody>
        </p:sp>
        <p:pic>
          <p:nvPicPr>
            <p:cNvPr id="47" name="Picture 7" descr="05"/>
            <p:cNvPicPr>
              <a:picLocks noChangeAspect="1" noChangeArrowheads="1"/>
            </p:cNvPicPr>
            <p:nvPr/>
          </p:nvPicPr>
          <p:blipFill>
            <a:blip r:embed="rId2" cstate="print"/>
            <a:srcRect/>
            <a:stretch>
              <a:fillRect/>
            </a:stretch>
          </p:blipFill>
          <p:spPr bwMode="auto">
            <a:xfrm>
              <a:off x="4884130" y="5379371"/>
              <a:ext cx="662266" cy="300508"/>
            </a:xfrm>
            <a:prstGeom prst="rect">
              <a:avLst/>
            </a:prstGeom>
            <a:noFill/>
            <a:ln w="9525">
              <a:noFill/>
              <a:miter lim="800000"/>
              <a:headEnd/>
              <a:tailEnd/>
            </a:ln>
          </p:spPr>
        </p:pic>
        <p:pic>
          <p:nvPicPr>
            <p:cNvPr id="48" name="Picture 7" descr="05"/>
            <p:cNvPicPr>
              <a:picLocks noChangeAspect="1" noChangeArrowheads="1"/>
            </p:cNvPicPr>
            <p:nvPr/>
          </p:nvPicPr>
          <p:blipFill>
            <a:blip r:embed="rId2" cstate="print"/>
            <a:srcRect/>
            <a:stretch>
              <a:fillRect/>
            </a:stretch>
          </p:blipFill>
          <p:spPr bwMode="auto">
            <a:xfrm>
              <a:off x="6676451" y="5337807"/>
              <a:ext cx="662266" cy="300508"/>
            </a:xfrm>
            <a:prstGeom prst="rect">
              <a:avLst/>
            </a:prstGeom>
            <a:noFill/>
            <a:ln w="9525">
              <a:noFill/>
              <a:miter lim="800000"/>
              <a:headEnd/>
              <a:tailEnd/>
            </a:ln>
          </p:spPr>
        </p:pic>
        <p:pic>
          <p:nvPicPr>
            <p:cNvPr id="49" name="Picture 7" descr="05"/>
            <p:cNvPicPr>
              <a:picLocks noChangeAspect="1" noChangeArrowheads="1"/>
            </p:cNvPicPr>
            <p:nvPr/>
          </p:nvPicPr>
          <p:blipFill>
            <a:blip r:embed="rId2" cstate="print"/>
            <a:srcRect/>
            <a:stretch>
              <a:fillRect/>
            </a:stretch>
          </p:blipFill>
          <p:spPr bwMode="auto">
            <a:xfrm>
              <a:off x="8265520" y="5337806"/>
              <a:ext cx="662266" cy="300508"/>
            </a:xfrm>
            <a:prstGeom prst="rect">
              <a:avLst/>
            </a:prstGeom>
            <a:noFill/>
            <a:ln w="9525">
              <a:noFill/>
              <a:miter lim="800000"/>
              <a:headEnd/>
              <a:tailEnd/>
            </a:ln>
          </p:spPr>
        </p:pic>
        <p:pic>
          <p:nvPicPr>
            <p:cNvPr id="50" name="Picture 7" descr="05"/>
            <p:cNvPicPr>
              <a:picLocks noChangeAspect="1" noChangeArrowheads="1"/>
            </p:cNvPicPr>
            <p:nvPr/>
          </p:nvPicPr>
          <p:blipFill>
            <a:blip r:embed="rId2" cstate="print"/>
            <a:srcRect/>
            <a:stretch>
              <a:fillRect/>
            </a:stretch>
          </p:blipFill>
          <p:spPr bwMode="auto">
            <a:xfrm>
              <a:off x="2540759" y="4699622"/>
              <a:ext cx="662266" cy="300508"/>
            </a:xfrm>
            <a:prstGeom prst="rect">
              <a:avLst/>
            </a:prstGeom>
            <a:noFill/>
            <a:ln w="9525">
              <a:noFill/>
              <a:miter lim="800000"/>
              <a:headEnd/>
              <a:tailEnd/>
            </a:ln>
          </p:spPr>
        </p:pic>
        <p:pic>
          <p:nvPicPr>
            <p:cNvPr id="51" name="Picture 7" descr="05"/>
            <p:cNvPicPr>
              <a:picLocks noChangeAspect="1" noChangeArrowheads="1"/>
            </p:cNvPicPr>
            <p:nvPr/>
          </p:nvPicPr>
          <p:blipFill>
            <a:blip r:embed="rId2" cstate="print"/>
            <a:srcRect/>
            <a:stretch>
              <a:fillRect/>
            </a:stretch>
          </p:blipFill>
          <p:spPr bwMode="auto">
            <a:xfrm>
              <a:off x="4255893" y="5947407"/>
              <a:ext cx="662266" cy="300508"/>
            </a:xfrm>
            <a:prstGeom prst="rect">
              <a:avLst/>
            </a:prstGeom>
            <a:noFill/>
            <a:ln w="9525">
              <a:noFill/>
              <a:miter lim="800000"/>
              <a:headEnd/>
              <a:tailEnd/>
            </a:ln>
          </p:spPr>
        </p:pic>
        <p:pic>
          <p:nvPicPr>
            <p:cNvPr id="52" name="Picture 7" descr="05"/>
            <p:cNvPicPr>
              <a:picLocks noChangeAspect="1" noChangeArrowheads="1"/>
            </p:cNvPicPr>
            <p:nvPr/>
          </p:nvPicPr>
          <p:blipFill>
            <a:blip r:embed="rId2" cstate="print"/>
            <a:srcRect/>
            <a:stretch>
              <a:fillRect/>
            </a:stretch>
          </p:blipFill>
          <p:spPr bwMode="auto">
            <a:xfrm>
              <a:off x="5844962" y="5961261"/>
              <a:ext cx="662266" cy="300508"/>
            </a:xfrm>
            <a:prstGeom prst="rect">
              <a:avLst/>
            </a:prstGeom>
            <a:noFill/>
            <a:ln w="9525">
              <a:noFill/>
              <a:miter lim="800000"/>
              <a:headEnd/>
              <a:tailEnd/>
            </a:ln>
          </p:spPr>
        </p:pic>
        <p:pic>
          <p:nvPicPr>
            <p:cNvPr id="53" name="Picture 7" descr="05"/>
            <p:cNvPicPr>
              <a:picLocks noChangeAspect="1" noChangeArrowheads="1"/>
            </p:cNvPicPr>
            <p:nvPr/>
          </p:nvPicPr>
          <p:blipFill>
            <a:blip r:embed="rId2" cstate="print"/>
            <a:srcRect/>
            <a:stretch>
              <a:fillRect/>
            </a:stretch>
          </p:blipFill>
          <p:spPr bwMode="auto">
            <a:xfrm>
              <a:off x="7249019" y="4755214"/>
              <a:ext cx="662266" cy="300508"/>
            </a:xfrm>
            <a:prstGeom prst="rect">
              <a:avLst/>
            </a:prstGeom>
            <a:noFill/>
            <a:ln w="9525">
              <a:noFill/>
              <a:miter lim="800000"/>
              <a:headEnd/>
              <a:tailEnd/>
            </a:ln>
          </p:spPr>
        </p:pic>
        <p:sp>
          <p:nvSpPr>
            <p:cNvPr id="54" name="Text Box 21"/>
            <p:cNvSpPr txBox="1">
              <a:spLocks noChangeArrowheads="1"/>
            </p:cNvSpPr>
            <p:nvPr/>
          </p:nvSpPr>
          <p:spPr bwMode="auto">
            <a:xfrm>
              <a:off x="2768044" y="4455841"/>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P1</a:t>
              </a:r>
              <a:endParaRPr lang="en-US" sz="1000" b="0" dirty="0"/>
            </a:p>
          </p:txBody>
        </p:sp>
        <p:cxnSp>
          <p:nvCxnSpPr>
            <p:cNvPr id="55" name="Straight Connector 54"/>
            <p:cNvCxnSpPr>
              <a:stCxn id="37" idx="2"/>
              <a:endCxn id="51" idx="1"/>
            </p:cNvCxnSpPr>
            <p:nvPr/>
          </p:nvCxnSpPr>
          <p:spPr bwMode="auto">
            <a:xfrm>
              <a:off x="3570763" y="5666025"/>
              <a:ext cx="685130" cy="431637"/>
            </a:xfrm>
            <a:prstGeom prst="line">
              <a:avLst/>
            </a:prstGeom>
            <a:noFill/>
            <a:ln w="9525" cap="flat" cmpd="sng" algn="ctr">
              <a:solidFill>
                <a:srgbClr val="FF0000"/>
              </a:solidFill>
              <a:prstDash val="solid"/>
              <a:round/>
              <a:headEnd type="none" w="med" len="med"/>
              <a:tailEnd type="none" w="med" len="med"/>
            </a:ln>
            <a:effectLst/>
          </p:spPr>
        </p:cxnSp>
        <p:cxnSp>
          <p:nvCxnSpPr>
            <p:cNvPr id="56" name="Straight Connector 55"/>
            <p:cNvCxnSpPr>
              <a:endCxn id="52" idx="1"/>
            </p:cNvCxnSpPr>
            <p:nvPr/>
          </p:nvCxnSpPr>
          <p:spPr bwMode="auto">
            <a:xfrm>
              <a:off x="4882669" y="6109369"/>
              <a:ext cx="962293" cy="2146"/>
            </a:xfrm>
            <a:prstGeom prst="line">
              <a:avLst/>
            </a:prstGeom>
            <a:noFill/>
            <a:ln w="9525" cap="flat" cmpd="sng" algn="ctr">
              <a:solidFill>
                <a:srgbClr val="FF0000"/>
              </a:solidFill>
              <a:prstDash val="solid"/>
              <a:round/>
              <a:headEnd type="none" w="med" len="med"/>
              <a:tailEnd type="none" w="med" len="med"/>
            </a:ln>
            <a:effectLst/>
          </p:spPr>
        </p:cxnSp>
        <p:cxnSp>
          <p:nvCxnSpPr>
            <p:cNvPr id="57" name="Straight Connector 56"/>
            <p:cNvCxnSpPr>
              <a:endCxn id="48" idx="2"/>
            </p:cNvCxnSpPr>
            <p:nvPr/>
          </p:nvCxnSpPr>
          <p:spPr bwMode="auto">
            <a:xfrm flipV="1">
              <a:off x="6416304" y="5638316"/>
              <a:ext cx="591281" cy="471055"/>
            </a:xfrm>
            <a:prstGeom prst="line">
              <a:avLst/>
            </a:prstGeom>
            <a:noFill/>
            <a:ln w="9525" cap="flat" cmpd="sng" algn="ctr">
              <a:solidFill>
                <a:srgbClr val="FF0000"/>
              </a:solidFill>
              <a:prstDash val="solid"/>
              <a:round/>
              <a:headEnd type="none" w="med" len="med"/>
              <a:tailEnd type="none" w="med" len="med"/>
            </a:ln>
            <a:effectLst/>
          </p:spPr>
        </p:cxnSp>
        <p:cxnSp>
          <p:nvCxnSpPr>
            <p:cNvPr id="58" name="Straight Connector 57"/>
            <p:cNvCxnSpPr>
              <a:stCxn id="50" idx="2"/>
            </p:cNvCxnSpPr>
            <p:nvPr/>
          </p:nvCxnSpPr>
          <p:spPr bwMode="auto">
            <a:xfrm>
              <a:off x="2871892" y="5000130"/>
              <a:ext cx="612878" cy="405948"/>
            </a:xfrm>
            <a:prstGeom prst="line">
              <a:avLst/>
            </a:prstGeom>
            <a:noFill/>
            <a:ln w="9525" cap="flat" cmpd="sng" algn="ctr">
              <a:solidFill>
                <a:schemeClr val="tx1"/>
              </a:solidFill>
              <a:prstDash val="solid"/>
              <a:round/>
              <a:headEnd type="none" w="med" len="med"/>
              <a:tailEnd type="none" w="med" len="med"/>
            </a:ln>
            <a:effectLst/>
          </p:spPr>
        </p:cxnSp>
        <p:cxnSp>
          <p:nvCxnSpPr>
            <p:cNvPr id="59" name="Straight Connector 58"/>
            <p:cNvCxnSpPr/>
            <p:nvPr/>
          </p:nvCxnSpPr>
          <p:spPr bwMode="auto">
            <a:xfrm>
              <a:off x="3903358" y="5527481"/>
              <a:ext cx="1027338" cy="9427"/>
            </a:xfrm>
            <a:prstGeom prst="line">
              <a:avLst/>
            </a:prstGeom>
            <a:noFill/>
            <a:ln w="9525" cap="flat" cmpd="sng" algn="ctr">
              <a:solidFill>
                <a:schemeClr val="tx1"/>
              </a:solidFill>
              <a:prstDash val="solid"/>
              <a:round/>
              <a:headEnd type="none" w="med" len="med"/>
              <a:tailEnd type="none" w="med" len="med"/>
            </a:ln>
            <a:effectLst/>
          </p:spPr>
        </p:cxnSp>
        <p:cxnSp>
          <p:nvCxnSpPr>
            <p:cNvPr id="61" name="Straight Connector 60"/>
            <p:cNvCxnSpPr/>
            <p:nvPr/>
          </p:nvCxnSpPr>
          <p:spPr bwMode="auto">
            <a:xfrm>
              <a:off x="5529382" y="5527482"/>
              <a:ext cx="1156681" cy="9425"/>
            </a:xfrm>
            <a:prstGeom prst="line">
              <a:avLst/>
            </a:prstGeom>
            <a:noFill/>
            <a:ln w="9525" cap="flat" cmpd="sng" algn="ctr">
              <a:solidFill>
                <a:schemeClr val="tx1"/>
              </a:solidFill>
              <a:prstDash val="solid"/>
              <a:round/>
              <a:headEnd type="none" w="med" len="med"/>
              <a:tailEnd type="none" w="med" len="med"/>
            </a:ln>
            <a:effectLst/>
          </p:spPr>
        </p:cxnSp>
        <p:cxnSp>
          <p:nvCxnSpPr>
            <p:cNvPr id="62" name="Straight Connector 61"/>
            <p:cNvCxnSpPr/>
            <p:nvPr/>
          </p:nvCxnSpPr>
          <p:spPr bwMode="auto">
            <a:xfrm>
              <a:off x="7303226" y="5499771"/>
              <a:ext cx="1027338" cy="9427"/>
            </a:xfrm>
            <a:prstGeom prst="line">
              <a:avLst/>
            </a:prstGeom>
            <a:noFill/>
            <a:ln w="9525" cap="flat" cmpd="sng" algn="ctr">
              <a:solidFill>
                <a:schemeClr val="tx1"/>
              </a:solidFill>
              <a:prstDash val="solid"/>
              <a:round/>
              <a:headEnd type="none" w="med" len="med"/>
              <a:tailEnd type="none" w="med" len="med"/>
            </a:ln>
            <a:effectLst/>
          </p:spPr>
        </p:cxnSp>
        <p:sp>
          <p:nvSpPr>
            <p:cNvPr id="63" name="Text Box 21"/>
            <p:cNvSpPr txBox="1">
              <a:spLocks noChangeArrowheads="1"/>
            </p:cNvSpPr>
            <p:nvPr/>
          </p:nvSpPr>
          <p:spPr bwMode="auto">
            <a:xfrm>
              <a:off x="8251897" y="5059302"/>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P5</a:t>
              </a:r>
              <a:endParaRPr lang="en-US" sz="1000" b="0" dirty="0"/>
            </a:p>
          </p:txBody>
        </p:sp>
        <p:sp>
          <p:nvSpPr>
            <p:cNvPr id="64" name="Text Box 21"/>
            <p:cNvSpPr txBox="1">
              <a:spLocks noChangeArrowheads="1"/>
            </p:cNvSpPr>
            <p:nvPr/>
          </p:nvSpPr>
          <p:spPr bwMode="auto">
            <a:xfrm>
              <a:off x="4149883" y="5724320"/>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P6</a:t>
              </a:r>
              <a:endParaRPr lang="en-US" sz="1000" b="0" dirty="0"/>
            </a:p>
          </p:txBody>
        </p:sp>
        <p:sp>
          <p:nvSpPr>
            <p:cNvPr id="65" name="Text Box 21"/>
            <p:cNvSpPr txBox="1">
              <a:spLocks noChangeArrowheads="1"/>
            </p:cNvSpPr>
            <p:nvPr/>
          </p:nvSpPr>
          <p:spPr bwMode="auto">
            <a:xfrm>
              <a:off x="5831340" y="5710465"/>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P7</a:t>
              </a:r>
              <a:endParaRPr lang="en-US" sz="1000" b="0" dirty="0"/>
            </a:p>
          </p:txBody>
        </p:sp>
        <p:sp>
          <p:nvSpPr>
            <p:cNvPr id="66" name="Text Box 21"/>
            <p:cNvSpPr txBox="1">
              <a:spLocks noChangeArrowheads="1"/>
            </p:cNvSpPr>
            <p:nvPr/>
          </p:nvSpPr>
          <p:spPr bwMode="auto">
            <a:xfrm>
              <a:off x="6848307" y="4594559"/>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P8</a:t>
              </a:r>
              <a:endParaRPr lang="en-US" sz="1000" b="0" dirty="0"/>
            </a:p>
          </p:txBody>
        </p:sp>
        <p:cxnSp>
          <p:nvCxnSpPr>
            <p:cNvPr id="67" name="Straight Connector 66"/>
            <p:cNvCxnSpPr/>
            <p:nvPr/>
          </p:nvCxnSpPr>
          <p:spPr bwMode="auto">
            <a:xfrm>
              <a:off x="8917424" y="5470740"/>
              <a:ext cx="933678" cy="2507"/>
            </a:xfrm>
            <a:prstGeom prst="line">
              <a:avLst/>
            </a:prstGeom>
            <a:noFill/>
            <a:ln w="9525" cap="flat" cmpd="sng" algn="ctr">
              <a:solidFill>
                <a:schemeClr val="tx1"/>
              </a:solidFill>
              <a:prstDash val="solid"/>
              <a:round/>
              <a:headEnd type="none" w="med" len="med"/>
              <a:tailEnd type="none" w="med" len="med"/>
            </a:ln>
            <a:effectLst/>
          </p:spPr>
        </p:cxnSp>
        <p:sp>
          <p:nvSpPr>
            <p:cNvPr id="68" name="Text Box 21"/>
            <p:cNvSpPr txBox="1">
              <a:spLocks noChangeArrowheads="1"/>
            </p:cNvSpPr>
            <p:nvPr/>
          </p:nvSpPr>
          <p:spPr bwMode="auto">
            <a:xfrm>
              <a:off x="3303192" y="5100865"/>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P2</a:t>
              </a:r>
              <a:endParaRPr lang="en-US" sz="1000" b="0" dirty="0"/>
            </a:p>
          </p:txBody>
        </p:sp>
        <p:sp>
          <p:nvSpPr>
            <p:cNvPr id="69" name="Text Box 21"/>
            <p:cNvSpPr txBox="1">
              <a:spLocks noChangeArrowheads="1"/>
            </p:cNvSpPr>
            <p:nvPr/>
          </p:nvSpPr>
          <p:spPr bwMode="auto">
            <a:xfrm>
              <a:off x="4833552" y="5156284"/>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P3</a:t>
              </a:r>
              <a:endParaRPr lang="en-US" sz="1000" b="0" dirty="0"/>
            </a:p>
          </p:txBody>
        </p:sp>
        <p:sp>
          <p:nvSpPr>
            <p:cNvPr id="70" name="Text Box 21"/>
            <p:cNvSpPr txBox="1">
              <a:spLocks noChangeArrowheads="1"/>
            </p:cNvSpPr>
            <p:nvPr/>
          </p:nvSpPr>
          <p:spPr bwMode="auto">
            <a:xfrm>
              <a:off x="6662828" y="5100865"/>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P4</a:t>
              </a:r>
              <a:endParaRPr lang="en-US" sz="1000" b="0" dirty="0"/>
            </a:p>
          </p:txBody>
        </p:sp>
        <p:cxnSp>
          <p:nvCxnSpPr>
            <p:cNvPr id="73" name="Straight Connector 72"/>
            <p:cNvCxnSpPr/>
            <p:nvPr/>
          </p:nvCxnSpPr>
          <p:spPr bwMode="auto">
            <a:xfrm flipV="1">
              <a:off x="7851573" y="4907666"/>
              <a:ext cx="654176" cy="2402"/>
            </a:xfrm>
            <a:prstGeom prst="line">
              <a:avLst/>
            </a:prstGeom>
            <a:noFill/>
            <a:ln w="9525"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flipV="1">
              <a:off x="1991364" y="4807346"/>
              <a:ext cx="543451" cy="7723"/>
            </a:xfrm>
            <a:prstGeom prst="line">
              <a:avLst/>
            </a:prstGeom>
            <a:noFill/>
            <a:ln w="9525" cap="flat" cmpd="sng" algn="ctr">
              <a:solidFill>
                <a:schemeClr val="tx1"/>
              </a:solidFill>
              <a:prstDash val="solid"/>
              <a:round/>
              <a:headEnd type="none" w="med" len="med"/>
              <a:tailEnd type="none" w="med" len="med"/>
            </a:ln>
            <a:effectLst/>
          </p:spPr>
        </p:cxnSp>
        <p:pic>
          <p:nvPicPr>
            <p:cNvPr id="78" name="Picture 7" descr="05"/>
            <p:cNvPicPr>
              <a:picLocks noChangeAspect="1" noChangeArrowheads="1"/>
            </p:cNvPicPr>
            <p:nvPr/>
          </p:nvPicPr>
          <p:blipFill>
            <a:blip r:embed="rId2" cstate="print"/>
            <a:srcRect/>
            <a:stretch>
              <a:fillRect/>
            </a:stretch>
          </p:blipFill>
          <p:spPr bwMode="auto">
            <a:xfrm>
              <a:off x="5260229" y="4747850"/>
              <a:ext cx="662266" cy="300508"/>
            </a:xfrm>
            <a:prstGeom prst="rect">
              <a:avLst/>
            </a:prstGeom>
            <a:noFill/>
            <a:ln w="9525">
              <a:noFill/>
              <a:miter lim="800000"/>
              <a:headEnd/>
              <a:tailEnd/>
            </a:ln>
          </p:spPr>
        </p:pic>
        <p:cxnSp>
          <p:nvCxnSpPr>
            <p:cNvPr id="79" name="Straight Connector 78"/>
            <p:cNvCxnSpPr/>
            <p:nvPr/>
          </p:nvCxnSpPr>
          <p:spPr bwMode="auto">
            <a:xfrm>
              <a:off x="3164960" y="4858079"/>
              <a:ext cx="2077283" cy="659"/>
            </a:xfrm>
            <a:prstGeom prst="line">
              <a:avLst/>
            </a:prstGeom>
            <a:noFill/>
            <a:ln w="9525" cap="flat" cmpd="sng" algn="ctr">
              <a:solidFill>
                <a:schemeClr val="tx1"/>
              </a:solidFill>
              <a:prstDash val="solid"/>
              <a:round/>
              <a:headEnd type="none" w="med" len="med"/>
              <a:tailEnd type="none" w="med" len="med"/>
            </a:ln>
            <a:effectLst/>
          </p:spPr>
        </p:cxnSp>
        <p:cxnSp>
          <p:nvCxnSpPr>
            <p:cNvPr id="83" name="Straight Connector 82"/>
            <p:cNvCxnSpPr>
              <a:endCxn id="70" idx="2"/>
            </p:cNvCxnSpPr>
            <p:nvPr/>
          </p:nvCxnSpPr>
          <p:spPr bwMode="auto">
            <a:xfrm>
              <a:off x="5728036" y="4946073"/>
              <a:ext cx="1311926" cy="431785"/>
            </a:xfrm>
            <a:prstGeom prst="line">
              <a:avLst/>
            </a:prstGeom>
            <a:noFill/>
            <a:ln w="9525" cap="flat" cmpd="sng" algn="ctr">
              <a:solidFill>
                <a:schemeClr val="tx1"/>
              </a:solidFill>
              <a:prstDash val="solid"/>
              <a:round/>
              <a:headEnd type="none" w="med" len="med"/>
              <a:tailEnd type="none" w="med" len="med"/>
            </a:ln>
            <a:effectLst/>
          </p:spPr>
        </p:cxnSp>
        <p:sp>
          <p:nvSpPr>
            <p:cNvPr id="87" name="Text Box 21"/>
            <p:cNvSpPr txBox="1">
              <a:spLocks noChangeArrowheads="1"/>
            </p:cNvSpPr>
            <p:nvPr/>
          </p:nvSpPr>
          <p:spPr bwMode="auto">
            <a:xfrm>
              <a:off x="1652606" y="4780812"/>
              <a:ext cx="1061719" cy="276993"/>
            </a:xfrm>
            <a:prstGeom prst="rect">
              <a:avLst/>
            </a:prstGeom>
            <a:noFill/>
            <a:ln w="9525">
              <a:noFill/>
              <a:miter lim="800000"/>
              <a:headEnd/>
              <a:tailEnd/>
            </a:ln>
          </p:spPr>
          <p:txBody>
            <a:bodyPr wrap="square" lIns="91434" tIns="45717" rIns="91434" bIns="45717">
              <a:spAutoFit/>
            </a:bodyPr>
            <a:lstStyle/>
            <a:p>
              <a:r>
                <a:rPr lang="en-US" sz="1200" dirty="0" smtClean="0"/>
                <a:t>Sender</a:t>
              </a:r>
              <a:endParaRPr lang="en-US" sz="1000" b="0" dirty="0"/>
            </a:p>
          </p:txBody>
        </p:sp>
        <p:sp>
          <p:nvSpPr>
            <p:cNvPr id="95" name="Text Box 21"/>
            <p:cNvSpPr txBox="1">
              <a:spLocks noChangeArrowheads="1"/>
            </p:cNvSpPr>
            <p:nvPr/>
          </p:nvSpPr>
          <p:spPr bwMode="auto">
            <a:xfrm>
              <a:off x="8507075" y="4722412"/>
              <a:ext cx="1306135" cy="276993"/>
            </a:xfrm>
            <a:prstGeom prst="rect">
              <a:avLst/>
            </a:prstGeom>
            <a:noFill/>
            <a:ln w="9525">
              <a:noFill/>
              <a:miter lim="800000"/>
              <a:headEnd/>
              <a:tailEnd/>
            </a:ln>
          </p:spPr>
          <p:txBody>
            <a:bodyPr wrap="square" lIns="91434" tIns="45717" rIns="91434" bIns="45717">
              <a:spAutoFit/>
            </a:bodyPr>
            <a:lstStyle/>
            <a:p>
              <a:r>
                <a:rPr lang="en-US" sz="1200" dirty="0" smtClean="0"/>
                <a:t>Receiver</a:t>
              </a:r>
              <a:endParaRPr lang="en-US" sz="1000" b="0" dirty="0"/>
            </a:p>
          </p:txBody>
        </p:sp>
        <p:sp>
          <p:nvSpPr>
            <p:cNvPr id="96" name="Text Box 21"/>
            <p:cNvSpPr txBox="1">
              <a:spLocks noChangeArrowheads="1"/>
            </p:cNvSpPr>
            <p:nvPr/>
          </p:nvSpPr>
          <p:spPr bwMode="auto">
            <a:xfrm>
              <a:off x="5916710" y="4567904"/>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P9</a:t>
              </a:r>
              <a:endParaRPr lang="en-US" sz="1000" b="0" dirty="0"/>
            </a:p>
          </p:txBody>
        </p:sp>
      </p:grpSp>
      <p:sp>
        <p:nvSpPr>
          <p:cNvPr id="72" name="Rectangle 2"/>
          <p:cNvSpPr txBox="1">
            <a:spLocks noChangeArrowheads="1"/>
          </p:cNvSpPr>
          <p:nvPr/>
        </p:nvSpPr>
        <p:spPr bwMode="auto">
          <a:xfrm>
            <a:off x="1583773" y="188640"/>
            <a:ext cx="9538746" cy="6863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800" kern="0" dirty="0" smtClean="0"/>
              <a:t>FRR Extension to </a:t>
            </a:r>
            <a:r>
              <a:rPr lang="en-US" altLang="zh-CN" sz="2800" kern="0" dirty="0" err="1" smtClean="0"/>
              <a:t>mRSVP</a:t>
            </a:r>
            <a:r>
              <a:rPr lang="en-US" altLang="zh-CN" sz="2800" kern="0" dirty="0" smtClean="0"/>
              <a:t>-TE Supports </a:t>
            </a:r>
          </a:p>
          <a:p>
            <a:pPr eaLnBrk="0" fontAlgn="base" hangingPunct="0">
              <a:spcBef>
                <a:spcPct val="0"/>
              </a:spcBef>
              <a:spcAft>
                <a:spcPct val="0"/>
              </a:spcAft>
              <a:defRPr/>
            </a:pPr>
            <a:r>
              <a:rPr lang="en-US" altLang="zh-CN" sz="2800" kern="0" dirty="0" smtClean="0"/>
              <a:t>                            </a:t>
            </a:r>
            <a:endParaRPr lang="en-US" altLang="zh-CN" sz="2800" b="1" kern="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Group 138"/>
          <p:cNvGrpSpPr/>
          <p:nvPr/>
        </p:nvGrpSpPr>
        <p:grpSpPr>
          <a:xfrm>
            <a:off x="286792" y="1032678"/>
            <a:ext cx="11535516" cy="5604314"/>
            <a:chOff x="286792" y="1032678"/>
            <a:chExt cx="11535516" cy="5604314"/>
          </a:xfrm>
        </p:grpSpPr>
        <p:sp>
          <p:nvSpPr>
            <p:cNvPr id="3" name="Rectangle 2"/>
            <p:cNvSpPr txBox="1">
              <a:spLocks noChangeArrowheads="1"/>
            </p:cNvSpPr>
            <p:nvPr/>
          </p:nvSpPr>
          <p:spPr bwMode="auto">
            <a:xfrm>
              <a:off x="357360" y="1032678"/>
              <a:ext cx="11300862" cy="571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000" kern="0" dirty="0" smtClean="0"/>
                <a:t>1)  Basic Link Protection with </a:t>
              </a:r>
              <a:r>
                <a:rPr lang="en-US" altLang="zh-CN" sz="2000" kern="0" dirty="0" err="1" smtClean="0"/>
                <a:t>mRSVP</a:t>
              </a:r>
              <a:r>
                <a:rPr lang="en-US" altLang="zh-CN" sz="2000" kern="0" dirty="0" smtClean="0"/>
                <a:t>-TE</a:t>
              </a:r>
              <a:endParaRPr lang="en-US" altLang="zh-CN" sz="2000" b="1" kern="0" dirty="0" smtClean="0"/>
            </a:p>
          </p:txBody>
        </p:sp>
        <p:sp>
          <p:nvSpPr>
            <p:cNvPr id="101" name="Text Box 21"/>
            <p:cNvSpPr txBox="1">
              <a:spLocks noChangeArrowheads="1"/>
            </p:cNvSpPr>
            <p:nvPr/>
          </p:nvSpPr>
          <p:spPr bwMode="auto">
            <a:xfrm>
              <a:off x="10448050" y="3734047"/>
              <a:ext cx="1344434" cy="246215"/>
            </a:xfrm>
            <a:prstGeom prst="rect">
              <a:avLst/>
            </a:prstGeom>
            <a:noFill/>
            <a:ln w="9525">
              <a:noFill/>
              <a:miter lim="800000"/>
              <a:headEnd/>
              <a:tailEnd/>
            </a:ln>
          </p:spPr>
          <p:txBody>
            <a:bodyPr lIns="91434" tIns="45717" rIns="91434" bIns="45717">
              <a:spAutoFit/>
            </a:bodyPr>
            <a:lstStyle/>
            <a:p>
              <a:r>
                <a:rPr lang="en-US" sz="1000" dirty="0"/>
                <a:t>Receiver</a:t>
              </a:r>
            </a:p>
          </p:txBody>
        </p:sp>
        <p:sp>
          <p:nvSpPr>
            <p:cNvPr id="74" name="Cloud"/>
            <p:cNvSpPr>
              <a:spLocks noChangeAspect="1" noEditPoints="1" noChangeArrowheads="1"/>
            </p:cNvSpPr>
            <p:nvPr/>
          </p:nvSpPr>
          <p:spPr bwMode="auto">
            <a:xfrm>
              <a:off x="3609639" y="1587642"/>
              <a:ext cx="5971189" cy="240792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ltLang="zh-CN" sz="1200" dirty="0"/>
            </a:p>
          </p:txBody>
        </p:sp>
        <p:pic>
          <p:nvPicPr>
            <p:cNvPr id="76" name="Picture 7" descr="05"/>
            <p:cNvPicPr>
              <a:picLocks noChangeAspect="1" noChangeArrowheads="1"/>
            </p:cNvPicPr>
            <p:nvPr/>
          </p:nvPicPr>
          <p:blipFill>
            <a:blip r:embed="rId3" cstate="print"/>
            <a:srcRect/>
            <a:stretch>
              <a:fillRect/>
            </a:stretch>
          </p:blipFill>
          <p:spPr bwMode="auto">
            <a:xfrm>
              <a:off x="3224305" y="2593696"/>
              <a:ext cx="863825" cy="391967"/>
            </a:xfrm>
            <a:prstGeom prst="rect">
              <a:avLst/>
            </a:prstGeom>
            <a:noFill/>
            <a:ln w="9525">
              <a:noFill/>
              <a:miter lim="800000"/>
              <a:headEnd/>
              <a:tailEnd/>
            </a:ln>
          </p:spPr>
        </p:pic>
        <p:pic>
          <p:nvPicPr>
            <p:cNvPr id="77" name="Picture 7" descr="05"/>
            <p:cNvPicPr>
              <a:picLocks noChangeAspect="1" noChangeArrowheads="1"/>
            </p:cNvPicPr>
            <p:nvPr/>
          </p:nvPicPr>
          <p:blipFill>
            <a:blip r:embed="rId3" cstate="print"/>
            <a:srcRect/>
            <a:stretch>
              <a:fillRect/>
            </a:stretch>
          </p:blipFill>
          <p:spPr bwMode="auto">
            <a:xfrm>
              <a:off x="8624480" y="1976901"/>
              <a:ext cx="863825" cy="391967"/>
            </a:xfrm>
            <a:prstGeom prst="rect">
              <a:avLst/>
            </a:prstGeom>
            <a:noFill/>
            <a:ln w="9525">
              <a:noFill/>
              <a:miter lim="800000"/>
              <a:headEnd/>
              <a:tailEnd/>
            </a:ln>
          </p:spPr>
        </p:pic>
        <p:pic>
          <p:nvPicPr>
            <p:cNvPr id="80" name="Picture 7" descr="05"/>
            <p:cNvPicPr>
              <a:picLocks noChangeAspect="1" noChangeArrowheads="1"/>
            </p:cNvPicPr>
            <p:nvPr/>
          </p:nvPicPr>
          <p:blipFill>
            <a:blip r:embed="rId3" cstate="print"/>
            <a:srcRect/>
            <a:stretch>
              <a:fillRect/>
            </a:stretch>
          </p:blipFill>
          <p:spPr bwMode="auto">
            <a:xfrm>
              <a:off x="5695944" y="2972237"/>
              <a:ext cx="863825" cy="391967"/>
            </a:xfrm>
            <a:prstGeom prst="rect">
              <a:avLst/>
            </a:prstGeom>
            <a:noFill/>
            <a:ln w="9525">
              <a:noFill/>
              <a:miter lim="800000"/>
              <a:headEnd/>
              <a:tailEnd/>
            </a:ln>
          </p:spPr>
        </p:pic>
        <p:sp>
          <p:nvSpPr>
            <p:cNvPr id="84" name="Text Box 21"/>
            <p:cNvSpPr txBox="1">
              <a:spLocks noChangeArrowheads="1"/>
            </p:cNvSpPr>
            <p:nvPr/>
          </p:nvSpPr>
          <p:spPr bwMode="auto">
            <a:xfrm>
              <a:off x="2846900" y="2484129"/>
              <a:ext cx="474798" cy="276993"/>
            </a:xfrm>
            <a:prstGeom prst="rect">
              <a:avLst/>
            </a:prstGeom>
            <a:noFill/>
            <a:ln w="9525">
              <a:noFill/>
              <a:miter lim="800000"/>
              <a:headEnd/>
              <a:tailEnd/>
            </a:ln>
          </p:spPr>
          <p:txBody>
            <a:bodyPr wrap="none" lIns="91434" tIns="45717" rIns="91434" bIns="45717">
              <a:spAutoFit/>
            </a:bodyPr>
            <a:lstStyle/>
            <a:p>
              <a:r>
                <a:rPr lang="en-US" sz="1200" dirty="0"/>
                <a:t>PE1</a:t>
              </a:r>
            </a:p>
          </p:txBody>
        </p:sp>
        <p:sp>
          <p:nvSpPr>
            <p:cNvPr id="86" name="Text Box 21"/>
            <p:cNvSpPr txBox="1">
              <a:spLocks noChangeArrowheads="1"/>
            </p:cNvSpPr>
            <p:nvPr/>
          </p:nvSpPr>
          <p:spPr bwMode="auto">
            <a:xfrm>
              <a:off x="8373379" y="1786746"/>
              <a:ext cx="474798" cy="276993"/>
            </a:xfrm>
            <a:prstGeom prst="rect">
              <a:avLst/>
            </a:prstGeom>
            <a:noFill/>
            <a:ln w="9525">
              <a:noFill/>
              <a:miter lim="800000"/>
              <a:headEnd/>
              <a:tailEnd/>
            </a:ln>
          </p:spPr>
          <p:txBody>
            <a:bodyPr wrap="none" lIns="91434" tIns="45717" rIns="91434" bIns="45717">
              <a:spAutoFit/>
            </a:bodyPr>
            <a:lstStyle/>
            <a:p>
              <a:r>
                <a:rPr lang="en-US" sz="1200" dirty="0" smtClean="0"/>
                <a:t>PE2</a:t>
              </a:r>
              <a:endParaRPr lang="en-US" sz="1200" dirty="0"/>
            </a:p>
          </p:txBody>
        </p:sp>
        <p:cxnSp>
          <p:nvCxnSpPr>
            <p:cNvPr id="87" name="Straight Connector 36"/>
            <p:cNvCxnSpPr>
              <a:cxnSpLocks noChangeShapeType="1"/>
            </p:cNvCxnSpPr>
            <p:nvPr/>
          </p:nvCxnSpPr>
          <p:spPr bwMode="auto">
            <a:xfrm flipH="1">
              <a:off x="2648423" y="2919757"/>
              <a:ext cx="673275" cy="388499"/>
            </a:xfrm>
            <a:prstGeom prst="line">
              <a:avLst/>
            </a:prstGeom>
            <a:noFill/>
            <a:ln w="9525" algn="ctr">
              <a:solidFill>
                <a:schemeClr val="tx1"/>
              </a:solidFill>
              <a:round/>
              <a:headEnd/>
              <a:tailEnd/>
            </a:ln>
          </p:spPr>
        </p:cxnSp>
        <p:sp>
          <p:nvSpPr>
            <p:cNvPr id="177" name="Cube 176"/>
            <p:cNvSpPr/>
            <p:nvPr/>
          </p:nvSpPr>
          <p:spPr bwMode="auto">
            <a:xfrm>
              <a:off x="1909089" y="3287540"/>
              <a:ext cx="839265" cy="311782"/>
            </a:xfrm>
            <a:prstGeom prst="cube">
              <a:avLst/>
            </a:prstGeom>
            <a:solidFill>
              <a:schemeClr val="accent2">
                <a:lumMod val="50000"/>
              </a:schemeClr>
            </a:solidFill>
            <a:ln w="9525" cap="flat" cmpd="sng" algn="ctr">
              <a:solidFill>
                <a:schemeClr val="bg1"/>
              </a:solidFill>
              <a:prstDash val="solid"/>
              <a:round/>
              <a:headEnd type="none" w="med" len="med"/>
              <a:tailEnd type="none" w="med" len="med"/>
            </a:ln>
            <a:effectLst>
              <a:prstShdw prst="shdw17" dist="17961" dir="2700000">
                <a:srgbClr val="FFCC99">
                  <a:gamma/>
                  <a:shade val="60000"/>
                  <a:invGamma/>
                </a:srgbClr>
              </a:prstShdw>
            </a:effectLst>
          </p:spPr>
          <p:txBody>
            <a:bodyPr wrap="none" lIns="78355" tIns="39177" rIns="78355" bIns="39177" anchor="ctr"/>
            <a:lstStyle/>
            <a:p>
              <a:pPr defTabSz="752475">
                <a:lnSpc>
                  <a:spcPct val="140000"/>
                </a:lnSpc>
                <a:buClr>
                  <a:schemeClr val="bg2"/>
                </a:buClr>
                <a:buSzPct val="60000"/>
                <a:buFont typeface="Wingdings" pitchFamily="2" charset="2"/>
                <a:buNone/>
                <a:defRPr/>
              </a:pPr>
              <a:endParaRPr lang="en-US" sz="1200" dirty="0">
                <a:latin typeface="FrutigerNext LT Regular" pitchFamily="34" charset="0"/>
                <a:ea typeface="华文细黑" pitchFamily="2" charset="-122"/>
              </a:endParaRPr>
            </a:p>
          </p:txBody>
        </p:sp>
        <p:sp>
          <p:nvSpPr>
            <p:cNvPr id="179" name="Rectangle 970"/>
            <p:cNvSpPr>
              <a:spLocks noChangeArrowheads="1"/>
            </p:cNvSpPr>
            <p:nvPr/>
          </p:nvSpPr>
          <p:spPr bwMode="auto">
            <a:xfrm>
              <a:off x="1985386" y="3391468"/>
              <a:ext cx="305187" cy="103927"/>
            </a:xfrm>
            <a:prstGeom prst="rect">
              <a:avLst/>
            </a:prstGeom>
            <a:noFill/>
            <a:ln w="9525" algn="ctr">
              <a:solidFill>
                <a:schemeClr val="bg1"/>
              </a:solidFill>
              <a:round/>
              <a:headEnd/>
              <a:tailEnd/>
            </a:ln>
            <a:effectLst>
              <a:prstShdw prst="shdw17" dist="17961" dir="2700000">
                <a:srgbClr val="997A5C"/>
              </a:prstShdw>
            </a:effectLst>
          </p:spPr>
          <p:txBody>
            <a:bodyPr wrap="none" lIns="78355" tIns="39177" rIns="78355" bIns="39177" anchor="ctr"/>
            <a:lstStyle/>
            <a:p>
              <a:pPr defTabSz="752475">
                <a:lnSpc>
                  <a:spcPct val="140000"/>
                </a:lnSpc>
                <a:buClr>
                  <a:schemeClr val="bg2"/>
                </a:buClr>
                <a:buSzPct val="60000"/>
                <a:buFont typeface="Wingdings" pitchFamily="2" charset="2"/>
                <a:buNone/>
              </a:pPr>
              <a:endParaRPr lang="en-US" sz="1200" dirty="0">
                <a:latin typeface="FrutigerNext LT Regular" pitchFamily="34" charset="0"/>
                <a:ea typeface="华文细黑" pitchFamily="2" charset="-122"/>
              </a:endParaRPr>
            </a:p>
          </p:txBody>
        </p:sp>
        <p:cxnSp>
          <p:nvCxnSpPr>
            <p:cNvPr id="183" name="Straight Connector 972"/>
            <p:cNvCxnSpPr>
              <a:cxnSpLocks noChangeShapeType="1"/>
            </p:cNvCxnSpPr>
            <p:nvPr/>
          </p:nvCxnSpPr>
          <p:spPr bwMode="auto">
            <a:xfrm>
              <a:off x="2405018" y="3443431"/>
              <a:ext cx="190742" cy="0"/>
            </a:xfrm>
            <a:prstGeom prst="line">
              <a:avLst/>
            </a:prstGeom>
            <a:noFill/>
            <a:ln w="9525" algn="ctr">
              <a:solidFill>
                <a:schemeClr val="bg1"/>
              </a:solidFill>
              <a:round/>
              <a:headEnd/>
              <a:tailEnd/>
            </a:ln>
            <a:effectLst>
              <a:prstShdw prst="shdw17" dist="17961" dir="2700000">
                <a:srgbClr val="997A5C"/>
              </a:prstShdw>
            </a:effectLst>
          </p:spPr>
        </p:cxnSp>
        <p:cxnSp>
          <p:nvCxnSpPr>
            <p:cNvPr id="185" name="Straight Connector 973"/>
            <p:cNvCxnSpPr>
              <a:cxnSpLocks noChangeShapeType="1"/>
            </p:cNvCxnSpPr>
            <p:nvPr/>
          </p:nvCxnSpPr>
          <p:spPr bwMode="auto">
            <a:xfrm flipH="1">
              <a:off x="2405018" y="3547358"/>
              <a:ext cx="190742" cy="0"/>
            </a:xfrm>
            <a:prstGeom prst="line">
              <a:avLst/>
            </a:prstGeom>
            <a:noFill/>
            <a:ln w="9525" algn="ctr">
              <a:solidFill>
                <a:schemeClr val="bg1"/>
              </a:solidFill>
              <a:round/>
              <a:headEnd/>
              <a:tailEnd/>
            </a:ln>
            <a:effectLst>
              <a:prstShdw prst="shdw17" dist="17961" dir="2700000">
                <a:srgbClr val="997A5C"/>
              </a:prstShdw>
            </a:effectLst>
          </p:spPr>
        </p:cxnSp>
        <p:pic>
          <p:nvPicPr>
            <p:cNvPr id="97" name="Picture 7" descr="05"/>
            <p:cNvPicPr>
              <a:picLocks noChangeAspect="1" noChangeArrowheads="1"/>
            </p:cNvPicPr>
            <p:nvPr/>
          </p:nvPicPr>
          <p:blipFill>
            <a:blip r:embed="rId3" cstate="print"/>
            <a:srcRect/>
            <a:stretch>
              <a:fillRect/>
            </a:stretch>
          </p:blipFill>
          <p:spPr bwMode="auto">
            <a:xfrm>
              <a:off x="4644957" y="2259186"/>
              <a:ext cx="863825" cy="391967"/>
            </a:xfrm>
            <a:prstGeom prst="rect">
              <a:avLst/>
            </a:prstGeom>
            <a:noFill/>
            <a:ln w="9525">
              <a:noFill/>
              <a:miter lim="800000"/>
              <a:headEnd/>
              <a:tailEnd/>
            </a:ln>
          </p:spPr>
        </p:pic>
        <p:sp>
          <p:nvSpPr>
            <p:cNvPr id="104" name="Text Box 21"/>
            <p:cNvSpPr txBox="1">
              <a:spLocks noChangeArrowheads="1"/>
            </p:cNvSpPr>
            <p:nvPr/>
          </p:nvSpPr>
          <p:spPr bwMode="auto">
            <a:xfrm>
              <a:off x="1915017" y="3063547"/>
              <a:ext cx="864468" cy="246215"/>
            </a:xfrm>
            <a:prstGeom prst="rect">
              <a:avLst/>
            </a:prstGeom>
            <a:noFill/>
            <a:ln w="9525">
              <a:noFill/>
              <a:miter lim="800000"/>
              <a:headEnd/>
              <a:tailEnd/>
            </a:ln>
          </p:spPr>
          <p:txBody>
            <a:bodyPr wrap="square" lIns="91434" tIns="45717" rIns="91434" bIns="45717">
              <a:spAutoFit/>
            </a:bodyPr>
            <a:lstStyle/>
            <a:p>
              <a:r>
                <a:rPr lang="en-US" sz="1000" dirty="0"/>
                <a:t>Source</a:t>
              </a:r>
            </a:p>
          </p:txBody>
        </p:sp>
        <p:sp>
          <p:nvSpPr>
            <p:cNvPr id="105" name="Text Box 21"/>
            <p:cNvSpPr txBox="1">
              <a:spLocks noChangeArrowheads="1"/>
            </p:cNvSpPr>
            <p:nvPr/>
          </p:nvSpPr>
          <p:spPr bwMode="auto">
            <a:xfrm>
              <a:off x="10246646" y="1318428"/>
              <a:ext cx="1344434" cy="246215"/>
            </a:xfrm>
            <a:prstGeom prst="rect">
              <a:avLst/>
            </a:prstGeom>
            <a:noFill/>
            <a:ln w="9525">
              <a:noFill/>
              <a:miter lim="800000"/>
              <a:headEnd/>
              <a:tailEnd/>
            </a:ln>
          </p:spPr>
          <p:txBody>
            <a:bodyPr lIns="91434" tIns="45717" rIns="91434" bIns="45717">
              <a:spAutoFit/>
            </a:bodyPr>
            <a:lstStyle/>
            <a:p>
              <a:r>
                <a:rPr lang="en-US" sz="1000" dirty="0"/>
                <a:t>Receiver</a:t>
              </a:r>
            </a:p>
          </p:txBody>
        </p:sp>
        <p:sp>
          <p:nvSpPr>
            <p:cNvPr id="120" name="Text Box 21"/>
            <p:cNvSpPr txBox="1">
              <a:spLocks noChangeArrowheads="1"/>
            </p:cNvSpPr>
            <p:nvPr/>
          </p:nvSpPr>
          <p:spPr bwMode="auto">
            <a:xfrm>
              <a:off x="1884442" y="1909545"/>
              <a:ext cx="534108" cy="246215"/>
            </a:xfrm>
            <a:prstGeom prst="rect">
              <a:avLst/>
            </a:prstGeom>
            <a:noFill/>
            <a:ln w="9525">
              <a:noFill/>
              <a:miter lim="800000"/>
              <a:headEnd/>
              <a:tailEnd/>
            </a:ln>
          </p:spPr>
          <p:txBody>
            <a:bodyPr wrap="none" lIns="91434" tIns="45717" rIns="91434" bIns="45717">
              <a:spAutoFit/>
            </a:bodyPr>
            <a:lstStyle/>
            <a:p>
              <a:r>
                <a:rPr lang="en-US" sz="1000" dirty="0" smtClean="0"/>
                <a:t>PATH</a:t>
              </a:r>
              <a:endParaRPr lang="en-US" sz="1000" dirty="0"/>
            </a:p>
          </p:txBody>
        </p:sp>
        <p:pic>
          <p:nvPicPr>
            <p:cNvPr id="208" name="Picture 7" descr="05"/>
            <p:cNvPicPr>
              <a:picLocks noChangeAspect="1" noChangeArrowheads="1"/>
            </p:cNvPicPr>
            <p:nvPr/>
          </p:nvPicPr>
          <p:blipFill>
            <a:blip r:embed="rId3" cstate="print"/>
            <a:srcRect/>
            <a:stretch>
              <a:fillRect/>
            </a:stretch>
          </p:blipFill>
          <p:spPr bwMode="auto">
            <a:xfrm>
              <a:off x="6834161" y="2469317"/>
              <a:ext cx="863825" cy="391967"/>
            </a:xfrm>
            <a:prstGeom prst="rect">
              <a:avLst/>
            </a:prstGeom>
            <a:noFill/>
            <a:ln w="9525">
              <a:noFill/>
              <a:miter lim="800000"/>
              <a:headEnd/>
              <a:tailEnd/>
            </a:ln>
          </p:spPr>
        </p:pic>
        <p:pic>
          <p:nvPicPr>
            <p:cNvPr id="218" name="Picture 419" descr="图片504"/>
            <p:cNvPicPr>
              <a:picLocks noChangeAspect="1" noChangeArrowheads="1"/>
            </p:cNvPicPr>
            <p:nvPr/>
          </p:nvPicPr>
          <p:blipFill>
            <a:blip r:embed="rId4" cstate="print"/>
            <a:srcRect/>
            <a:stretch>
              <a:fillRect/>
            </a:stretch>
          </p:blipFill>
          <p:spPr bwMode="auto">
            <a:xfrm>
              <a:off x="10559650" y="3452638"/>
              <a:ext cx="442490" cy="344805"/>
            </a:xfrm>
            <a:prstGeom prst="rect">
              <a:avLst/>
            </a:prstGeom>
            <a:noFill/>
          </p:spPr>
        </p:pic>
        <p:pic>
          <p:nvPicPr>
            <p:cNvPr id="219" name="Picture 419" descr="图片504"/>
            <p:cNvPicPr>
              <a:picLocks noChangeAspect="1" noChangeArrowheads="1"/>
            </p:cNvPicPr>
            <p:nvPr/>
          </p:nvPicPr>
          <p:blipFill>
            <a:blip r:embed="rId4" cstate="print"/>
            <a:srcRect/>
            <a:stretch>
              <a:fillRect/>
            </a:stretch>
          </p:blipFill>
          <p:spPr bwMode="auto">
            <a:xfrm>
              <a:off x="10437699" y="1578118"/>
              <a:ext cx="562725" cy="314325"/>
            </a:xfrm>
            <a:prstGeom prst="rect">
              <a:avLst/>
            </a:prstGeom>
            <a:noFill/>
          </p:spPr>
        </p:pic>
        <p:pic>
          <p:nvPicPr>
            <p:cNvPr id="221" name="Picture 7" descr="05"/>
            <p:cNvPicPr>
              <a:picLocks noChangeAspect="1" noChangeArrowheads="1"/>
            </p:cNvPicPr>
            <p:nvPr/>
          </p:nvPicPr>
          <p:blipFill>
            <a:blip r:embed="rId3" cstate="print"/>
            <a:srcRect/>
            <a:stretch>
              <a:fillRect/>
            </a:stretch>
          </p:blipFill>
          <p:spPr bwMode="auto">
            <a:xfrm>
              <a:off x="8624480" y="3043701"/>
              <a:ext cx="863825" cy="391967"/>
            </a:xfrm>
            <a:prstGeom prst="rect">
              <a:avLst/>
            </a:prstGeom>
            <a:noFill/>
            <a:ln w="9525">
              <a:noFill/>
              <a:miter lim="800000"/>
              <a:headEnd/>
              <a:tailEnd/>
            </a:ln>
          </p:spPr>
        </p:pic>
        <p:sp>
          <p:nvSpPr>
            <p:cNvPr id="222" name="Text Box 21"/>
            <p:cNvSpPr txBox="1">
              <a:spLocks noChangeArrowheads="1"/>
            </p:cNvSpPr>
            <p:nvPr/>
          </p:nvSpPr>
          <p:spPr bwMode="auto">
            <a:xfrm>
              <a:off x="8840861" y="3310746"/>
              <a:ext cx="474798" cy="276993"/>
            </a:xfrm>
            <a:prstGeom prst="rect">
              <a:avLst/>
            </a:prstGeom>
            <a:noFill/>
            <a:ln w="9525">
              <a:noFill/>
              <a:miter lim="800000"/>
              <a:headEnd/>
              <a:tailEnd/>
            </a:ln>
          </p:spPr>
          <p:txBody>
            <a:bodyPr wrap="none" lIns="91434" tIns="45717" rIns="91434" bIns="45717">
              <a:spAutoFit/>
            </a:bodyPr>
            <a:lstStyle/>
            <a:p>
              <a:r>
                <a:rPr lang="en-US" sz="1200" dirty="0"/>
                <a:t>PE3</a:t>
              </a:r>
            </a:p>
          </p:txBody>
        </p:sp>
        <p:sp>
          <p:nvSpPr>
            <p:cNvPr id="226" name="Text Box 21"/>
            <p:cNvSpPr txBox="1">
              <a:spLocks noChangeArrowheads="1"/>
            </p:cNvSpPr>
            <p:nvPr/>
          </p:nvSpPr>
          <p:spPr bwMode="auto">
            <a:xfrm>
              <a:off x="4710214" y="2030456"/>
              <a:ext cx="741404" cy="276993"/>
            </a:xfrm>
            <a:prstGeom prst="rect">
              <a:avLst/>
            </a:prstGeom>
            <a:noFill/>
            <a:ln w="9525">
              <a:noFill/>
              <a:miter lim="800000"/>
              <a:headEnd/>
              <a:tailEnd/>
            </a:ln>
          </p:spPr>
          <p:txBody>
            <a:bodyPr wrap="square" lIns="91434" tIns="45717" rIns="91434" bIns="45717">
              <a:spAutoFit/>
            </a:bodyPr>
            <a:lstStyle/>
            <a:p>
              <a:r>
                <a:rPr lang="en-US" sz="1200" dirty="0" smtClean="0"/>
                <a:t>P1</a:t>
              </a:r>
              <a:endParaRPr lang="en-US" sz="1000" b="0" dirty="0"/>
            </a:p>
          </p:txBody>
        </p:sp>
        <p:sp>
          <p:nvSpPr>
            <p:cNvPr id="236" name="Text Box 21"/>
            <p:cNvSpPr txBox="1">
              <a:spLocks noChangeArrowheads="1"/>
            </p:cNvSpPr>
            <p:nvPr/>
          </p:nvSpPr>
          <p:spPr bwMode="auto">
            <a:xfrm>
              <a:off x="6701579" y="2232241"/>
              <a:ext cx="741918" cy="276993"/>
            </a:xfrm>
            <a:prstGeom prst="rect">
              <a:avLst/>
            </a:prstGeom>
            <a:noFill/>
            <a:ln w="9525">
              <a:noFill/>
              <a:miter lim="800000"/>
              <a:headEnd/>
              <a:tailEnd/>
            </a:ln>
          </p:spPr>
          <p:txBody>
            <a:bodyPr wrap="square" lIns="91434" tIns="45717" rIns="91434" bIns="45717">
              <a:spAutoFit/>
            </a:bodyPr>
            <a:lstStyle/>
            <a:p>
              <a:r>
                <a:rPr lang="en-US" sz="1200" dirty="0" smtClean="0"/>
                <a:t>P2 </a:t>
              </a:r>
              <a:endParaRPr lang="en-US" sz="1000" b="0" dirty="0"/>
            </a:p>
          </p:txBody>
        </p:sp>
        <p:cxnSp>
          <p:nvCxnSpPr>
            <p:cNvPr id="238" name="Straight Connector 237"/>
            <p:cNvCxnSpPr>
              <a:stCxn id="76" idx="3"/>
              <a:endCxn id="97" idx="1"/>
            </p:cNvCxnSpPr>
            <p:nvPr/>
          </p:nvCxnSpPr>
          <p:spPr bwMode="auto">
            <a:xfrm flipV="1">
              <a:off x="4088130" y="2455169"/>
              <a:ext cx="556828" cy="334510"/>
            </a:xfrm>
            <a:prstGeom prst="line">
              <a:avLst/>
            </a:prstGeom>
            <a:noFill/>
            <a:ln w="9525" cap="flat" cmpd="sng" algn="ctr">
              <a:solidFill>
                <a:srgbClr val="92D050"/>
              </a:solidFill>
              <a:prstDash val="solid"/>
              <a:round/>
              <a:headEnd type="none" w="med" len="med"/>
              <a:tailEnd type="none" w="med" len="med"/>
            </a:ln>
            <a:effectLst/>
          </p:spPr>
        </p:cxnSp>
        <p:cxnSp>
          <p:nvCxnSpPr>
            <p:cNvPr id="240" name="Straight Connector 239"/>
            <p:cNvCxnSpPr>
              <a:stCxn id="97" idx="3"/>
              <a:endCxn id="208" idx="1"/>
            </p:cNvCxnSpPr>
            <p:nvPr/>
          </p:nvCxnSpPr>
          <p:spPr bwMode="auto">
            <a:xfrm>
              <a:off x="5508783" y="2455170"/>
              <a:ext cx="1325378" cy="210131"/>
            </a:xfrm>
            <a:prstGeom prst="line">
              <a:avLst/>
            </a:prstGeom>
            <a:noFill/>
            <a:ln w="9525" cap="flat" cmpd="sng" algn="ctr">
              <a:solidFill>
                <a:srgbClr val="92D050"/>
              </a:solidFill>
              <a:prstDash val="solid"/>
              <a:round/>
              <a:headEnd type="none" w="med" len="med"/>
              <a:tailEnd type="none" w="med" len="med"/>
            </a:ln>
            <a:effectLst/>
          </p:spPr>
        </p:cxnSp>
        <p:cxnSp>
          <p:nvCxnSpPr>
            <p:cNvPr id="244" name="Straight Connector 243"/>
            <p:cNvCxnSpPr>
              <a:stCxn id="97" idx="2"/>
              <a:endCxn id="80" idx="1"/>
            </p:cNvCxnSpPr>
            <p:nvPr/>
          </p:nvCxnSpPr>
          <p:spPr bwMode="auto">
            <a:xfrm>
              <a:off x="5076870" y="2651152"/>
              <a:ext cx="619075" cy="517068"/>
            </a:xfrm>
            <a:prstGeom prst="line">
              <a:avLst/>
            </a:prstGeom>
            <a:noFill/>
            <a:ln w="9525" cap="flat" cmpd="sng" algn="ctr">
              <a:solidFill>
                <a:srgbClr val="92D050"/>
              </a:solidFill>
              <a:prstDash val="solid"/>
              <a:round/>
              <a:headEnd type="none" w="med" len="med"/>
              <a:tailEnd type="none" w="med" len="med"/>
            </a:ln>
            <a:effectLst/>
          </p:spPr>
        </p:cxnSp>
        <p:cxnSp>
          <p:nvCxnSpPr>
            <p:cNvPr id="247" name="Straight Connector 246"/>
            <p:cNvCxnSpPr/>
            <p:nvPr/>
          </p:nvCxnSpPr>
          <p:spPr bwMode="auto">
            <a:xfrm flipV="1">
              <a:off x="6539444" y="2815564"/>
              <a:ext cx="706304" cy="306937"/>
            </a:xfrm>
            <a:prstGeom prst="line">
              <a:avLst/>
            </a:prstGeom>
            <a:noFill/>
            <a:ln w="9525" cap="flat" cmpd="sng" algn="ctr">
              <a:solidFill>
                <a:srgbClr val="92D050"/>
              </a:solidFill>
              <a:prstDash val="solid"/>
              <a:round/>
              <a:headEnd type="none" w="med" len="med"/>
              <a:tailEnd type="none" w="med" len="med"/>
            </a:ln>
            <a:effectLst/>
          </p:spPr>
        </p:cxnSp>
        <p:cxnSp>
          <p:nvCxnSpPr>
            <p:cNvPr id="253" name="Straight Connector 252"/>
            <p:cNvCxnSpPr>
              <a:stCxn id="208" idx="3"/>
              <a:endCxn id="77" idx="1"/>
            </p:cNvCxnSpPr>
            <p:nvPr/>
          </p:nvCxnSpPr>
          <p:spPr bwMode="auto">
            <a:xfrm flipV="1">
              <a:off x="7697985" y="2172884"/>
              <a:ext cx="926495" cy="492416"/>
            </a:xfrm>
            <a:prstGeom prst="line">
              <a:avLst/>
            </a:prstGeom>
            <a:noFill/>
            <a:ln w="9525" cap="flat" cmpd="sng" algn="ctr">
              <a:solidFill>
                <a:srgbClr val="92D050"/>
              </a:solidFill>
              <a:prstDash val="solid"/>
              <a:round/>
              <a:headEnd type="none" w="med" len="med"/>
              <a:tailEnd type="none" w="med" len="med"/>
            </a:ln>
            <a:effectLst/>
          </p:spPr>
        </p:cxnSp>
        <p:cxnSp>
          <p:nvCxnSpPr>
            <p:cNvPr id="256" name="Straight Connector 255"/>
            <p:cNvCxnSpPr>
              <a:stCxn id="208" idx="3"/>
              <a:endCxn id="221" idx="1"/>
            </p:cNvCxnSpPr>
            <p:nvPr/>
          </p:nvCxnSpPr>
          <p:spPr bwMode="auto">
            <a:xfrm>
              <a:off x="7697985" y="2665300"/>
              <a:ext cx="926495" cy="574384"/>
            </a:xfrm>
            <a:prstGeom prst="line">
              <a:avLst/>
            </a:prstGeom>
            <a:noFill/>
            <a:ln w="9525" cap="flat" cmpd="sng" algn="ctr">
              <a:solidFill>
                <a:srgbClr val="92D050"/>
              </a:solidFill>
              <a:prstDash val="solid"/>
              <a:round/>
              <a:headEnd type="none" w="med" len="med"/>
              <a:tailEnd type="none" w="med" len="med"/>
            </a:ln>
            <a:effectLst/>
          </p:spPr>
        </p:cxnSp>
        <p:cxnSp>
          <p:nvCxnSpPr>
            <p:cNvPr id="269" name="Straight Connector 268"/>
            <p:cNvCxnSpPr/>
            <p:nvPr/>
          </p:nvCxnSpPr>
          <p:spPr>
            <a:xfrm flipV="1">
              <a:off x="9272774" y="1687112"/>
              <a:ext cx="1116919" cy="296771"/>
            </a:xfrm>
            <a:prstGeom prst="line">
              <a:avLst/>
            </a:prstGeom>
            <a:ln w="38100">
              <a:solidFill>
                <a:srgbClr val="00B05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a:xfrm flipV="1">
              <a:off x="7596360" y="2166762"/>
              <a:ext cx="944703" cy="376618"/>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a:off x="5387618" y="2324194"/>
              <a:ext cx="1507096" cy="223568"/>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p:nvCxnSpPr>
          <p:spPr>
            <a:xfrm flipH="1">
              <a:off x="3906896" y="2395362"/>
              <a:ext cx="691060" cy="259080"/>
            </a:xfrm>
            <a:prstGeom prst="line">
              <a:avLst/>
            </a:prstGeom>
            <a:ln w="38100">
              <a:solidFill>
                <a:srgbClr val="0000FF"/>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a:endCxn id="218" idx="1"/>
            </p:cNvCxnSpPr>
            <p:nvPr/>
          </p:nvCxnSpPr>
          <p:spPr>
            <a:xfrm>
              <a:off x="9437106" y="3244508"/>
              <a:ext cx="1122544" cy="380533"/>
            </a:xfrm>
            <a:prstGeom prst="line">
              <a:avLst/>
            </a:prstGeom>
            <a:ln w="38100">
              <a:solidFill>
                <a:srgbClr val="00B05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a:xfrm>
              <a:off x="7745351" y="2689954"/>
              <a:ext cx="836362" cy="391208"/>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6336191" y="2739364"/>
              <a:ext cx="706304" cy="291696"/>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5164039" y="2598516"/>
              <a:ext cx="612784" cy="436927"/>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6559769" y="2907004"/>
              <a:ext cx="706304" cy="291696"/>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872771" y="2650060"/>
              <a:ext cx="782101" cy="613982"/>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462204" y="2528140"/>
              <a:ext cx="1351209" cy="232982"/>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7850002" y="2380122"/>
              <a:ext cx="955289" cy="396240"/>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7626425" y="2867802"/>
              <a:ext cx="934963" cy="441960"/>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4149106" y="2578243"/>
              <a:ext cx="672428" cy="241917"/>
            </a:xfrm>
            <a:prstGeom prst="line">
              <a:avLst/>
            </a:prstGeom>
            <a:ln w="38100">
              <a:solidFill>
                <a:srgbClr val="99000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endCxn id="120" idx="1"/>
            </p:cNvCxnSpPr>
            <p:nvPr/>
          </p:nvCxnSpPr>
          <p:spPr>
            <a:xfrm flipV="1">
              <a:off x="950467" y="2032653"/>
              <a:ext cx="933975" cy="1194"/>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1000379" y="2303922"/>
              <a:ext cx="815583" cy="15048"/>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4" name="Text Box 21"/>
            <p:cNvSpPr txBox="1">
              <a:spLocks noChangeArrowheads="1"/>
            </p:cNvSpPr>
            <p:nvPr/>
          </p:nvSpPr>
          <p:spPr bwMode="auto">
            <a:xfrm>
              <a:off x="1871578" y="2177692"/>
              <a:ext cx="532506" cy="246215"/>
            </a:xfrm>
            <a:prstGeom prst="rect">
              <a:avLst/>
            </a:prstGeom>
            <a:noFill/>
            <a:ln w="9525">
              <a:noFill/>
              <a:miter lim="800000"/>
              <a:headEnd/>
              <a:tailEnd/>
            </a:ln>
          </p:spPr>
          <p:txBody>
            <a:bodyPr wrap="none" lIns="91434" tIns="45717" rIns="91434" bIns="45717">
              <a:spAutoFit/>
            </a:bodyPr>
            <a:lstStyle/>
            <a:p>
              <a:r>
                <a:rPr lang="en-US" sz="1000" dirty="0" smtClean="0"/>
                <a:t>RESV</a:t>
              </a:r>
              <a:endParaRPr lang="en-US" sz="1000" dirty="0"/>
            </a:p>
          </p:txBody>
        </p:sp>
        <p:sp>
          <p:nvSpPr>
            <p:cNvPr id="55" name="Text Box 21"/>
            <p:cNvSpPr txBox="1">
              <a:spLocks noChangeArrowheads="1"/>
            </p:cNvSpPr>
            <p:nvPr/>
          </p:nvSpPr>
          <p:spPr bwMode="auto">
            <a:xfrm>
              <a:off x="5786940" y="3314280"/>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P3</a:t>
              </a:r>
              <a:endParaRPr lang="en-US" sz="1000" b="0" dirty="0"/>
            </a:p>
          </p:txBody>
        </p:sp>
        <p:sp>
          <p:nvSpPr>
            <p:cNvPr id="56" name="Freeform 55"/>
            <p:cNvSpPr/>
            <p:nvPr/>
          </p:nvSpPr>
          <p:spPr bwMode="auto">
            <a:xfrm>
              <a:off x="2809330" y="1877202"/>
              <a:ext cx="7825237" cy="1447800"/>
            </a:xfrm>
            <a:custGeom>
              <a:avLst/>
              <a:gdLst>
                <a:gd name="connsiteX0" fmla="*/ 0 w 5660021"/>
                <a:gd name="connsiteY0" fmla="*/ 1400537 h 1400537"/>
                <a:gd name="connsiteX1" fmla="*/ 544010 w 5660021"/>
                <a:gd name="connsiteY1" fmla="*/ 960699 h 1400537"/>
                <a:gd name="connsiteX2" fmla="*/ 1354238 w 5660021"/>
                <a:gd name="connsiteY2" fmla="*/ 601883 h 1400537"/>
                <a:gd name="connsiteX3" fmla="*/ 1944547 w 5660021"/>
                <a:gd name="connsiteY3" fmla="*/ 555585 h 1400537"/>
                <a:gd name="connsiteX4" fmla="*/ 3009418 w 5660021"/>
                <a:gd name="connsiteY4" fmla="*/ 740780 h 1400537"/>
                <a:gd name="connsiteX5" fmla="*/ 3379808 w 5660021"/>
                <a:gd name="connsiteY5" fmla="*/ 856526 h 1400537"/>
                <a:gd name="connsiteX6" fmla="*/ 4363656 w 5660021"/>
                <a:gd name="connsiteY6" fmla="*/ 358815 h 1400537"/>
                <a:gd name="connsiteX7" fmla="*/ 5660021 w 5660021"/>
                <a:gd name="connsiteY7" fmla="*/ 0 h 1400537"/>
                <a:gd name="connsiteX8" fmla="*/ 5660021 w 5660021"/>
                <a:gd name="connsiteY8" fmla="*/ 0 h 140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0021" h="1400537">
                  <a:moveTo>
                    <a:pt x="0" y="1400537"/>
                  </a:moveTo>
                  <a:cubicBezTo>
                    <a:pt x="159152" y="1247172"/>
                    <a:pt x="318304" y="1093808"/>
                    <a:pt x="544010" y="960699"/>
                  </a:cubicBezTo>
                  <a:cubicBezTo>
                    <a:pt x="769716" y="827590"/>
                    <a:pt x="1120815" y="669402"/>
                    <a:pt x="1354238" y="601883"/>
                  </a:cubicBezTo>
                  <a:cubicBezTo>
                    <a:pt x="1587661" y="534364"/>
                    <a:pt x="1668684" y="532436"/>
                    <a:pt x="1944547" y="555585"/>
                  </a:cubicBezTo>
                  <a:cubicBezTo>
                    <a:pt x="2220410" y="578734"/>
                    <a:pt x="2770208" y="690623"/>
                    <a:pt x="3009418" y="740780"/>
                  </a:cubicBezTo>
                  <a:cubicBezTo>
                    <a:pt x="3248628" y="790937"/>
                    <a:pt x="3154102" y="920187"/>
                    <a:pt x="3379808" y="856526"/>
                  </a:cubicBezTo>
                  <a:cubicBezTo>
                    <a:pt x="3605514" y="792865"/>
                    <a:pt x="3983621" y="501569"/>
                    <a:pt x="4363656" y="358815"/>
                  </a:cubicBezTo>
                  <a:cubicBezTo>
                    <a:pt x="4743692" y="216061"/>
                    <a:pt x="5660021" y="0"/>
                    <a:pt x="5660021" y="0"/>
                  </a:cubicBezTo>
                  <a:lnTo>
                    <a:pt x="5660021" y="0"/>
                  </a:lnTo>
                </a:path>
              </a:pathLst>
            </a:custGeom>
            <a:noFill/>
            <a:ln w="76200" cap="flat" cmpd="sng" algn="ctr">
              <a:solidFill>
                <a:srgbClr val="FFFF00"/>
              </a:solidFill>
              <a:prstDash val="solid"/>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62" name="Freeform 61"/>
            <p:cNvSpPr/>
            <p:nvPr/>
          </p:nvSpPr>
          <p:spPr bwMode="auto">
            <a:xfrm>
              <a:off x="4760302" y="2440696"/>
              <a:ext cx="2622220" cy="875818"/>
            </a:xfrm>
            <a:custGeom>
              <a:avLst/>
              <a:gdLst>
                <a:gd name="connsiteX0" fmla="*/ 0 w 2037144"/>
                <a:gd name="connsiteY0" fmla="*/ 54015 h 875818"/>
                <a:gd name="connsiteX1" fmla="*/ 185195 w 2037144"/>
                <a:gd name="connsiteY1" fmla="*/ 77165 h 875818"/>
                <a:gd name="connsiteX2" fmla="*/ 509286 w 2037144"/>
                <a:gd name="connsiteY2" fmla="*/ 517003 h 875818"/>
                <a:gd name="connsiteX3" fmla="*/ 798653 w 2037144"/>
                <a:gd name="connsiteY3" fmla="*/ 783220 h 875818"/>
                <a:gd name="connsiteX4" fmla="*/ 1122744 w 2037144"/>
                <a:gd name="connsiteY4" fmla="*/ 829519 h 875818"/>
                <a:gd name="connsiteX5" fmla="*/ 1562582 w 2037144"/>
                <a:gd name="connsiteY5" fmla="*/ 505428 h 875818"/>
                <a:gd name="connsiteX6" fmla="*/ 1863524 w 2037144"/>
                <a:gd name="connsiteY6" fmla="*/ 331808 h 875818"/>
                <a:gd name="connsiteX7" fmla="*/ 2037144 w 2037144"/>
                <a:gd name="connsiteY7" fmla="*/ 285509 h 875818"/>
                <a:gd name="connsiteX8" fmla="*/ 2037144 w 2037144"/>
                <a:gd name="connsiteY8" fmla="*/ 285509 h 875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7144" h="875818">
                  <a:moveTo>
                    <a:pt x="0" y="54015"/>
                  </a:moveTo>
                  <a:cubicBezTo>
                    <a:pt x="50157" y="27007"/>
                    <a:pt x="100314" y="0"/>
                    <a:pt x="185195" y="77165"/>
                  </a:cubicBezTo>
                  <a:cubicBezTo>
                    <a:pt x="270076" y="154330"/>
                    <a:pt x="407043" y="399327"/>
                    <a:pt x="509286" y="517003"/>
                  </a:cubicBezTo>
                  <a:cubicBezTo>
                    <a:pt x="611529" y="634679"/>
                    <a:pt x="696410" y="731134"/>
                    <a:pt x="798653" y="783220"/>
                  </a:cubicBezTo>
                  <a:cubicBezTo>
                    <a:pt x="900896" y="835306"/>
                    <a:pt x="995423" y="875818"/>
                    <a:pt x="1122744" y="829519"/>
                  </a:cubicBezTo>
                  <a:cubicBezTo>
                    <a:pt x="1250065" y="783220"/>
                    <a:pt x="1439119" y="588380"/>
                    <a:pt x="1562582" y="505428"/>
                  </a:cubicBezTo>
                  <a:cubicBezTo>
                    <a:pt x="1686045" y="422476"/>
                    <a:pt x="1784430" y="368461"/>
                    <a:pt x="1863524" y="331808"/>
                  </a:cubicBezTo>
                  <a:cubicBezTo>
                    <a:pt x="1942618" y="295155"/>
                    <a:pt x="2037144" y="285509"/>
                    <a:pt x="2037144" y="285509"/>
                  </a:cubicBezTo>
                  <a:lnTo>
                    <a:pt x="2037144" y="285509"/>
                  </a:lnTo>
                </a:path>
              </a:pathLst>
            </a:custGeom>
            <a:noFill/>
            <a:ln w="76200" cap="flat" cmpd="sng" algn="ctr">
              <a:solidFill>
                <a:srgbClr val="E87722"/>
              </a:solidFill>
              <a:prstDash val="solid"/>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64" name="Freeform 63"/>
            <p:cNvSpPr/>
            <p:nvPr/>
          </p:nvSpPr>
          <p:spPr bwMode="auto">
            <a:xfrm>
              <a:off x="7443497" y="2745882"/>
              <a:ext cx="3130095" cy="990600"/>
            </a:xfrm>
            <a:custGeom>
              <a:avLst/>
              <a:gdLst>
                <a:gd name="connsiteX0" fmla="*/ 0 w 2194560"/>
                <a:gd name="connsiteY0" fmla="*/ 0 h 914400"/>
                <a:gd name="connsiteX1" fmla="*/ 350520 w 2194560"/>
                <a:gd name="connsiteY1" fmla="*/ 106680 h 914400"/>
                <a:gd name="connsiteX2" fmla="*/ 563880 w 2194560"/>
                <a:gd name="connsiteY2" fmla="*/ 274320 h 914400"/>
                <a:gd name="connsiteX3" fmla="*/ 1447800 w 2194560"/>
                <a:gd name="connsiteY3" fmla="*/ 640080 h 914400"/>
                <a:gd name="connsiteX4" fmla="*/ 2194560 w 2194560"/>
                <a:gd name="connsiteY4" fmla="*/ 914400 h 914400"/>
                <a:gd name="connsiteX5" fmla="*/ 2194560 w 2194560"/>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4560" h="914400">
                  <a:moveTo>
                    <a:pt x="0" y="0"/>
                  </a:moveTo>
                  <a:cubicBezTo>
                    <a:pt x="128270" y="30480"/>
                    <a:pt x="256540" y="60960"/>
                    <a:pt x="350520" y="106680"/>
                  </a:cubicBezTo>
                  <a:cubicBezTo>
                    <a:pt x="444500" y="152400"/>
                    <a:pt x="381000" y="185420"/>
                    <a:pt x="563880" y="274320"/>
                  </a:cubicBezTo>
                  <a:cubicBezTo>
                    <a:pt x="746760" y="363220"/>
                    <a:pt x="1176020" y="533400"/>
                    <a:pt x="1447800" y="640080"/>
                  </a:cubicBezTo>
                  <a:cubicBezTo>
                    <a:pt x="1719580" y="746760"/>
                    <a:pt x="2194560" y="914400"/>
                    <a:pt x="2194560" y="914400"/>
                  </a:cubicBezTo>
                  <a:lnTo>
                    <a:pt x="2194560" y="914400"/>
                  </a:lnTo>
                </a:path>
              </a:pathLst>
            </a:custGeom>
            <a:noFill/>
            <a:ln w="76200" cap="flat" cmpd="sng" algn="ctr">
              <a:solidFill>
                <a:srgbClr val="FFFF00"/>
              </a:solidFill>
              <a:prstDash val="solid"/>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cxnSp>
          <p:nvCxnSpPr>
            <p:cNvPr id="75" name="Straight Connector 74"/>
            <p:cNvCxnSpPr/>
            <p:nvPr/>
          </p:nvCxnSpPr>
          <p:spPr bwMode="auto">
            <a:xfrm>
              <a:off x="959729" y="1633362"/>
              <a:ext cx="914638" cy="0"/>
            </a:xfrm>
            <a:prstGeom prst="line">
              <a:avLst/>
            </a:prstGeom>
            <a:noFill/>
            <a:ln w="76200" cap="flat" cmpd="sng" algn="ctr">
              <a:solidFill>
                <a:srgbClr val="FFFF00"/>
              </a:solidFill>
              <a:prstDash val="solid"/>
              <a:round/>
              <a:headEnd type="none" w="med" len="med"/>
              <a:tailEnd type="none" w="med" len="med"/>
            </a:ln>
            <a:effectLst/>
          </p:spPr>
        </p:cxnSp>
        <p:cxnSp>
          <p:nvCxnSpPr>
            <p:cNvPr id="79" name="Straight Connector 78"/>
            <p:cNvCxnSpPr/>
            <p:nvPr/>
          </p:nvCxnSpPr>
          <p:spPr bwMode="auto">
            <a:xfrm>
              <a:off x="1000379" y="1801002"/>
              <a:ext cx="914638" cy="0"/>
            </a:xfrm>
            <a:prstGeom prst="line">
              <a:avLst/>
            </a:prstGeom>
            <a:noFill/>
            <a:ln w="76200" cap="flat" cmpd="sng" algn="ctr">
              <a:solidFill>
                <a:srgbClr val="E87722"/>
              </a:solidFill>
              <a:prstDash val="solid"/>
              <a:round/>
              <a:headEnd type="none" w="med" len="med"/>
              <a:tailEnd type="none" w="med" len="med"/>
            </a:ln>
            <a:effectLst/>
          </p:spPr>
        </p:cxnSp>
        <p:sp>
          <p:nvSpPr>
            <p:cNvPr id="82" name="Text Box 21"/>
            <p:cNvSpPr txBox="1">
              <a:spLocks noChangeArrowheads="1"/>
            </p:cNvSpPr>
            <p:nvPr/>
          </p:nvSpPr>
          <p:spPr bwMode="auto">
            <a:xfrm>
              <a:off x="1892950" y="1502080"/>
              <a:ext cx="2013946" cy="246215"/>
            </a:xfrm>
            <a:prstGeom prst="rect">
              <a:avLst/>
            </a:prstGeom>
            <a:noFill/>
            <a:ln w="9525">
              <a:noFill/>
              <a:miter lim="800000"/>
              <a:headEnd/>
              <a:tailEnd/>
            </a:ln>
          </p:spPr>
          <p:txBody>
            <a:bodyPr wrap="square" lIns="91434" tIns="45717" rIns="91434" bIns="45717">
              <a:spAutoFit/>
            </a:bodyPr>
            <a:lstStyle/>
            <a:p>
              <a:r>
                <a:rPr lang="en-US" sz="1000" dirty="0" smtClean="0"/>
                <a:t>Protected Tunnel</a:t>
              </a:r>
              <a:endParaRPr lang="en-US" sz="1000" dirty="0"/>
            </a:p>
          </p:txBody>
        </p:sp>
        <p:sp>
          <p:nvSpPr>
            <p:cNvPr id="83" name="Text Box 21"/>
            <p:cNvSpPr txBox="1">
              <a:spLocks noChangeArrowheads="1"/>
            </p:cNvSpPr>
            <p:nvPr/>
          </p:nvSpPr>
          <p:spPr bwMode="auto">
            <a:xfrm>
              <a:off x="1953926" y="1684960"/>
              <a:ext cx="2013946" cy="246215"/>
            </a:xfrm>
            <a:prstGeom prst="rect">
              <a:avLst/>
            </a:prstGeom>
            <a:noFill/>
            <a:ln w="9525">
              <a:noFill/>
              <a:miter lim="800000"/>
              <a:headEnd/>
              <a:tailEnd/>
            </a:ln>
          </p:spPr>
          <p:txBody>
            <a:bodyPr wrap="square" lIns="91434" tIns="45717" rIns="91434" bIns="45717">
              <a:spAutoFit/>
            </a:bodyPr>
            <a:lstStyle/>
            <a:p>
              <a:r>
                <a:rPr lang="en-US" sz="1000" dirty="0" smtClean="0"/>
                <a:t>Backup Tunnel</a:t>
              </a:r>
              <a:endParaRPr lang="en-US" sz="1000" dirty="0"/>
            </a:p>
          </p:txBody>
        </p:sp>
        <p:sp>
          <p:nvSpPr>
            <p:cNvPr id="89" name="Lightning Bolt 88"/>
            <p:cNvSpPr/>
            <p:nvPr/>
          </p:nvSpPr>
          <p:spPr>
            <a:xfrm>
              <a:off x="5910194" y="2365820"/>
              <a:ext cx="476377" cy="35719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Cloud"/>
            <p:cNvSpPr>
              <a:spLocks noChangeAspect="1" noEditPoints="1" noChangeArrowheads="1"/>
            </p:cNvSpPr>
            <p:nvPr/>
          </p:nvSpPr>
          <p:spPr bwMode="auto">
            <a:xfrm>
              <a:off x="2694769" y="4062817"/>
              <a:ext cx="7117028" cy="257417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ltLang="zh-CN" sz="1200" dirty="0"/>
            </a:p>
          </p:txBody>
        </p:sp>
        <p:pic>
          <p:nvPicPr>
            <p:cNvPr id="68" name="Picture 7" descr="05"/>
            <p:cNvPicPr>
              <a:picLocks noChangeAspect="1" noChangeArrowheads="1"/>
            </p:cNvPicPr>
            <p:nvPr/>
          </p:nvPicPr>
          <p:blipFill>
            <a:blip r:embed="rId3" cstate="print"/>
            <a:srcRect/>
            <a:stretch>
              <a:fillRect/>
            </a:stretch>
          </p:blipFill>
          <p:spPr bwMode="auto">
            <a:xfrm>
              <a:off x="2439008" y="5145071"/>
              <a:ext cx="863825" cy="391967"/>
            </a:xfrm>
            <a:prstGeom prst="rect">
              <a:avLst/>
            </a:prstGeom>
            <a:noFill/>
            <a:ln w="9525">
              <a:noFill/>
              <a:miter lim="800000"/>
              <a:headEnd/>
              <a:tailEnd/>
            </a:ln>
          </p:spPr>
        </p:pic>
        <p:pic>
          <p:nvPicPr>
            <p:cNvPr id="70" name="Picture 7" descr="05"/>
            <p:cNvPicPr>
              <a:picLocks noChangeAspect="1" noChangeArrowheads="1"/>
            </p:cNvPicPr>
            <p:nvPr/>
          </p:nvPicPr>
          <p:blipFill>
            <a:blip r:embed="rId3" cstate="print"/>
            <a:srcRect/>
            <a:stretch>
              <a:fillRect/>
            </a:stretch>
          </p:blipFill>
          <p:spPr bwMode="auto">
            <a:xfrm>
              <a:off x="8855448" y="4650196"/>
              <a:ext cx="863825" cy="391967"/>
            </a:xfrm>
            <a:prstGeom prst="rect">
              <a:avLst/>
            </a:prstGeom>
            <a:noFill/>
            <a:ln w="9525">
              <a:noFill/>
              <a:miter lim="800000"/>
              <a:headEnd/>
              <a:tailEnd/>
            </a:ln>
          </p:spPr>
        </p:pic>
        <p:pic>
          <p:nvPicPr>
            <p:cNvPr id="71" name="Picture 7" descr="05"/>
            <p:cNvPicPr>
              <a:picLocks noChangeAspect="1" noChangeArrowheads="1"/>
            </p:cNvPicPr>
            <p:nvPr/>
          </p:nvPicPr>
          <p:blipFill>
            <a:blip r:embed="rId3" cstate="print"/>
            <a:srcRect/>
            <a:stretch>
              <a:fillRect/>
            </a:stretch>
          </p:blipFill>
          <p:spPr bwMode="auto">
            <a:xfrm>
              <a:off x="5926912" y="5645532"/>
              <a:ext cx="863825" cy="391967"/>
            </a:xfrm>
            <a:prstGeom prst="rect">
              <a:avLst/>
            </a:prstGeom>
            <a:noFill/>
            <a:ln w="9525">
              <a:noFill/>
              <a:miter lim="800000"/>
              <a:headEnd/>
              <a:tailEnd/>
            </a:ln>
          </p:spPr>
        </p:pic>
        <p:sp>
          <p:nvSpPr>
            <p:cNvPr id="72" name="Text Box 21"/>
            <p:cNvSpPr txBox="1">
              <a:spLocks noChangeArrowheads="1"/>
            </p:cNvSpPr>
            <p:nvPr/>
          </p:nvSpPr>
          <p:spPr bwMode="auto">
            <a:xfrm>
              <a:off x="2130742" y="4930635"/>
              <a:ext cx="474798" cy="276993"/>
            </a:xfrm>
            <a:prstGeom prst="rect">
              <a:avLst/>
            </a:prstGeom>
            <a:noFill/>
            <a:ln w="9525">
              <a:noFill/>
              <a:miter lim="800000"/>
              <a:headEnd/>
              <a:tailEnd/>
            </a:ln>
          </p:spPr>
          <p:txBody>
            <a:bodyPr wrap="none" lIns="91434" tIns="45717" rIns="91434" bIns="45717">
              <a:spAutoFit/>
            </a:bodyPr>
            <a:lstStyle/>
            <a:p>
              <a:r>
                <a:rPr lang="en-US" sz="1200" dirty="0"/>
                <a:t>PE1</a:t>
              </a:r>
            </a:p>
          </p:txBody>
        </p:sp>
        <p:sp>
          <p:nvSpPr>
            <p:cNvPr id="78" name="Text Box 21"/>
            <p:cNvSpPr txBox="1">
              <a:spLocks noChangeArrowheads="1"/>
            </p:cNvSpPr>
            <p:nvPr/>
          </p:nvSpPr>
          <p:spPr bwMode="auto">
            <a:xfrm>
              <a:off x="8604347" y="4460041"/>
              <a:ext cx="474798" cy="276993"/>
            </a:xfrm>
            <a:prstGeom prst="rect">
              <a:avLst/>
            </a:prstGeom>
            <a:noFill/>
            <a:ln w="9525">
              <a:noFill/>
              <a:miter lim="800000"/>
              <a:headEnd/>
              <a:tailEnd/>
            </a:ln>
          </p:spPr>
          <p:txBody>
            <a:bodyPr wrap="none" lIns="91434" tIns="45717" rIns="91434" bIns="45717">
              <a:spAutoFit/>
            </a:bodyPr>
            <a:lstStyle/>
            <a:p>
              <a:r>
                <a:rPr lang="en-US" sz="1200" dirty="0" smtClean="0"/>
                <a:t>PE2</a:t>
              </a:r>
              <a:endParaRPr lang="en-US" sz="1200" dirty="0"/>
            </a:p>
          </p:txBody>
        </p:sp>
        <p:cxnSp>
          <p:nvCxnSpPr>
            <p:cNvPr id="81" name="Straight Connector 36"/>
            <p:cNvCxnSpPr>
              <a:cxnSpLocks noChangeShapeType="1"/>
            </p:cNvCxnSpPr>
            <p:nvPr/>
          </p:nvCxnSpPr>
          <p:spPr bwMode="auto">
            <a:xfrm flipH="1">
              <a:off x="1863126" y="5471132"/>
              <a:ext cx="673275" cy="388499"/>
            </a:xfrm>
            <a:prstGeom prst="line">
              <a:avLst/>
            </a:prstGeom>
            <a:noFill/>
            <a:ln w="9525" algn="ctr">
              <a:solidFill>
                <a:schemeClr val="tx1"/>
              </a:solidFill>
              <a:round/>
              <a:headEnd/>
              <a:tailEnd/>
            </a:ln>
          </p:spPr>
        </p:cxnSp>
        <p:grpSp>
          <p:nvGrpSpPr>
            <p:cNvPr id="2" name="Group 968"/>
            <p:cNvGrpSpPr>
              <a:grpSpLocks/>
            </p:cNvGrpSpPr>
            <p:nvPr/>
          </p:nvGrpSpPr>
          <p:grpSpPr bwMode="auto">
            <a:xfrm>
              <a:off x="1123792" y="5838915"/>
              <a:ext cx="839265" cy="311782"/>
              <a:chOff x="1835696" y="4221088"/>
              <a:chExt cx="792088" cy="216024"/>
            </a:xfrm>
          </p:grpSpPr>
          <p:sp>
            <p:nvSpPr>
              <p:cNvPr id="133" name="Cube 132"/>
              <p:cNvSpPr/>
              <p:nvPr/>
            </p:nvSpPr>
            <p:spPr bwMode="auto">
              <a:xfrm>
                <a:off x="1835696" y="4221088"/>
                <a:ext cx="792088" cy="216024"/>
              </a:xfrm>
              <a:prstGeom prst="cube">
                <a:avLst/>
              </a:prstGeom>
              <a:solidFill>
                <a:schemeClr val="accent2">
                  <a:lumMod val="50000"/>
                </a:schemeClr>
              </a:solidFill>
              <a:ln w="9525" cap="flat" cmpd="sng" algn="ctr">
                <a:solidFill>
                  <a:schemeClr val="bg1"/>
                </a:solidFill>
                <a:prstDash val="solid"/>
                <a:round/>
                <a:headEnd type="none" w="med" len="med"/>
                <a:tailEnd type="none" w="med" len="med"/>
              </a:ln>
              <a:effectLst>
                <a:prstShdw prst="shdw17" dist="17961" dir="2700000">
                  <a:srgbClr val="FFCC99">
                    <a:gamma/>
                    <a:shade val="60000"/>
                    <a:invGamma/>
                  </a:srgbClr>
                </a:prstShdw>
              </a:effectLst>
            </p:spPr>
            <p:txBody>
              <a:bodyPr wrap="none" lIns="78355" tIns="39177" rIns="78355" bIns="39177" anchor="ctr"/>
              <a:lstStyle/>
              <a:p>
                <a:pPr defTabSz="752475">
                  <a:lnSpc>
                    <a:spcPct val="140000"/>
                  </a:lnSpc>
                  <a:buClr>
                    <a:schemeClr val="bg2"/>
                  </a:buClr>
                  <a:buSzPct val="60000"/>
                  <a:buFont typeface="Wingdings" pitchFamily="2" charset="2"/>
                  <a:buNone/>
                  <a:defRPr/>
                </a:pPr>
                <a:endParaRPr lang="en-US" sz="1200" dirty="0">
                  <a:latin typeface="FrutigerNext LT Regular" pitchFamily="34" charset="0"/>
                  <a:ea typeface="华文细黑" pitchFamily="2" charset="-122"/>
                </a:endParaRPr>
              </a:p>
            </p:txBody>
          </p:sp>
          <p:sp>
            <p:nvSpPr>
              <p:cNvPr id="134" name="Rectangle 970"/>
              <p:cNvSpPr>
                <a:spLocks noChangeArrowheads="1"/>
              </p:cNvSpPr>
              <p:nvPr/>
            </p:nvSpPr>
            <p:spPr bwMode="auto">
              <a:xfrm>
                <a:off x="1907704" y="4293096"/>
                <a:ext cx="288032" cy="72008"/>
              </a:xfrm>
              <a:prstGeom prst="rect">
                <a:avLst/>
              </a:prstGeom>
              <a:noFill/>
              <a:ln w="9525" algn="ctr">
                <a:solidFill>
                  <a:schemeClr val="bg1"/>
                </a:solidFill>
                <a:round/>
                <a:headEnd/>
                <a:tailEnd/>
              </a:ln>
              <a:effectLst>
                <a:prstShdw prst="shdw17" dist="17961" dir="2700000">
                  <a:srgbClr val="997A5C"/>
                </a:prstShdw>
              </a:effectLst>
            </p:spPr>
            <p:txBody>
              <a:bodyPr wrap="none" lIns="78355" tIns="39177" rIns="78355" bIns="39177" anchor="ctr"/>
              <a:lstStyle/>
              <a:p>
                <a:pPr defTabSz="752475">
                  <a:lnSpc>
                    <a:spcPct val="140000"/>
                  </a:lnSpc>
                  <a:buClr>
                    <a:schemeClr val="bg2"/>
                  </a:buClr>
                  <a:buSzPct val="60000"/>
                  <a:buFont typeface="Wingdings" pitchFamily="2" charset="2"/>
                  <a:buNone/>
                </a:pPr>
                <a:endParaRPr lang="en-US" sz="1200" dirty="0">
                  <a:latin typeface="FrutigerNext LT Regular" pitchFamily="34" charset="0"/>
                  <a:ea typeface="华文细黑" pitchFamily="2" charset="-122"/>
                </a:endParaRPr>
              </a:p>
            </p:txBody>
          </p:sp>
          <p:grpSp>
            <p:nvGrpSpPr>
              <p:cNvPr id="4" name="Group 256"/>
              <p:cNvGrpSpPr>
                <a:grpSpLocks/>
              </p:cNvGrpSpPr>
              <p:nvPr/>
            </p:nvGrpSpPr>
            <p:grpSpPr bwMode="auto">
              <a:xfrm>
                <a:off x="2303748" y="4329100"/>
                <a:ext cx="180020" cy="72008"/>
                <a:chOff x="5364088" y="4761148"/>
                <a:chExt cx="180020" cy="72008"/>
              </a:xfrm>
            </p:grpSpPr>
            <p:cxnSp>
              <p:nvCxnSpPr>
                <p:cNvPr id="136" name="Straight Connector 972"/>
                <p:cNvCxnSpPr>
                  <a:cxnSpLocks noChangeShapeType="1"/>
                </p:cNvCxnSpPr>
                <p:nvPr/>
              </p:nvCxnSpPr>
              <p:spPr bwMode="auto">
                <a:xfrm>
                  <a:off x="5364088" y="4761148"/>
                  <a:ext cx="180020" cy="0"/>
                </a:xfrm>
                <a:prstGeom prst="line">
                  <a:avLst/>
                </a:prstGeom>
                <a:noFill/>
                <a:ln w="9525" algn="ctr">
                  <a:solidFill>
                    <a:schemeClr val="bg1"/>
                  </a:solidFill>
                  <a:round/>
                  <a:headEnd/>
                  <a:tailEnd/>
                </a:ln>
                <a:effectLst>
                  <a:prstShdw prst="shdw17" dist="17961" dir="2700000">
                    <a:srgbClr val="997A5C"/>
                  </a:prstShdw>
                </a:effectLst>
              </p:spPr>
            </p:cxnSp>
            <p:cxnSp>
              <p:nvCxnSpPr>
                <p:cNvPr id="137" name="Straight Connector 973"/>
                <p:cNvCxnSpPr>
                  <a:cxnSpLocks noChangeShapeType="1"/>
                </p:cNvCxnSpPr>
                <p:nvPr/>
              </p:nvCxnSpPr>
              <p:spPr bwMode="auto">
                <a:xfrm flipH="1">
                  <a:off x="5364088" y="4833156"/>
                  <a:ext cx="180020" cy="0"/>
                </a:xfrm>
                <a:prstGeom prst="line">
                  <a:avLst/>
                </a:prstGeom>
                <a:noFill/>
                <a:ln w="9525" algn="ctr">
                  <a:solidFill>
                    <a:schemeClr val="bg1"/>
                  </a:solidFill>
                  <a:round/>
                  <a:headEnd/>
                  <a:tailEnd/>
                </a:ln>
                <a:effectLst>
                  <a:prstShdw prst="shdw17" dist="17961" dir="2700000">
                    <a:srgbClr val="997A5C"/>
                  </a:prstShdw>
                </a:effectLst>
              </p:spPr>
            </p:cxnSp>
          </p:grpSp>
        </p:grpSp>
        <p:pic>
          <p:nvPicPr>
            <p:cNvPr id="92" name="Picture 7" descr="05"/>
            <p:cNvPicPr>
              <a:picLocks noChangeAspect="1" noChangeArrowheads="1"/>
            </p:cNvPicPr>
            <p:nvPr/>
          </p:nvPicPr>
          <p:blipFill>
            <a:blip r:embed="rId3" cstate="print"/>
            <a:srcRect/>
            <a:stretch>
              <a:fillRect/>
            </a:stretch>
          </p:blipFill>
          <p:spPr bwMode="auto">
            <a:xfrm>
              <a:off x="3859661" y="4810561"/>
              <a:ext cx="863825" cy="391967"/>
            </a:xfrm>
            <a:prstGeom prst="rect">
              <a:avLst/>
            </a:prstGeom>
            <a:noFill/>
            <a:ln w="9525">
              <a:noFill/>
              <a:miter lim="800000"/>
              <a:headEnd/>
              <a:tailEnd/>
            </a:ln>
          </p:spPr>
        </p:pic>
        <p:sp>
          <p:nvSpPr>
            <p:cNvPr id="93" name="Text Box 21"/>
            <p:cNvSpPr txBox="1">
              <a:spLocks noChangeArrowheads="1"/>
            </p:cNvSpPr>
            <p:nvPr/>
          </p:nvSpPr>
          <p:spPr bwMode="auto">
            <a:xfrm>
              <a:off x="959143" y="5541458"/>
              <a:ext cx="864468" cy="246215"/>
            </a:xfrm>
            <a:prstGeom prst="rect">
              <a:avLst/>
            </a:prstGeom>
            <a:noFill/>
            <a:ln w="9525">
              <a:noFill/>
              <a:miter lim="800000"/>
              <a:headEnd/>
              <a:tailEnd/>
            </a:ln>
          </p:spPr>
          <p:txBody>
            <a:bodyPr wrap="square" lIns="91434" tIns="45717" rIns="91434" bIns="45717">
              <a:spAutoFit/>
            </a:bodyPr>
            <a:lstStyle/>
            <a:p>
              <a:r>
                <a:rPr lang="en-US" sz="1000" dirty="0"/>
                <a:t>Source</a:t>
              </a:r>
            </a:p>
          </p:txBody>
        </p:sp>
        <p:sp>
          <p:nvSpPr>
            <p:cNvPr id="95" name="Text Box 21"/>
            <p:cNvSpPr txBox="1">
              <a:spLocks noChangeArrowheads="1"/>
            </p:cNvSpPr>
            <p:nvPr/>
          </p:nvSpPr>
          <p:spPr bwMode="auto">
            <a:xfrm>
              <a:off x="10477874" y="4546970"/>
              <a:ext cx="1344434" cy="246215"/>
            </a:xfrm>
            <a:prstGeom prst="rect">
              <a:avLst/>
            </a:prstGeom>
            <a:noFill/>
            <a:ln w="9525">
              <a:noFill/>
              <a:miter lim="800000"/>
              <a:headEnd/>
              <a:tailEnd/>
            </a:ln>
          </p:spPr>
          <p:txBody>
            <a:bodyPr lIns="91434" tIns="45717" rIns="91434" bIns="45717">
              <a:spAutoFit/>
            </a:bodyPr>
            <a:lstStyle/>
            <a:p>
              <a:r>
                <a:rPr lang="en-US" sz="1000" dirty="0"/>
                <a:t>Receiver</a:t>
              </a:r>
            </a:p>
          </p:txBody>
        </p:sp>
        <p:pic>
          <p:nvPicPr>
            <p:cNvPr id="96" name="Picture 7" descr="05"/>
            <p:cNvPicPr>
              <a:picLocks noChangeAspect="1" noChangeArrowheads="1"/>
            </p:cNvPicPr>
            <p:nvPr/>
          </p:nvPicPr>
          <p:blipFill>
            <a:blip r:embed="rId3" cstate="print"/>
            <a:srcRect/>
            <a:stretch>
              <a:fillRect/>
            </a:stretch>
          </p:blipFill>
          <p:spPr bwMode="auto">
            <a:xfrm>
              <a:off x="7065129" y="5142612"/>
              <a:ext cx="863825" cy="391967"/>
            </a:xfrm>
            <a:prstGeom prst="rect">
              <a:avLst/>
            </a:prstGeom>
            <a:noFill/>
            <a:ln w="9525">
              <a:noFill/>
              <a:miter lim="800000"/>
              <a:headEnd/>
              <a:tailEnd/>
            </a:ln>
          </p:spPr>
        </p:pic>
        <p:pic>
          <p:nvPicPr>
            <p:cNvPr id="98" name="Picture 419" descr="图片504"/>
            <p:cNvPicPr>
              <a:picLocks noChangeAspect="1" noChangeArrowheads="1"/>
            </p:cNvPicPr>
            <p:nvPr/>
          </p:nvPicPr>
          <p:blipFill>
            <a:blip r:embed="rId4" cstate="print"/>
            <a:srcRect/>
            <a:stretch>
              <a:fillRect/>
            </a:stretch>
          </p:blipFill>
          <p:spPr bwMode="auto">
            <a:xfrm>
              <a:off x="10790618" y="6125933"/>
              <a:ext cx="442490" cy="344805"/>
            </a:xfrm>
            <a:prstGeom prst="rect">
              <a:avLst/>
            </a:prstGeom>
            <a:noFill/>
          </p:spPr>
        </p:pic>
        <p:pic>
          <p:nvPicPr>
            <p:cNvPr id="99" name="Picture 419" descr="图片504"/>
            <p:cNvPicPr>
              <a:picLocks noChangeAspect="1" noChangeArrowheads="1"/>
            </p:cNvPicPr>
            <p:nvPr/>
          </p:nvPicPr>
          <p:blipFill>
            <a:blip r:embed="rId4" cstate="print"/>
            <a:srcRect/>
            <a:stretch>
              <a:fillRect/>
            </a:stretch>
          </p:blipFill>
          <p:spPr bwMode="auto">
            <a:xfrm>
              <a:off x="10587366" y="4129492"/>
              <a:ext cx="562725" cy="314325"/>
            </a:xfrm>
            <a:prstGeom prst="rect">
              <a:avLst/>
            </a:prstGeom>
            <a:noFill/>
          </p:spPr>
        </p:pic>
        <p:pic>
          <p:nvPicPr>
            <p:cNvPr id="100" name="Picture 7" descr="05"/>
            <p:cNvPicPr>
              <a:picLocks noChangeAspect="1" noChangeArrowheads="1"/>
            </p:cNvPicPr>
            <p:nvPr/>
          </p:nvPicPr>
          <p:blipFill>
            <a:blip r:embed="rId3" cstate="print"/>
            <a:srcRect/>
            <a:stretch>
              <a:fillRect/>
            </a:stretch>
          </p:blipFill>
          <p:spPr bwMode="auto">
            <a:xfrm>
              <a:off x="8855448" y="5716996"/>
              <a:ext cx="863825" cy="391967"/>
            </a:xfrm>
            <a:prstGeom prst="rect">
              <a:avLst/>
            </a:prstGeom>
            <a:noFill/>
            <a:ln w="9525">
              <a:noFill/>
              <a:miter lim="800000"/>
              <a:headEnd/>
              <a:tailEnd/>
            </a:ln>
          </p:spPr>
        </p:pic>
        <p:sp>
          <p:nvSpPr>
            <p:cNvPr id="102" name="Text Box 21"/>
            <p:cNvSpPr txBox="1">
              <a:spLocks noChangeArrowheads="1"/>
            </p:cNvSpPr>
            <p:nvPr/>
          </p:nvSpPr>
          <p:spPr bwMode="auto">
            <a:xfrm>
              <a:off x="9071829" y="5984041"/>
              <a:ext cx="474798" cy="276993"/>
            </a:xfrm>
            <a:prstGeom prst="rect">
              <a:avLst/>
            </a:prstGeom>
            <a:noFill/>
            <a:ln w="9525">
              <a:noFill/>
              <a:miter lim="800000"/>
              <a:headEnd/>
              <a:tailEnd/>
            </a:ln>
          </p:spPr>
          <p:txBody>
            <a:bodyPr wrap="none" lIns="91434" tIns="45717" rIns="91434" bIns="45717">
              <a:spAutoFit/>
            </a:bodyPr>
            <a:lstStyle/>
            <a:p>
              <a:r>
                <a:rPr lang="en-US" sz="1200" dirty="0"/>
                <a:t>PE3</a:t>
              </a:r>
            </a:p>
          </p:txBody>
        </p:sp>
        <p:sp>
          <p:nvSpPr>
            <p:cNvPr id="103" name="Text Box 21"/>
            <p:cNvSpPr txBox="1">
              <a:spLocks noChangeArrowheads="1"/>
            </p:cNvSpPr>
            <p:nvPr/>
          </p:nvSpPr>
          <p:spPr bwMode="auto">
            <a:xfrm>
              <a:off x="3924918" y="4581831"/>
              <a:ext cx="741404" cy="276993"/>
            </a:xfrm>
            <a:prstGeom prst="rect">
              <a:avLst/>
            </a:prstGeom>
            <a:noFill/>
            <a:ln w="9525">
              <a:noFill/>
              <a:miter lim="800000"/>
              <a:headEnd/>
              <a:tailEnd/>
            </a:ln>
          </p:spPr>
          <p:txBody>
            <a:bodyPr wrap="square" lIns="91434" tIns="45717" rIns="91434" bIns="45717">
              <a:spAutoFit/>
            </a:bodyPr>
            <a:lstStyle/>
            <a:p>
              <a:r>
                <a:rPr lang="en-US" sz="1200" dirty="0" smtClean="0"/>
                <a:t>P1</a:t>
              </a:r>
              <a:endParaRPr lang="en-US" sz="1000" b="0" dirty="0"/>
            </a:p>
          </p:txBody>
        </p:sp>
        <p:sp>
          <p:nvSpPr>
            <p:cNvPr id="106" name="Text Box 21"/>
            <p:cNvSpPr txBox="1">
              <a:spLocks noChangeArrowheads="1"/>
            </p:cNvSpPr>
            <p:nvPr/>
          </p:nvSpPr>
          <p:spPr bwMode="auto">
            <a:xfrm>
              <a:off x="7115474" y="4890296"/>
              <a:ext cx="741918" cy="276993"/>
            </a:xfrm>
            <a:prstGeom prst="rect">
              <a:avLst/>
            </a:prstGeom>
            <a:noFill/>
            <a:ln w="9525">
              <a:noFill/>
              <a:miter lim="800000"/>
              <a:headEnd/>
              <a:tailEnd/>
            </a:ln>
          </p:spPr>
          <p:txBody>
            <a:bodyPr wrap="square" lIns="91434" tIns="45717" rIns="91434" bIns="45717">
              <a:spAutoFit/>
            </a:bodyPr>
            <a:lstStyle/>
            <a:p>
              <a:r>
                <a:rPr lang="en-US" sz="1200" dirty="0" smtClean="0"/>
                <a:t>P2 </a:t>
              </a:r>
              <a:endParaRPr lang="en-US" sz="1000" b="0" dirty="0"/>
            </a:p>
          </p:txBody>
        </p:sp>
        <p:cxnSp>
          <p:nvCxnSpPr>
            <p:cNvPr id="107" name="Straight Connector 106"/>
            <p:cNvCxnSpPr>
              <a:stCxn id="96" idx="3"/>
              <a:endCxn id="100" idx="1"/>
            </p:cNvCxnSpPr>
            <p:nvPr/>
          </p:nvCxnSpPr>
          <p:spPr bwMode="auto">
            <a:xfrm>
              <a:off x="7928953" y="5338595"/>
              <a:ext cx="926495" cy="574384"/>
            </a:xfrm>
            <a:prstGeom prst="line">
              <a:avLst/>
            </a:prstGeom>
            <a:noFill/>
            <a:ln w="9525" cap="flat" cmpd="sng" algn="ctr">
              <a:solidFill>
                <a:srgbClr val="92D050"/>
              </a:solidFill>
              <a:prstDash val="solid"/>
              <a:round/>
              <a:headEnd type="none" w="med" len="med"/>
              <a:tailEnd type="none" w="med" len="med"/>
            </a:ln>
            <a:effectLst/>
          </p:spPr>
        </p:cxnSp>
        <p:cxnSp>
          <p:nvCxnSpPr>
            <p:cNvPr id="108" name="Straight Connector 107"/>
            <p:cNvCxnSpPr/>
            <p:nvPr/>
          </p:nvCxnSpPr>
          <p:spPr>
            <a:xfrm flipV="1">
              <a:off x="9442766" y="4284207"/>
              <a:ext cx="1116919" cy="296771"/>
            </a:xfrm>
            <a:prstGeom prst="line">
              <a:avLst/>
            </a:prstGeom>
            <a:ln w="38100">
              <a:solidFill>
                <a:srgbClr val="00B05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7928954" y="4916257"/>
              <a:ext cx="944703" cy="376618"/>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125" idx="3"/>
            </p:cNvCxnSpPr>
            <p:nvPr/>
          </p:nvCxnSpPr>
          <p:spPr>
            <a:xfrm>
              <a:off x="6430810" y="4793185"/>
              <a:ext cx="694872" cy="427873"/>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3121599" y="4946737"/>
              <a:ext cx="691060" cy="259080"/>
            </a:xfrm>
            <a:prstGeom prst="line">
              <a:avLst/>
            </a:prstGeom>
            <a:ln w="38100">
              <a:solidFill>
                <a:srgbClr val="0000FF"/>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a:endCxn id="98" idx="1"/>
            </p:cNvCxnSpPr>
            <p:nvPr/>
          </p:nvCxnSpPr>
          <p:spPr>
            <a:xfrm>
              <a:off x="9668074" y="5917803"/>
              <a:ext cx="1122544" cy="380533"/>
            </a:xfrm>
            <a:prstGeom prst="line">
              <a:avLst/>
            </a:prstGeom>
            <a:ln w="38100">
              <a:solidFill>
                <a:srgbClr val="00B05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7976319" y="5363249"/>
              <a:ext cx="836362" cy="391208"/>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567159" y="5412659"/>
              <a:ext cx="706304" cy="291696"/>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524045" y="5175337"/>
              <a:ext cx="1483746" cy="533400"/>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6790737" y="5580299"/>
              <a:ext cx="706304" cy="291696"/>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endCxn id="71" idx="1"/>
            </p:cNvCxnSpPr>
            <p:nvPr/>
          </p:nvCxnSpPr>
          <p:spPr>
            <a:xfrm>
              <a:off x="4209425" y="5201435"/>
              <a:ext cx="1717487" cy="640080"/>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6353321" y="5007697"/>
              <a:ext cx="650409" cy="365760"/>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8080970" y="5053417"/>
              <a:ext cx="955289" cy="396240"/>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7857392" y="5541097"/>
              <a:ext cx="934963" cy="441960"/>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3363809" y="5129618"/>
              <a:ext cx="672428" cy="241917"/>
            </a:xfrm>
            <a:prstGeom prst="line">
              <a:avLst/>
            </a:prstGeom>
            <a:ln w="38100">
              <a:solidFill>
                <a:srgbClr val="99000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Text Box 21"/>
            <p:cNvSpPr txBox="1">
              <a:spLocks noChangeArrowheads="1"/>
            </p:cNvSpPr>
            <p:nvPr/>
          </p:nvSpPr>
          <p:spPr bwMode="auto">
            <a:xfrm>
              <a:off x="6017908" y="5987575"/>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P3</a:t>
              </a:r>
              <a:endParaRPr lang="en-US" sz="1000" b="0" dirty="0"/>
            </a:p>
          </p:txBody>
        </p:sp>
        <p:sp>
          <p:nvSpPr>
            <p:cNvPr id="124" name="Freeform 123"/>
            <p:cNvSpPr/>
            <p:nvPr/>
          </p:nvSpPr>
          <p:spPr bwMode="auto">
            <a:xfrm>
              <a:off x="7674465" y="5419177"/>
              <a:ext cx="3130095" cy="990600"/>
            </a:xfrm>
            <a:custGeom>
              <a:avLst/>
              <a:gdLst>
                <a:gd name="connsiteX0" fmla="*/ 0 w 2194560"/>
                <a:gd name="connsiteY0" fmla="*/ 0 h 914400"/>
                <a:gd name="connsiteX1" fmla="*/ 350520 w 2194560"/>
                <a:gd name="connsiteY1" fmla="*/ 106680 h 914400"/>
                <a:gd name="connsiteX2" fmla="*/ 563880 w 2194560"/>
                <a:gd name="connsiteY2" fmla="*/ 274320 h 914400"/>
                <a:gd name="connsiteX3" fmla="*/ 1447800 w 2194560"/>
                <a:gd name="connsiteY3" fmla="*/ 640080 h 914400"/>
                <a:gd name="connsiteX4" fmla="*/ 2194560 w 2194560"/>
                <a:gd name="connsiteY4" fmla="*/ 914400 h 914400"/>
                <a:gd name="connsiteX5" fmla="*/ 2194560 w 2194560"/>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4560" h="914400">
                  <a:moveTo>
                    <a:pt x="0" y="0"/>
                  </a:moveTo>
                  <a:cubicBezTo>
                    <a:pt x="128270" y="30480"/>
                    <a:pt x="256540" y="60960"/>
                    <a:pt x="350520" y="106680"/>
                  </a:cubicBezTo>
                  <a:cubicBezTo>
                    <a:pt x="444500" y="152400"/>
                    <a:pt x="381000" y="185420"/>
                    <a:pt x="563880" y="274320"/>
                  </a:cubicBezTo>
                  <a:cubicBezTo>
                    <a:pt x="746760" y="363220"/>
                    <a:pt x="1176020" y="533400"/>
                    <a:pt x="1447800" y="640080"/>
                  </a:cubicBezTo>
                  <a:cubicBezTo>
                    <a:pt x="1719580" y="746760"/>
                    <a:pt x="2194560" y="914400"/>
                    <a:pt x="2194560" y="914400"/>
                  </a:cubicBezTo>
                  <a:lnTo>
                    <a:pt x="2194560" y="914400"/>
                  </a:lnTo>
                </a:path>
              </a:pathLst>
            </a:custGeom>
            <a:noFill/>
            <a:ln w="76200" cap="flat" cmpd="sng" algn="ctr">
              <a:solidFill>
                <a:srgbClr val="FFFF00"/>
              </a:solidFill>
              <a:prstDash val="solid"/>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pic>
          <p:nvPicPr>
            <p:cNvPr id="125" name="Picture 7" descr="05"/>
            <p:cNvPicPr>
              <a:picLocks noChangeAspect="1" noChangeArrowheads="1"/>
            </p:cNvPicPr>
            <p:nvPr/>
          </p:nvPicPr>
          <p:blipFill>
            <a:blip r:embed="rId3" cstate="print"/>
            <a:srcRect/>
            <a:stretch>
              <a:fillRect/>
            </a:stretch>
          </p:blipFill>
          <p:spPr bwMode="auto">
            <a:xfrm>
              <a:off x="5566985" y="4597201"/>
              <a:ext cx="863825" cy="391967"/>
            </a:xfrm>
            <a:prstGeom prst="rect">
              <a:avLst/>
            </a:prstGeom>
            <a:noFill/>
            <a:ln w="9525">
              <a:noFill/>
              <a:miter lim="800000"/>
              <a:headEnd/>
              <a:tailEnd/>
            </a:ln>
          </p:spPr>
        </p:pic>
        <p:cxnSp>
          <p:nvCxnSpPr>
            <p:cNvPr id="126" name="Straight Connector 125"/>
            <p:cNvCxnSpPr/>
            <p:nvPr/>
          </p:nvCxnSpPr>
          <p:spPr>
            <a:xfrm flipV="1">
              <a:off x="4605345" y="4747465"/>
              <a:ext cx="961640" cy="123073"/>
            </a:xfrm>
            <a:prstGeom prst="line">
              <a:avLst/>
            </a:prstGeom>
            <a:ln w="38100">
              <a:solidFill>
                <a:srgbClr val="0000FF"/>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V="1">
              <a:off x="4717558" y="4946737"/>
              <a:ext cx="883727" cy="132778"/>
            </a:xfrm>
            <a:prstGeom prst="line">
              <a:avLst/>
            </a:prstGeom>
            <a:ln w="38100">
              <a:solidFill>
                <a:srgbClr val="990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8" name="Text Box 21"/>
            <p:cNvSpPr txBox="1">
              <a:spLocks noChangeArrowheads="1"/>
            </p:cNvSpPr>
            <p:nvPr/>
          </p:nvSpPr>
          <p:spPr bwMode="auto">
            <a:xfrm>
              <a:off x="6139860" y="4265455"/>
              <a:ext cx="754268" cy="276993"/>
            </a:xfrm>
            <a:prstGeom prst="rect">
              <a:avLst/>
            </a:prstGeom>
            <a:noFill/>
            <a:ln w="9525">
              <a:noFill/>
              <a:miter lim="800000"/>
              <a:headEnd/>
              <a:tailEnd/>
            </a:ln>
          </p:spPr>
          <p:txBody>
            <a:bodyPr wrap="square" lIns="91434" tIns="45717" rIns="91434" bIns="45717">
              <a:spAutoFit/>
            </a:bodyPr>
            <a:lstStyle/>
            <a:p>
              <a:r>
                <a:rPr lang="en-US" sz="1200" dirty="0" smtClean="0"/>
                <a:t>P4</a:t>
              </a:r>
              <a:endParaRPr lang="en-US" sz="1000" b="0" dirty="0"/>
            </a:p>
          </p:txBody>
        </p:sp>
        <p:sp>
          <p:nvSpPr>
            <p:cNvPr id="129" name="Freeform 128"/>
            <p:cNvSpPr/>
            <p:nvPr/>
          </p:nvSpPr>
          <p:spPr bwMode="auto">
            <a:xfrm>
              <a:off x="2024034" y="4720677"/>
              <a:ext cx="5670756" cy="1155700"/>
            </a:xfrm>
            <a:custGeom>
              <a:avLst/>
              <a:gdLst>
                <a:gd name="connsiteX0" fmla="*/ 0 w 4251960"/>
                <a:gd name="connsiteY0" fmla="*/ 1155700 h 1155700"/>
                <a:gd name="connsiteX1" fmla="*/ 502920 w 4251960"/>
                <a:gd name="connsiteY1" fmla="*/ 683260 h 1155700"/>
                <a:gd name="connsiteX2" fmla="*/ 914400 w 4251960"/>
                <a:gd name="connsiteY2" fmla="*/ 561340 h 1155700"/>
                <a:gd name="connsiteX3" fmla="*/ 1554480 w 4251960"/>
                <a:gd name="connsiteY3" fmla="*/ 302260 h 1155700"/>
                <a:gd name="connsiteX4" fmla="*/ 1767840 w 4251960"/>
                <a:gd name="connsiteY4" fmla="*/ 210820 h 1155700"/>
                <a:gd name="connsiteX5" fmla="*/ 2026920 w 4251960"/>
                <a:gd name="connsiteY5" fmla="*/ 256540 h 1155700"/>
                <a:gd name="connsiteX6" fmla="*/ 2743200 w 4251960"/>
                <a:gd name="connsiteY6" fmla="*/ 104140 h 1155700"/>
                <a:gd name="connsiteX7" fmla="*/ 2987040 w 4251960"/>
                <a:gd name="connsiteY7" fmla="*/ 43180 h 1155700"/>
                <a:gd name="connsiteX8" fmla="*/ 3200400 w 4251960"/>
                <a:gd name="connsiteY8" fmla="*/ 104140 h 1155700"/>
                <a:gd name="connsiteX9" fmla="*/ 3901440 w 4251960"/>
                <a:gd name="connsiteY9" fmla="*/ 668020 h 1155700"/>
                <a:gd name="connsiteX10" fmla="*/ 4251960 w 4251960"/>
                <a:gd name="connsiteY10" fmla="*/ 728980 h 1155700"/>
                <a:gd name="connsiteX11" fmla="*/ 4251960 w 4251960"/>
                <a:gd name="connsiteY11" fmla="*/ 728980 h 1155700"/>
                <a:gd name="connsiteX12" fmla="*/ 4251960 w 4251960"/>
                <a:gd name="connsiteY12" fmla="*/ 728980 h 115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51960" h="1155700">
                  <a:moveTo>
                    <a:pt x="0" y="1155700"/>
                  </a:moveTo>
                  <a:cubicBezTo>
                    <a:pt x="175260" y="969010"/>
                    <a:pt x="350520" y="782320"/>
                    <a:pt x="502920" y="683260"/>
                  </a:cubicBezTo>
                  <a:cubicBezTo>
                    <a:pt x="655320" y="584200"/>
                    <a:pt x="739140" y="624840"/>
                    <a:pt x="914400" y="561340"/>
                  </a:cubicBezTo>
                  <a:cubicBezTo>
                    <a:pt x="1089660" y="497840"/>
                    <a:pt x="1412240" y="360680"/>
                    <a:pt x="1554480" y="302260"/>
                  </a:cubicBezTo>
                  <a:cubicBezTo>
                    <a:pt x="1696720" y="243840"/>
                    <a:pt x="1689100" y="218440"/>
                    <a:pt x="1767840" y="210820"/>
                  </a:cubicBezTo>
                  <a:cubicBezTo>
                    <a:pt x="1846580" y="203200"/>
                    <a:pt x="1864360" y="274320"/>
                    <a:pt x="2026920" y="256540"/>
                  </a:cubicBezTo>
                  <a:cubicBezTo>
                    <a:pt x="2189480" y="238760"/>
                    <a:pt x="2583180" y="139700"/>
                    <a:pt x="2743200" y="104140"/>
                  </a:cubicBezTo>
                  <a:cubicBezTo>
                    <a:pt x="2903220" y="68580"/>
                    <a:pt x="2910840" y="43180"/>
                    <a:pt x="2987040" y="43180"/>
                  </a:cubicBezTo>
                  <a:cubicBezTo>
                    <a:pt x="3063240" y="43180"/>
                    <a:pt x="3048000" y="0"/>
                    <a:pt x="3200400" y="104140"/>
                  </a:cubicBezTo>
                  <a:cubicBezTo>
                    <a:pt x="3352800" y="208280"/>
                    <a:pt x="3726180" y="563880"/>
                    <a:pt x="3901440" y="668020"/>
                  </a:cubicBezTo>
                  <a:cubicBezTo>
                    <a:pt x="4076700" y="772160"/>
                    <a:pt x="4251960" y="728980"/>
                    <a:pt x="4251960" y="728980"/>
                  </a:cubicBezTo>
                  <a:lnTo>
                    <a:pt x="4251960" y="728980"/>
                  </a:lnTo>
                  <a:lnTo>
                    <a:pt x="4251960" y="728980"/>
                  </a:lnTo>
                </a:path>
              </a:pathLst>
            </a:custGeom>
            <a:noFill/>
            <a:ln w="76200" cap="flat" cmpd="sng" algn="ctr">
              <a:solidFill>
                <a:srgbClr val="FFFF00"/>
              </a:solidFill>
              <a:prstDash val="solid"/>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30" name="Freeform 129"/>
            <p:cNvSpPr/>
            <p:nvPr/>
          </p:nvSpPr>
          <p:spPr bwMode="auto">
            <a:xfrm>
              <a:off x="7647364" y="4413337"/>
              <a:ext cx="3035244" cy="1127760"/>
            </a:xfrm>
            <a:custGeom>
              <a:avLst/>
              <a:gdLst>
                <a:gd name="connsiteX0" fmla="*/ 20320 w 2275840"/>
                <a:gd name="connsiteY0" fmla="*/ 1066800 h 1127760"/>
                <a:gd name="connsiteX1" fmla="*/ 203200 w 2275840"/>
                <a:gd name="connsiteY1" fmla="*/ 1021080 h 1127760"/>
                <a:gd name="connsiteX2" fmla="*/ 1239520 w 2275840"/>
                <a:gd name="connsiteY2" fmla="*/ 426720 h 1127760"/>
                <a:gd name="connsiteX3" fmla="*/ 2275840 w 2275840"/>
                <a:gd name="connsiteY3" fmla="*/ 0 h 1127760"/>
                <a:gd name="connsiteX4" fmla="*/ 2275840 w 2275840"/>
                <a:gd name="connsiteY4" fmla="*/ 0 h 1127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5840" h="1127760">
                  <a:moveTo>
                    <a:pt x="20320" y="1066800"/>
                  </a:moveTo>
                  <a:cubicBezTo>
                    <a:pt x="10160" y="1097280"/>
                    <a:pt x="0" y="1127760"/>
                    <a:pt x="203200" y="1021080"/>
                  </a:cubicBezTo>
                  <a:cubicBezTo>
                    <a:pt x="406400" y="914400"/>
                    <a:pt x="894080" y="596900"/>
                    <a:pt x="1239520" y="426720"/>
                  </a:cubicBezTo>
                  <a:cubicBezTo>
                    <a:pt x="1584960" y="256540"/>
                    <a:pt x="2275840" y="0"/>
                    <a:pt x="2275840" y="0"/>
                  </a:cubicBezTo>
                  <a:lnTo>
                    <a:pt x="2275840" y="0"/>
                  </a:lnTo>
                </a:path>
              </a:pathLst>
            </a:custGeom>
            <a:noFill/>
            <a:ln w="76200" cap="flat" cmpd="sng" algn="ctr">
              <a:solidFill>
                <a:srgbClr val="FFFF00"/>
              </a:solidFill>
              <a:prstDash val="solid"/>
              <a:round/>
              <a:headEnd type="none" w="med" len="med"/>
              <a:tailEnd type="arrow"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31" name="Lightning Bolt 130"/>
            <p:cNvSpPr/>
            <p:nvPr/>
          </p:nvSpPr>
          <p:spPr>
            <a:xfrm>
              <a:off x="5714330" y="4475235"/>
              <a:ext cx="557689" cy="517222"/>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bwMode="auto">
            <a:xfrm>
              <a:off x="4097213" y="5038177"/>
              <a:ext cx="3313023" cy="896620"/>
            </a:xfrm>
            <a:custGeom>
              <a:avLst/>
              <a:gdLst>
                <a:gd name="connsiteX0" fmla="*/ 0 w 2484120"/>
                <a:gd name="connsiteY0" fmla="*/ 0 h 896620"/>
                <a:gd name="connsiteX1" fmla="*/ 289560 w 2484120"/>
                <a:gd name="connsiteY1" fmla="*/ 152400 h 896620"/>
                <a:gd name="connsiteX2" fmla="*/ 1432560 w 2484120"/>
                <a:gd name="connsiteY2" fmla="*/ 777240 h 896620"/>
                <a:gd name="connsiteX3" fmla="*/ 1676400 w 2484120"/>
                <a:gd name="connsiteY3" fmla="*/ 868680 h 896620"/>
                <a:gd name="connsiteX4" fmla="*/ 1981200 w 2484120"/>
                <a:gd name="connsiteY4" fmla="*/ 777240 h 896620"/>
                <a:gd name="connsiteX5" fmla="*/ 2484120 w 2484120"/>
                <a:gd name="connsiteY5" fmla="*/ 411480 h 896620"/>
                <a:gd name="connsiteX6" fmla="*/ 2484120 w 2484120"/>
                <a:gd name="connsiteY6" fmla="*/ 411480 h 896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4120" h="896620">
                  <a:moveTo>
                    <a:pt x="0" y="0"/>
                  </a:moveTo>
                  <a:lnTo>
                    <a:pt x="289560" y="152400"/>
                  </a:lnTo>
                  <a:lnTo>
                    <a:pt x="1432560" y="777240"/>
                  </a:lnTo>
                  <a:cubicBezTo>
                    <a:pt x="1663700" y="896620"/>
                    <a:pt x="1584960" y="868680"/>
                    <a:pt x="1676400" y="868680"/>
                  </a:cubicBezTo>
                  <a:cubicBezTo>
                    <a:pt x="1767840" y="868680"/>
                    <a:pt x="1846580" y="853440"/>
                    <a:pt x="1981200" y="777240"/>
                  </a:cubicBezTo>
                  <a:cubicBezTo>
                    <a:pt x="2115820" y="701040"/>
                    <a:pt x="2484120" y="411480"/>
                    <a:pt x="2484120" y="411480"/>
                  </a:cubicBezTo>
                  <a:lnTo>
                    <a:pt x="2484120" y="411480"/>
                  </a:lnTo>
                </a:path>
              </a:pathLst>
            </a:custGeom>
            <a:noFill/>
            <a:ln w="76200" cap="flat" cmpd="sng" algn="ctr">
              <a:solidFill>
                <a:srgbClr val="E87722"/>
              </a:solidFill>
              <a:prstDash val="solid"/>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38" name="Rectangle 2"/>
            <p:cNvSpPr txBox="1">
              <a:spLocks noChangeArrowheads="1"/>
            </p:cNvSpPr>
            <p:nvPr/>
          </p:nvSpPr>
          <p:spPr bwMode="auto">
            <a:xfrm>
              <a:off x="286792" y="3797443"/>
              <a:ext cx="5500148" cy="571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000" kern="0" dirty="0" smtClean="0"/>
                <a:t>2)  Basic Node Protection with </a:t>
              </a:r>
              <a:r>
                <a:rPr lang="en-US" altLang="zh-CN" sz="2000" kern="0" dirty="0" err="1" smtClean="0"/>
                <a:t>mRSVP</a:t>
              </a:r>
              <a:r>
                <a:rPr lang="en-US" altLang="zh-CN" sz="2000" kern="0" dirty="0" smtClean="0"/>
                <a:t>-TE</a:t>
              </a:r>
              <a:endParaRPr lang="en-US" altLang="zh-CN" sz="2000" b="1" kern="0" dirty="0" smtClean="0"/>
            </a:p>
          </p:txBody>
        </p:sp>
      </p:grpSp>
      <p:sp>
        <p:nvSpPr>
          <p:cNvPr id="135" name="Rectangle 2"/>
          <p:cNvSpPr txBox="1">
            <a:spLocks noChangeArrowheads="1"/>
          </p:cNvSpPr>
          <p:nvPr/>
        </p:nvSpPr>
        <p:spPr bwMode="auto">
          <a:xfrm>
            <a:off x="521446" y="155811"/>
            <a:ext cx="11300862" cy="571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800" kern="0" dirty="0" smtClean="0"/>
              <a:t>FRR Extension to </a:t>
            </a:r>
            <a:r>
              <a:rPr lang="en-US" altLang="zh-CN" sz="2800" kern="0" dirty="0" err="1" smtClean="0"/>
              <a:t>mRSVP</a:t>
            </a:r>
            <a:r>
              <a:rPr lang="en-US" altLang="zh-CN" sz="2800" kern="0" dirty="0" smtClean="0"/>
              <a:t>-TE Supports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1789829" y="-32716"/>
            <a:ext cx="8192537" cy="8333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800" kern="0" dirty="0" smtClean="0">
                <a:solidFill>
                  <a:srgbClr val="C00000"/>
                </a:solidFill>
              </a:rPr>
              <a:t> </a:t>
            </a:r>
            <a:r>
              <a:rPr lang="en-US" altLang="zh-CN" sz="2800" kern="0" dirty="0" smtClean="0"/>
              <a:t>Link and Node Protection in Detour Mode</a:t>
            </a:r>
          </a:p>
        </p:txBody>
      </p:sp>
      <p:grpSp>
        <p:nvGrpSpPr>
          <p:cNvPr id="65" name="Group 64"/>
          <p:cNvGrpSpPr/>
          <p:nvPr/>
        </p:nvGrpSpPr>
        <p:grpSpPr>
          <a:xfrm>
            <a:off x="203866" y="779397"/>
            <a:ext cx="5717769" cy="4333513"/>
            <a:chOff x="6477406" y="1575549"/>
            <a:chExt cx="5717769" cy="4333513"/>
          </a:xfrm>
        </p:grpSpPr>
        <p:grpSp>
          <p:nvGrpSpPr>
            <p:cNvPr id="2" name="Group 74"/>
            <p:cNvGrpSpPr/>
            <p:nvPr/>
          </p:nvGrpSpPr>
          <p:grpSpPr>
            <a:xfrm>
              <a:off x="6477406" y="1575549"/>
              <a:ext cx="5717769" cy="4333513"/>
              <a:chOff x="6306637" y="1117947"/>
              <a:chExt cx="5802722" cy="4333513"/>
            </a:xfrm>
          </p:grpSpPr>
          <p:sp>
            <p:nvSpPr>
              <p:cNvPr id="125" name="Oval 124"/>
              <p:cNvSpPr/>
              <p:nvPr/>
            </p:nvSpPr>
            <p:spPr bwMode="auto">
              <a:xfrm>
                <a:off x="7944763" y="2187400"/>
                <a:ext cx="2562533" cy="1527858"/>
              </a:xfrm>
              <a:prstGeom prst="ellipse">
                <a:avLst/>
              </a:prstGeom>
              <a:solidFill>
                <a:schemeClr val="bg1">
                  <a:lumMod val="95000"/>
                </a:schemeClr>
              </a:solidFill>
              <a:ln w="9525" cap="flat" cmpd="sng" algn="ctr">
                <a:solidFill>
                  <a:srgbClr val="DE0000"/>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cxnSp>
            <p:nvCxnSpPr>
              <p:cNvPr id="87" name="直接箭头连接符 17"/>
              <p:cNvCxnSpPr>
                <a:cxnSpLocks noChangeShapeType="1"/>
              </p:cNvCxnSpPr>
              <p:nvPr/>
            </p:nvCxnSpPr>
            <p:spPr bwMode="auto">
              <a:xfrm flipH="1">
                <a:off x="8813912" y="3357682"/>
                <a:ext cx="1197313" cy="0"/>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88" name="直接箭头连接符 30"/>
              <p:cNvCxnSpPr>
                <a:cxnSpLocks noChangeShapeType="1"/>
                <a:endCxn id="96" idx="0"/>
              </p:cNvCxnSpPr>
              <p:nvPr/>
            </p:nvCxnSpPr>
            <p:spPr bwMode="auto">
              <a:xfrm>
                <a:off x="8593241" y="1791707"/>
                <a:ext cx="21117" cy="48805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89" name="直接箭头连接符 17"/>
              <p:cNvCxnSpPr>
                <a:cxnSpLocks noChangeShapeType="1"/>
              </p:cNvCxnSpPr>
              <p:nvPr/>
            </p:nvCxnSpPr>
            <p:spPr bwMode="auto">
              <a:xfrm flipH="1">
                <a:off x="8727334" y="3340234"/>
                <a:ext cx="1445432" cy="924754"/>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90" name="直接箭头连接符 30"/>
              <p:cNvCxnSpPr>
                <a:cxnSpLocks noChangeShapeType="1"/>
              </p:cNvCxnSpPr>
              <p:nvPr/>
            </p:nvCxnSpPr>
            <p:spPr bwMode="auto">
              <a:xfrm>
                <a:off x="8608024" y="2587344"/>
                <a:ext cx="0" cy="70141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pic>
            <p:nvPicPr>
              <p:cNvPr id="91" name="Picture 5" descr="C:\Documents and Settings\z00141669\桌面\1530942398329537310.png"/>
              <p:cNvPicPr>
                <a:picLocks noChangeAspect="1" noChangeArrowheads="1"/>
              </p:cNvPicPr>
              <p:nvPr/>
            </p:nvPicPr>
            <p:blipFill>
              <a:blip r:embed="rId3" cstate="print"/>
              <a:srcRect/>
              <a:stretch>
                <a:fillRect/>
              </a:stretch>
            </p:blipFill>
            <p:spPr bwMode="auto">
              <a:xfrm>
                <a:off x="8298666" y="1420060"/>
                <a:ext cx="608158" cy="371647"/>
              </a:xfrm>
              <a:prstGeom prst="rect">
                <a:avLst/>
              </a:prstGeom>
              <a:noFill/>
              <a:effectLst>
                <a:outerShdw blurRad="50800" dist="38100" dir="8100000" algn="tr" rotWithShape="0">
                  <a:prstClr val="black">
                    <a:alpha val="40000"/>
                  </a:prstClr>
                </a:outerShdw>
              </a:effectLst>
            </p:spPr>
          </p:pic>
          <p:pic>
            <p:nvPicPr>
              <p:cNvPr id="93" name="Picture 5" descr="C:\Documents and Settings\z00141669\桌面\1530942398329537310.png"/>
              <p:cNvPicPr>
                <a:picLocks noChangeAspect="1" noChangeArrowheads="1"/>
              </p:cNvPicPr>
              <p:nvPr/>
            </p:nvPicPr>
            <p:blipFill>
              <a:blip r:embed="rId3" cstate="print"/>
              <a:srcRect/>
              <a:stretch>
                <a:fillRect/>
              </a:stretch>
            </p:blipFill>
            <p:spPr bwMode="auto">
              <a:xfrm>
                <a:off x="9941539" y="3157027"/>
                <a:ext cx="609215" cy="371647"/>
              </a:xfrm>
              <a:prstGeom prst="rect">
                <a:avLst/>
              </a:prstGeom>
              <a:noFill/>
              <a:effectLst>
                <a:outerShdw blurRad="50800" dist="38100" dir="8100000" algn="tr" rotWithShape="0">
                  <a:prstClr val="black">
                    <a:alpha val="40000"/>
                  </a:prstClr>
                </a:outerShdw>
              </a:effectLst>
            </p:spPr>
          </p:pic>
          <p:pic>
            <p:nvPicPr>
              <p:cNvPr id="94" name="Picture 5" descr="C:\Documents and Settings\z00141669\桌面\1530942398329537310.png"/>
              <p:cNvPicPr>
                <a:picLocks noChangeAspect="1" noChangeArrowheads="1"/>
              </p:cNvPicPr>
              <p:nvPr/>
            </p:nvPicPr>
            <p:blipFill>
              <a:blip r:embed="rId3" cstate="print"/>
              <a:srcRect/>
              <a:stretch>
                <a:fillRect/>
              </a:stretch>
            </p:blipFill>
            <p:spPr bwMode="auto">
              <a:xfrm>
                <a:off x="8314504" y="3212862"/>
                <a:ext cx="609215" cy="371647"/>
              </a:xfrm>
              <a:prstGeom prst="rect">
                <a:avLst/>
              </a:prstGeom>
              <a:noFill/>
              <a:effectLst>
                <a:outerShdw blurRad="50800" dist="38100" dir="8100000" algn="tr" rotWithShape="0">
                  <a:prstClr val="black">
                    <a:alpha val="40000"/>
                  </a:prstClr>
                </a:outerShdw>
              </a:effectLst>
            </p:spPr>
          </p:pic>
          <p:pic>
            <p:nvPicPr>
              <p:cNvPr id="95" name="Picture 5" descr="C:\Documents and Settings\z00141669\桌面\1530942398329537310.png"/>
              <p:cNvPicPr>
                <a:picLocks noChangeAspect="1" noChangeArrowheads="1"/>
              </p:cNvPicPr>
              <p:nvPr/>
            </p:nvPicPr>
            <p:blipFill>
              <a:blip r:embed="rId3" cstate="print"/>
              <a:srcRect/>
              <a:stretch>
                <a:fillRect/>
              </a:stretch>
            </p:blipFill>
            <p:spPr bwMode="auto">
              <a:xfrm>
                <a:off x="8310280" y="4066951"/>
                <a:ext cx="608158" cy="371647"/>
              </a:xfrm>
              <a:prstGeom prst="rect">
                <a:avLst/>
              </a:prstGeom>
              <a:noFill/>
              <a:effectLst>
                <a:outerShdw blurRad="50800" dist="38100" dir="8100000" algn="tr" rotWithShape="0">
                  <a:prstClr val="black">
                    <a:alpha val="40000"/>
                  </a:prstClr>
                </a:outerShdw>
              </a:effectLst>
            </p:spPr>
          </p:pic>
          <p:pic>
            <p:nvPicPr>
              <p:cNvPr id="96" name="Picture 5" descr="C:\Documents and Settings\z00141669\桌面\1530942398329537310.png"/>
              <p:cNvPicPr>
                <a:picLocks noChangeAspect="1" noChangeArrowheads="1"/>
              </p:cNvPicPr>
              <p:nvPr/>
            </p:nvPicPr>
            <p:blipFill>
              <a:blip r:embed="rId3" cstate="print"/>
              <a:srcRect/>
              <a:stretch>
                <a:fillRect/>
              </a:stretch>
            </p:blipFill>
            <p:spPr bwMode="auto">
              <a:xfrm>
                <a:off x="8310280" y="2279764"/>
                <a:ext cx="608158" cy="371647"/>
              </a:xfrm>
              <a:prstGeom prst="rect">
                <a:avLst/>
              </a:prstGeom>
              <a:noFill/>
              <a:effectLst>
                <a:outerShdw blurRad="50800" dist="38100" dir="8100000" algn="tr" rotWithShape="0">
                  <a:prstClr val="black">
                    <a:alpha val="40000"/>
                  </a:prstClr>
                </a:outerShdw>
              </a:effectLst>
            </p:spPr>
          </p:pic>
          <p:sp>
            <p:nvSpPr>
              <p:cNvPr id="99" name="任意多边形 227"/>
              <p:cNvSpPr>
                <a:spLocks/>
              </p:cNvSpPr>
              <p:nvPr/>
            </p:nvSpPr>
            <p:spPr bwMode="auto">
              <a:xfrm>
                <a:off x="8909025" y="3258854"/>
                <a:ext cx="1064452" cy="66999"/>
              </a:xfrm>
              <a:custGeom>
                <a:avLst/>
                <a:gdLst>
                  <a:gd name="T0" fmla="*/ 0 w 1600200"/>
                  <a:gd name="T1" fmla="*/ 121920 h 121920"/>
                  <a:gd name="T2" fmla="*/ 746760 w 1600200"/>
                  <a:gd name="T3" fmla="*/ 0 h 121920"/>
                  <a:gd name="T4" fmla="*/ 1600200 w 1600200"/>
                  <a:gd name="T5" fmla="*/ 121920 h 121920"/>
                  <a:gd name="T6" fmla="*/ 0 60000 65536"/>
                  <a:gd name="T7" fmla="*/ 0 60000 65536"/>
                  <a:gd name="T8" fmla="*/ 0 60000 65536"/>
                  <a:gd name="T9" fmla="*/ 0 w 1600200"/>
                  <a:gd name="T10" fmla="*/ 0 h 121920"/>
                  <a:gd name="T11" fmla="*/ 1600200 w 1600200"/>
                  <a:gd name="T12" fmla="*/ 121920 h 121920"/>
                </a:gdLst>
                <a:ahLst/>
                <a:cxnLst>
                  <a:cxn ang="T6">
                    <a:pos x="T0" y="T1"/>
                  </a:cxn>
                  <a:cxn ang="T7">
                    <a:pos x="T2" y="T3"/>
                  </a:cxn>
                  <a:cxn ang="T8">
                    <a:pos x="T4" y="T5"/>
                  </a:cxn>
                </a:cxnLst>
                <a:rect l="T9" t="T10" r="T11" b="T12"/>
                <a:pathLst>
                  <a:path w="1600200" h="121920">
                    <a:moveTo>
                      <a:pt x="0" y="121920"/>
                    </a:moveTo>
                    <a:cubicBezTo>
                      <a:pt x="240030" y="60960"/>
                      <a:pt x="480060" y="0"/>
                      <a:pt x="746760" y="0"/>
                    </a:cubicBezTo>
                    <a:cubicBezTo>
                      <a:pt x="1013460" y="0"/>
                      <a:pt x="1306830" y="60960"/>
                      <a:pt x="1600200" y="121920"/>
                    </a:cubicBezTo>
                  </a:path>
                </a:pathLst>
              </a:custGeom>
              <a:noFill/>
              <a:ln w="12700" algn="ctr">
                <a:solidFill>
                  <a:srgbClr val="C00000"/>
                </a:solidFill>
                <a:round/>
                <a:headEnd type="triangle"/>
                <a:tailEnd type="triangle" w="lg" len="lg"/>
              </a:ln>
            </p:spPr>
            <p:txBody>
              <a:bodyPr/>
              <a:lstStyle/>
              <a:p>
                <a:endParaRPr lang="en-US" dirty="0"/>
              </a:p>
            </p:txBody>
          </p:sp>
          <p:sp>
            <p:nvSpPr>
              <p:cNvPr id="100" name="任意多边形 232"/>
              <p:cNvSpPr/>
              <p:nvPr/>
            </p:nvSpPr>
            <p:spPr bwMode="auto">
              <a:xfrm>
                <a:off x="8624636" y="2640620"/>
                <a:ext cx="203253" cy="590562"/>
              </a:xfrm>
              <a:custGeom>
                <a:avLst/>
                <a:gdLst>
                  <a:gd name="connsiteX0" fmla="*/ 0 w 297180"/>
                  <a:gd name="connsiteY0" fmla="*/ 0 h 701040"/>
                  <a:gd name="connsiteX1" fmla="*/ 274320 w 297180"/>
                  <a:gd name="connsiteY1" fmla="*/ 335280 h 701040"/>
                  <a:gd name="connsiteX2" fmla="*/ 137160 w 297180"/>
                  <a:gd name="connsiteY2" fmla="*/ 701040 h 701040"/>
                </a:gdLst>
                <a:ahLst/>
                <a:cxnLst>
                  <a:cxn ang="0">
                    <a:pos x="connsiteX0" y="connsiteY0"/>
                  </a:cxn>
                  <a:cxn ang="0">
                    <a:pos x="connsiteX1" y="connsiteY1"/>
                  </a:cxn>
                  <a:cxn ang="0">
                    <a:pos x="connsiteX2" y="connsiteY2"/>
                  </a:cxn>
                </a:cxnLst>
                <a:rect l="l" t="t" r="r" b="b"/>
                <a:pathLst>
                  <a:path w="297180" h="701040">
                    <a:moveTo>
                      <a:pt x="0" y="0"/>
                    </a:moveTo>
                    <a:cubicBezTo>
                      <a:pt x="125730" y="109220"/>
                      <a:pt x="251460" y="218440"/>
                      <a:pt x="274320" y="335280"/>
                    </a:cubicBezTo>
                    <a:cubicBezTo>
                      <a:pt x="297180" y="452120"/>
                      <a:pt x="217170" y="576580"/>
                      <a:pt x="137160" y="701040"/>
                    </a:cubicBezTo>
                  </a:path>
                </a:pathLst>
              </a:custGeom>
              <a:noFill/>
              <a:ln w="12700" cap="flat" cmpd="sng" algn="ctr">
                <a:solidFill>
                  <a:srgbClr val="990000">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03" name="TextBox 38"/>
              <p:cNvSpPr txBox="1">
                <a:spLocks noChangeArrowheads="1"/>
              </p:cNvSpPr>
              <p:nvPr/>
            </p:nvSpPr>
            <p:spPr bwMode="auto">
              <a:xfrm>
                <a:off x="8248218" y="3854090"/>
                <a:ext cx="633287" cy="246221"/>
              </a:xfrm>
              <a:prstGeom prst="rect">
                <a:avLst/>
              </a:prstGeom>
              <a:noFill/>
              <a:ln w="9525">
                <a:noFill/>
                <a:miter lim="800000"/>
                <a:headEnd/>
                <a:tailEnd/>
              </a:ln>
            </p:spPr>
            <p:txBody>
              <a:bodyPr>
                <a:spAutoFit/>
              </a:bodyPr>
              <a:lstStyle/>
              <a:p>
                <a:pPr algn="ctr"/>
                <a:r>
                  <a:rPr lang="en-US" altLang="zh-CN" sz="1000" b="0" dirty="0" smtClean="0"/>
                  <a:t>PE2</a:t>
                </a:r>
                <a:endParaRPr lang="zh-CN" altLang="en-US" sz="1000" b="0" dirty="0"/>
              </a:p>
            </p:txBody>
          </p:sp>
          <p:sp>
            <p:nvSpPr>
              <p:cNvPr id="104" name="TextBox 39"/>
              <p:cNvSpPr txBox="1">
                <a:spLocks noChangeArrowheads="1"/>
              </p:cNvSpPr>
              <p:nvPr/>
            </p:nvSpPr>
            <p:spPr bwMode="auto">
              <a:xfrm>
                <a:off x="9102459" y="4569205"/>
                <a:ext cx="3006900" cy="400110"/>
              </a:xfrm>
              <a:prstGeom prst="rect">
                <a:avLst/>
              </a:prstGeom>
              <a:noFill/>
              <a:ln w="9525">
                <a:noFill/>
                <a:miter lim="800000"/>
                <a:headEnd/>
                <a:tailEnd/>
              </a:ln>
            </p:spPr>
            <p:txBody>
              <a:bodyPr wrap="square">
                <a:spAutoFit/>
              </a:bodyPr>
              <a:lstStyle/>
              <a:p>
                <a:pPr>
                  <a:lnSpc>
                    <a:spcPct val="100000"/>
                  </a:lnSpc>
                </a:pPr>
                <a:r>
                  <a:rPr lang="en-US" altLang="zh-CN" sz="1000" b="0" dirty="0" err="1" smtClean="0"/>
                  <a:t>Lp</a:t>
                </a:r>
                <a:r>
                  <a:rPr lang="en-US" altLang="zh-CN" sz="1000" b="0" dirty="0" smtClean="0"/>
                  <a:t>#:  the label for protected path</a:t>
                </a:r>
              </a:p>
              <a:p>
                <a:pPr>
                  <a:lnSpc>
                    <a:spcPct val="100000"/>
                  </a:lnSpc>
                </a:pPr>
                <a:r>
                  <a:rPr lang="en-US" altLang="zh-CN" sz="1000" b="0" dirty="0" smtClean="0"/>
                  <a:t>Lb#:  the label for backup path </a:t>
                </a:r>
                <a:endParaRPr lang="zh-CN" altLang="en-US" sz="1000" b="0" dirty="0"/>
              </a:p>
            </p:txBody>
          </p:sp>
          <p:sp>
            <p:nvSpPr>
              <p:cNvPr id="106" name="TextBox 41"/>
              <p:cNvSpPr txBox="1">
                <a:spLocks noChangeArrowheads="1"/>
              </p:cNvSpPr>
              <p:nvPr/>
            </p:nvSpPr>
            <p:spPr bwMode="auto">
              <a:xfrm>
                <a:off x="7866747" y="1329326"/>
                <a:ext cx="633287" cy="246221"/>
              </a:xfrm>
              <a:prstGeom prst="rect">
                <a:avLst/>
              </a:prstGeom>
              <a:noFill/>
              <a:ln w="9525">
                <a:noFill/>
                <a:miter lim="800000"/>
                <a:headEnd/>
                <a:tailEnd/>
              </a:ln>
            </p:spPr>
            <p:txBody>
              <a:bodyPr>
                <a:spAutoFit/>
              </a:bodyPr>
              <a:lstStyle/>
              <a:p>
                <a:pPr algn="ctr"/>
                <a:r>
                  <a:rPr lang="en-US" altLang="zh-CN" sz="1000" b="0" dirty="0"/>
                  <a:t>PE1</a:t>
                </a:r>
                <a:endParaRPr lang="zh-CN" altLang="en-US" sz="1000" b="0" dirty="0"/>
              </a:p>
            </p:txBody>
          </p:sp>
          <p:cxnSp>
            <p:nvCxnSpPr>
              <p:cNvPr id="109" name="直接箭头连接符 17"/>
              <p:cNvCxnSpPr>
                <a:cxnSpLocks noChangeShapeType="1"/>
              </p:cNvCxnSpPr>
              <p:nvPr/>
            </p:nvCxnSpPr>
            <p:spPr bwMode="auto">
              <a:xfrm flipH="1" flipV="1">
                <a:off x="8917883" y="2455238"/>
                <a:ext cx="1354501" cy="778491"/>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sp>
            <p:nvSpPr>
              <p:cNvPr id="110" name="Freeform 109"/>
              <p:cNvSpPr/>
              <p:nvPr/>
            </p:nvSpPr>
            <p:spPr bwMode="auto">
              <a:xfrm>
                <a:off x="8929517" y="2421545"/>
                <a:ext cx="1234337" cy="742950"/>
              </a:xfrm>
              <a:custGeom>
                <a:avLst/>
                <a:gdLst>
                  <a:gd name="connsiteX0" fmla="*/ 990600 w 992188"/>
                  <a:gd name="connsiteY0" fmla="*/ 723900 h 723900"/>
                  <a:gd name="connsiteX1" fmla="*/ 933450 w 992188"/>
                  <a:gd name="connsiteY1" fmla="*/ 504825 h 723900"/>
                  <a:gd name="connsiteX2" fmla="*/ 638175 w 992188"/>
                  <a:gd name="connsiteY2" fmla="*/ 228600 h 723900"/>
                  <a:gd name="connsiteX3" fmla="*/ 0 w 992188"/>
                  <a:gd name="connsiteY3" fmla="*/ 0 h 723900"/>
                  <a:gd name="connsiteX4" fmla="*/ 0 w 992188"/>
                  <a:gd name="connsiteY4" fmla="*/ 0 h 723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188" h="723900">
                    <a:moveTo>
                      <a:pt x="990600" y="723900"/>
                    </a:moveTo>
                    <a:cubicBezTo>
                      <a:pt x="991394" y="655637"/>
                      <a:pt x="992188" y="587375"/>
                      <a:pt x="933450" y="504825"/>
                    </a:cubicBezTo>
                    <a:cubicBezTo>
                      <a:pt x="874713" y="422275"/>
                      <a:pt x="793750" y="312737"/>
                      <a:pt x="638175" y="228600"/>
                    </a:cubicBezTo>
                    <a:cubicBezTo>
                      <a:pt x="482600" y="144463"/>
                      <a:pt x="0" y="0"/>
                      <a:pt x="0" y="0"/>
                    </a:cubicBezTo>
                    <a:lnTo>
                      <a:pt x="0" y="0"/>
                    </a:lnTo>
                  </a:path>
                </a:pathLst>
              </a:custGeom>
              <a:noFill/>
              <a:ln w="12700" cap="flat" cmpd="sng" algn="ctr">
                <a:solidFill>
                  <a:srgbClr val="00B05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11" name="TextBox 41"/>
              <p:cNvSpPr txBox="1">
                <a:spLocks noChangeArrowheads="1"/>
              </p:cNvSpPr>
              <p:nvPr/>
            </p:nvSpPr>
            <p:spPr bwMode="auto">
              <a:xfrm>
                <a:off x="8122584" y="1184643"/>
                <a:ext cx="1056334" cy="246221"/>
              </a:xfrm>
              <a:prstGeom prst="rect">
                <a:avLst/>
              </a:prstGeom>
              <a:noFill/>
              <a:ln w="9525">
                <a:noFill/>
                <a:miter lim="800000"/>
                <a:headEnd/>
                <a:tailEnd/>
              </a:ln>
            </p:spPr>
            <p:txBody>
              <a:bodyPr wrap="square">
                <a:spAutoFit/>
              </a:bodyPr>
              <a:lstStyle/>
              <a:p>
                <a:pPr algn="ctr"/>
                <a:r>
                  <a:rPr lang="en-US" altLang="zh-CN" sz="1000" b="0" dirty="0" smtClean="0"/>
                  <a:t>Sender</a:t>
                </a:r>
                <a:endParaRPr lang="zh-CN" altLang="en-US" sz="1000" b="0" dirty="0"/>
              </a:p>
            </p:txBody>
          </p:sp>
          <p:sp>
            <p:nvSpPr>
              <p:cNvPr id="112" name="TextBox 41"/>
              <p:cNvSpPr txBox="1">
                <a:spLocks noChangeArrowheads="1"/>
              </p:cNvSpPr>
              <p:nvPr/>
            </p:nvSpPr>
            <p:spPr bwMode="auto">
              <a:xfrm>
                <a:off x="7819182" y="4461642"/>
                <a:ext cx="1056334" cy="246221"/>
              </a:xfrm>
              <a:prstGeom prst="rect">
                <a:avLst/>
              </a:prstGeom>
              <a:noFill/>
              <a:ln w="9525">
                <a:noFill/>
                <a:miter lim="800000"/>
                <a:headEnd/>
                <a:tailEnd/>
              </a:ln>
            </p:spPr>
            <p:txBody>
              <a:bodyPr wrap="square">
                <a:spAutoFit/>
              </a:bodyPr>
              <a:lstStyle/>
              <a:p>
                <a:pPr algn="ctr"/>
                <a:r>
                  <a:rPr lang="en-US" altLang="zh-CN" sz="1000" b="0" dirty="0" smtClean="0"/>
                  <a:t>Receiver</a:t>
                </a:r>
                <a:endParaRPr lang="zh-CN" altLang="en-US" sz="1000" b="0" dirty="0"/>
              </a:p>
            </p:txBody>
          </p:sp>
          <p:sp>
            <p:nvSpPr>
              <p:cNvPr id="113" name="Rounded Rectangle 112"/>
              <p:cNvSpPr/>
              <p:nvPr/>
            </p:nvSpPr>
            <p:spPr bwMode="auto">
              <a:xfrm>
                <a:off x="6430748" y="1117947"/>
                <a:ext cx="5543054" cy="4333513"/>
              </a:xfrm>
              <a:prstGeom prst="roundRect">
                <a:avLst/>
              </a:prstGeom>
              <a:noFill/>
              <a:ln w="9525" cap="flat" cmpd="sng" algn="ctr">
                <a:solidFill>
                  <a:schemeClr val="tx1"/>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14" name="TextBox 40"/>
              <p:cNvSpPr txBox="1">
                <a:spLocks noChangeArrowheads="1"/>
              </p:cNvSpPr>
              <p:nvPr/>
            </p:nvSpPr>
            <p:spPr bwMode="auto">
              <a:xfrm>
                <a:off x="10452294" y="3105208"/>
                <a:ext cx="916092" cy="246221"/>
              </a:xfrm>
              <a:prstGeom prst="rect">
                <a:avLst/>
              </a:prstGeom>
              <a:noFill/>
              <a:ln w="9525">
                <a:noFill/>
                <a:miter lim="800000"/>
                <a:headEnd/>
                <a:tailEnd/>
              </a:ln>
            </p:spPr>
            <p:txBody>
              <a:bodyPr wrap="square">
                <a:spAutoFit/>
              </a:bodyPr>
              <a:lstStyle/>
              <a:p>
                <a:r>
                  <a:rPr lang="en-US" altLang="zh-CN" sz="1000" b="0" dirty="0" smtClean="0"/>
                  <a:t>P2</a:t>
                </a:r>
                <a:r>
                  <a:rPr lang="en-US" altLang="zh-CN" sz="1000" dirty="0" smtClean="0">
                    <a:solidFill>
                      <a:srgbClr val="FF0000"/>
                    </a:solidFill>
                  </a:rPr>
                  <a:t>(MP)</a:t>
                </a:r>
                <a:endParaRPr lang="zh-CN" altLang="en-US" sz="1000" dirty="0">
                  <a:solidFill>
                    <a:srgbClr val="FF0000"/>
                  </a:solidFill>
                </a:endParaRPr>
              </a:p>
            </p:txBody>
          </p:sp>
          <p:sp>
            <p:nvSpPr>
              <p:cNvPr id="115" name="TextBox 40"/>
              <p:cNvSpPr txBox="1">
                <a:spLocks noChangeArrowheads="1"/>
              </p:cNvSpPr>
              <p:nvPr/>
            </p:nvSpPr>
            <p:spPr bwMode="auto">
              <a:xfrm>
                <a:off x="8816619" y="2170914"/>
                <a:ext cx="1607864" cy="246221"/>
              </a:xfrm>
              <a:prstGeom prst="rect">
                <a:avLst/>
              </a:prstGeom>
              <a:noFill/>
              <a:ln w="9525">
                <a:noFill/>
                <a:miter lim="800000"/>
                <a:headEnd/>
                <a:tailEnd/>
              </a:ln>
            </p:spPr>
            <p:txBody>
              <a:bodyPr wrap="square">
                <a:spAutoFit/>
              </a:bodyPr>
              <a:lstStyle/>
              <a:p>
                <a:r>
                  <a:rPr lang="en-US" altLang="zh-CN" sz="1000" b="0" dirty="0" smtClean="0"/>
                  <a:t>P1</a:t>
                </a:r>
                <a:r>
                  <a:rPr lang="en-US" altLang="zh-CN" sz="1000" dirty="0" smtClean="0">
                    <a:solidFill>
                      <a:srgbClr val="FF0000"/>
                    </a:solidFill>
                  </a:rPr>
                  <a:t>(PLR)</a:t>
                </a:r>
                <a:endParaRPr lang="zh-CN" altLang="en-US" sz="1000" dirty="0">
                  <a:solidFill>
                    <a:srgbClr val="FF0000"/>
                  </a:solidFill>
                </a:endParaRPr>
              </a:p>
            </p:txBody>
          </p:sp>
          <p:sp>
            <p:nvSpPr>
              <p:cNvPr id="116" name="TextBox 40"/>
              <p:cNvSpPr txBox="1">
                <a:spLocks noChangeArrowheads="1"/>
              </p:cNvSpPr>
              <p:nvPr/>
            </p:nvSpPr>
            <p:spPr bwMode="auto">
              <a:xfrm>
                <a:off x="7836534" y="3469037"/>
                <a:ext cx="1108255" cy="246221"/>
              </a:xfrm>
              <a:prstGeom prst="rect">
                <a:avLst/>
              </a:prstGeom>
              <a:noFill/>
              <a:ln w="9525">
                <a:noFill/>
                <a:miter lim="800000"/>
                <a:headEnd/>
                <a:tailEnd/>
              </a:ln>
            </p:spPr>
            <p:txBody>
              <a:bodyPr wrap="square">
                <a:spAutoFit/>
              </a:bodyPr>
              <a:lstStyle/>
              <a:p>
                <a:pPr algn="ctr"/>
                <a:r>
                  <a:rPr lang="en-US" altLang="zh-CN" sz="1000" b="0" dirty="0" smtClean="0"/>
                  <a:t>P3</a:t>
                </a:r>
                <a:r>
                  <a:rPr lang="en-US" altLang="zh-CN" sz="1000" dirty="0" smtClean="0">
                    <a:solidFill>
                      <a:srgbClr val="FF0000"/>
                    </a:solidFill>
                  </a:rPr>
                  <a:t>(TMP)</a:t>
                </a:r>
                <a:endParaRPr lang="zh-CN" altLang="en-US" sz="1000" dirty="0">
                  <a:solidFill>
                    <a:srgbClr val="FF0000"/>
                  </a:solidFill>
                </a:endParaRPr>
              </a:p>
            </p:txBody>
          </p:sp>
          <p:sp>
            <p:nvSpPr>
              <p:cNvPr id="121" name="Rectangle 120"/>
              <p:cNvSpPr/>
              <p:nvPr/>
            </p:nvSpPr>
            <p:spPr>
              <a:xfrm>
                <a:off x="6306637" y="5022332"/>
                <a:ext cx="5463110" cy="338554"/>
              </a:xfrm>
              <a:prstGeom prst="rect">
                <a:avLst/>
              </a:prstGeom>
            </p:spPr>
            <p:txBody>
              <a:bodyPr wrap="square">
                <a:spAutoFit/>
              </a:bodyPr>
              <a:lstStyle/>
              <a:p>
                <a:pPr algn="ctr"/>
                <a:r>
                  <a:rPr lang="en-US" altLang="zh-CN" sz="1600" kern="0" dirty="0" smtClean="0"/>
                  <a:t>Link Protection in Detour Backup Mode</a:t>
                </a:r>
                <a:endParaRPr lang="en-US" sz="1600" dirty="0"/>
              </a:p>
            </p:txBody>
          </p:sp>
          <p:sp>
            <p:nvSpPr>
              <p:cNvPr id="126" name="任意多边形 208"/>
              <p:cNvSpPr/>
              <p:nvPr/>
            </p:nvSpPr>
            <p:spPr bwMode="auto">
              <a:xfrm>
                <a:off x="8640072" y="1789519"/>
                <a:ext cx="152440" cy="563880"/>
              </a:xfrm>
              <a:custGeom>
                <a:avLst/>
                <a:gdLst>
                  <a:gd name="connsiteX0" fmla="*/ 15240 w 261620"/>
                  <a:gd name="connsiteY0" fmla="*/ 0 h 1310640"/>
                  <a:gd name="connsiteX1" fmla="*/ 259080 w 261620"/>
                  <a:gd name="connsiteY1" fmla="*/ 701040 h 1310640"/>
                  <a:gd name="connsiteX2" fmla="*/ 0 w 261620"/>
                  <a:gd name="connsiteY2" fmla="*/ 1310640 h 1310640"/>
                  <a:gd name="connsiteX3" fmla="*/ 0 w 261620"/>
                  <a:gd name="connsiteY3" fmla="*/ 1310640 h 1310640"/>
                </a:gdLst>
                <a:ahLst/>
                <a:cxnLst>
                  <a:cxn ang="0">
                    <a:pos x="connsiteX0" y="connsiteY0"/>
                  </a:cxn>
                  <a:cxn ang="0">
                    <a:pos x="connsiteX1" y="connsiteY1"/>
                  </a:cxn>
                  <a:cxn ang="0">
                    <a:pos x="connsiteX2" y="connsiteY2"/>
                  </a:cxn>
                  <a:cxn ang="0">
                    <a:pos x="connsiteX3" y="connsiteY3"/>
                  </a:cxn>
                </a:cxnLst>
                <a:rect l="l" t="t" r="r" b="b"/>
                <a:pathLst>
                  <a:path w="261620" h="1310640">
                    <a:moveTo>
                      <a:pt x="15240" y="0"/>
                    </a:moveTo>
                    <a:cubicBezTo>
                      <a:pt x="138430" y="241300"/>
                      <a:pt x="261620" y="482600"/>
                      <a:pt x="259080" y="701040"/>
                    </a:cubicBezTo>
                    <a:cubicBezTo>
                      <a:pt x="256540" y="919480"/>
                      <a:pt x="0" y="1310640"/>
                      <a:pt x="0" y="1310640"/>
                    </a:cubicBezTo>
                    <a:lnTo>
                      <a:pt x="0" y="1310640"/>
                    </a:lnTo>
                  </a:path>
                </a:pathLst>
              </a:custGeom>
              <a:noFill/>
              <a:ln w="12700" cap="flat" cmpd="sng" algn="ctr">
                <a:solidFill>
                  <a:srgbClr val="22C822">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grpSp>
            <p:nvGrpSpPr>
              <p:cNvPr id="4" name="Group 132"/>
              <p:cNvGrpSpPr/>
              <p:nvPr/>
            </p:nvGrpSpPr>
            <p:grpSpPr>
              <a:xfrm>
                <a:off x="9853800" y="1180499"/>
                <a:ext cx="2045231" cy="411491"/>
                <a:chOff x="7241895" y="856624"/>
                <a:chExt cx="1533524" cy="411491"/>
              </a:xfrm>
            </p:grpSpPr>
            <p:cxnSp>
              <p:nvCxnSpPr>
                <p:cNvPr id="127" name="直接箭头连接符 155"/>
                <p:cNvCxnSpPr/>
                <p:nvPr/>
              </p:nvCxnSpPr>
              <p:spPr bwMode="auto">
                <a:xfrm>
                  <a:off x="7241895" y="1024359"/>
                  <a:ext cx="363780" cy="12633"/>
                </a:xfrm>
                <a:prstGeom prst="straightConnector1">
                  <a:avLst/>
                </a:prstGeom>
                <a:solidFill>
                  <a:schemeClr val="accent1"/>
                </a:solidFill>
                <a:ln w="12700" cap="flat" cmpd="sng" algn="ctr">
                  <a:solidFill>
                    <a:srgbClr val="22C822">
                      <a:alpha val="90000"/>
                    </a:srgbClr>
                  </a:solidFill>
                  <a:prstDash val="solid"/>
                  <a:round/>
                  <a:headEnd type="triangle" w="med" len="med"/>
                  <a:tailEnd type="triangle"/>
                </a:ln>
                <a:effectLst>
                  <a:outerShdw blurRad="50800" dist="38100" dir="8100000" algn="tr" rotWithShape="0">
                    <a:prstClr val="black">
                      <a:alpha val="40000"/>
                    </a:prstClr>
                  </a:outerShdw>
                </a:effectLst>
              </p:spPr>
            </p:cxnSp>
            <p:sp>
              <p:nvSpPr>
                <p:cNvPr id="128" name="TextBox 156"/>
                <p:cNvSpPr txBox="1">
                  <a:spLocks noChangeArrowheads="1"/>
                </p:cNvSpPr>
                <p:nvPr/>
              </p:nvSpPr>
              <p:spPr bwMode="auto">
                <a:xfrm>
                  <a:off x="7553596" y="856624"/>
                  <a:ext cx="1221823" cy="246221"/>
                </a:xfrm>
                <a:prstGeom prst="rect">
                  <a:avLst/>
                </a:prstGeom>
                <a:noFill/>
                <a:ln w="9525">
                  <a:noFill/>
                  <a:miter lim="800000"/>
                  <a:headEnd/>
                  <a:tailEnd/>
                </a:ln>
              </p:spPr>
              <p:txBody>
                <a:bodyPr wrap="square">
                  <a:spAutoFit/>
                </a:bodyPr>
                <a:lstStyle/>
                <a:p>
                  <a:r>
                    <a:rPr lang="en-US" altLang="zh-CN" sz="1000" b="0" dirty="0" smtClean="0"/>
                    <a:t>   Protected Path</a:t>
                  </a:r>
                  <a:endParaRPr lang="zh-CN" altLang="en-US" sz="1000" b="0" dirty="0"/>
                </a:p>
              </p:txBody>
            </p:sp>
            <p:cxnSp>
              <p:nvCxnSpPr>
                <p:cNvPr id="129" name="直接箭头连接符 158"/>
                <p:cNvCxnSpPr/>
                <p:nvPr/>
              </p:nvCxnSpPr>
              <p:spPr bwMode="auto">
                <a:xfrm flipH="1" flipV="1">
                  <a:off x="7255519" y="1163376"/>
                  <a:ext cx="389737" cy="7177"/>
                </a:xfrm>
                <a:prstGeom prst="straightConnector1">
                  <a:avLst/>
                </a:prstGeom>
                <a:solidFill>
                  <a:schemeClr val="accent1"/>
                </a:solidFill>
                <a:ln w="12700" cap="flat" cmpd="sng" algn="ctr">
                  <a:solidFill>
                    <a:srgbClr val="DE0000"/>
                  </a:solidFill>
                  <a:prstDash val="solid"/>
                  <a:round/>
                  <a:headEnd type="triangle" w="med" len="med"/>
                  <a:tailEnd type="triangle"/>
                </a:ln>
                <a:effectLst>
                  <a:outerShdw blurRad="50800" dist="38100" dir="8100000" algn="tr" rotWithShape="0">
                    <a:prstClr val="black">
                      <a:alpha val="40000"/>
                    </a:prstClr>
                  </a:outerShdw>
                </a:effectLst>
              </p:spPr>
            </p:cxnSp>
            <p:sp>
              <p:nvSpPr>
                <p:cNvPr id="130" name="TextBox 159"/>
                <p:cNvSpPr txBox="1">
                  <a:spLocks noChangeArrowheads="1"/>
                </p:cNvSpPr>
                <p:nvPr/>
              </p:nvSpPr>
              <p:spPr bwMode="auto">
                <a:xfrm>
                  <a:off x="7621266" y="1021894"/>
                  <a:ext cx="1107252" cy="246221"/>
                </a:xfrm>
                <a:prstGeom prst="rect">
                  <a:avLst/>
                </a:prstGeom>
                <a:noFill/>
                <a:ln w="9525">
                  <a:noFill/>
                  <a:miter lim="800000"/>
                  <a:headEnd/>
                  <a:tailEnd/>
                </a:ln>
              </p:spPr>
              <p:txBody>
                <a:bodyPr wrap="square">
                  <a:spAutoFit/>
                </a:bodyPr>
                <a:lstStyle/>
                <a:p>
                  <a:r>
                    <a:rPr lang="en-US" altLang="zh-CN" sz="1000" b="0" dirty="0" smtClean="0"/>
                    <a:t>Detour Path</a:t>
                  </a:r>
                  <a:endParaRPr lang="zh-CN" altLang="en-US" sz="1000" b="0" dirty="0"/>
                </a:p>
              </p:txBody>
            </p:sp>
          </p:grpSp>
          <p:sp>
            <p:nvSpPr>
              <p:cNvPr id="134" name="TextBox 40"/>
              <p:cNvSpPr txBox="1">
                <a:spLocks noChangeArrowheads="1"/>
              </p:cNvSpPr>
              <p:nvPr/>
            </p:nvSpPr>
            <p:spPr bwMode="auto">
              <a:xfrm>
                <a:off x="8132255" y="1855479"/>
                <a:ext cx="633287" cy="246221"/>
              </a:xfrm>
              <a:prstGeom prst="rect">
                <a:avLst/>
              </a:prstGeom>
              <a:noFill/>
              <a:ln w="9525">
                <a:noFill/>
                <a:miter lim="800000"/>
                <a:headEnd/>
                <a:tailEnd/>
              </a:ln>
            </p:spPr>
            <p:txBody>
              <a:bodyPr>
                <a:spAutoFit/>
              </a:bodyPr>
              <a:lstStyle/>
              <a:p>
                <a:pPr algn="ctr"/>
                <a:r>
                  <a:rPr lang="en-US" altLang="zh-CN" sz="1000" b="0" dirty="0" smtClean="0"/>
                  <a:t>Lp1</a:t>
                </a:r>
                <a:endParaRPr lang="zh-CN" altLang="en-US" sz="1000" b="0" dirty="0"/>
              </a:p>
            </p:txBody>
          </p:sp>
          <p:sp>
            <p:nvSpPr>
              <p:cNvPr id="135" name="TextBox 40"/>
              <p:cNvSpPr txBox="1">
                <a:spLocks noChangeArrowheads="1"/>
              </p:cNvSpPr>
              <p:nvPr/>
            </p:nvSpPr>
            <p:spPr bwMode="auto">
              <a:xfrm>
                <a:off x="9199334" y="2503179"/>
                <a:ext cx="633287" cy="246221"/>
              </a:xfrm>
              <a:prstGeom prst="rect">
                <a:avLst/>
              </a:prstGeom>
              <a:noFill/>
              <a:ln w="9525">
                <a:noFill/>
                <a:miter lim="800000"/>
                <a:headEnd/>
                <a:tailEnd/>
              </a:ln>
            </p:spPr>
            <p:txBody>
              <a:bodyPr>
                <a:spAutoFit/>
              </a:bodyPr>
              <a:lstStyle/>
              <a:p>
                <a:pPr algn="ctr"/>
                <a:r>
                  <a:rPr lang="en-US" altLang="zh-CN" sz="1000" b="0" dirty="0" smtClean="0"/>
                  <a:t>Lp2</a:t>
                </a:r>
                <a:endParaRPr lang="zh-CN" altLang="en-US" sz="1000" b="0" dirty="0"/>
              </a:p>
            </p:txBody>
          </p:sp>
          <p:sp>
            <p:nvSpPr>
              <p:cNvPr id="136" name="TextBox 40"/>
              <p:cNvSpPr txBox="1">
                <a:spLocks noChangeArrowheads="1"/>
              </p:cNvSpPr>
              <p:nvPr/>
            </p:nvSpPr>
            <p:spPr bwMode="auto">
              <a:xfrm>
                <a:off x="9021485" y="3912879"/>
                <a:ext cx="788575" cy="246221"/>
              </a:xfrm>
              <a:prstGeom prst="rect">
                <a:avLst/>
              </a:prstGeom>
              <a:noFill/>
              <a:ln w="9525">
                <a:noFill/>
                <a:miter lim="800000"/>
                <a:headEnd/>
                <a:tailEnd/>
              </a:ln>
            </p:spPr>
            <p:txBody>
              <a:bodyPr wrap="square">
                <a:spAutoFit/>
              </a:bodyPr>
              <a:lstStyle/>
              <a:p>
                <a:pPr algn="ctr"/>
                <a:r>
                  <a:rPr lang="en-US" altLang="zh-CN" sz="1000" b="0" dirty="0" smtClean="0"/>
                  <a:t>Lp-pe2</a:t>
                </a:r>
                <a:endParaRPr lang="zh-CN" altLang="en-US" sz="1000" b="0" dirty="0"/>
              </a:p>
            </p:txBody>
          </p:sp>
          <p:sp>
            <p:nvSpPr>
              <p:cNvPr id="137" name="TextBox 40"/>
              <p:cNvSpPr txBox="1">
                <a:spLocks noChangeArrowheads="1"/>
              </p:cNvSpPr>
              <p:nvPr/>
            </p:nvSpPr>
            <p:spPr bwMode="auto">
              <a:xfrm>
                <a:off x="8144958" y="2798454"/>
                <a:ext cx="633287" cy="246221"/>
              </a:xfrm>
              <a:prstGeom prst="rect">
                <a:avLst/>
              </a:prstGeom>
              <a:noFill/>
              <a:ln w="9525">
                <a:noFill/>
                <a:miter lim="800000"/>
                <a:headEnd/>
                <a:tailEnd/>
              </a:ln>
            </p:spPr>
            <p:txBody>
              <a:bodyPr>
                <a:spAutoFit/>
              </a:bodyPr>
              <a:lstStyle/>
              <a:p>
                <a:pPr algn="ctr"/>
                <a:r>
                  <a:rPr lang="en-US" altLang="zh-CN" sz="1000" b="0" dirty="0" smtClean="0"/>
                  <a:t>Lb3</a:t>
                </a:r>
                <a:endParaRPr lang="zh-CN" altLang="en-US" sz="1000" b="0" dirty="0"/>
              </a:p>
            </p:txBody>
          </p:sp>
          <p:sp>
            <p:nvSpPr>
              <p:cNvPr id="138" name="TextBox 40"/>
              <p:cNvSpPr txBox="1">
                <a:spLocks noChangeArrowheads="1"/>
              </p:cNvSpPr>
              <p:nvPr/>
            </p:nvSpPr>
            <p:spPr bwMode="auto">
              <a:xfrm>
                <a:off x="9085003" y="3284229"/>
                <a:ext cx="633287" cy="246221"/>
              </a:xfrm>
              <a:prstGeom prst="rect">
                <a:avLst/>
              </a:prstGeom>
              <a:noFill/>
              <a:ln w="9525">
                <a:noFill/>
                <a:miter lim="800000"/>
                <a:headEnd/>
                <a:tailEnd/>
              </a:ln>
            </p:spPr>
            <p:txBody>
              <a:bodyPr>
                <a:spAutoFit/>
              </a:bodyPr>
              <a:lstStyle/>
              <a:p>
                <a:pPr algn="ctr"/>
                <a:r>
                  <a:rPr lang="en-US" altLang="zh-CN" sz="1000" b="0" dirty="0" smtClean="0"/>
                  <a:t>Lb2</a:t>
                </a:r>
                <a:endParaRPr lang="zh-CN" altLang="en-US" sz="1000" b="0" dirty="0"/>
              </a:p>
            </p:txBody>
          </p:sp>
          <p:sp>
            <p:nvSpPr>
              <p:cNvPr id="139" name="任意多边形 261"/>
              <p:cNvSpPr/>
              <p:nvPr/>
            </p:nvSpPr>
            <p:spPr bwMode="auto">
              <a:xfrm>
                <a:off x="8875516" y="3449305"/>
                <a:ext cx="1074837" cy="695310"/>
              </a:xfrm>
              <a:custGeom>
                <a:avLst/>
                <a:gdLst>
                  <a:gd name="connsiteX0" fmla="*/ 1615440 w 1615440"/>
                  <a:gd name="connsiteY0" fmla="*/ 0 h 1264920"/>
                  <a:gd name="connsiteX1" fmla="*/ 624840 w 1615440"/>
                  <a:gd name="connsiteY1" fmla="*/ 381000 h 1264920"/>
                  <a:gd name="connsiteX2" fmla="*/ 0 w 1615440"/>
                  <a:gd name="connsiteY2" fmla="*/ 1264920 h 1264920"/>
                </a:gdLst>
                <a:ahLst/>
                <a:cxnLst>
                  <a:cxn ang="0">
                    <a:pos x="connsiteX0" y="connsiteY0"/>
                  </a:cxn>
                  <a:cxn ang="0">
                    <a:pos x="connsiteX1" y="connsiteY1"/>
                  </a:cxn>
                  <a:cxn ang="0">
                    <a:pos x="connsiteX2" y="connsiteY2"/>
                  </a:cxn>
                </a:cxnLst>
                <a:rect l="l" t="t" r="r" b="b"/>
                <a:pathLst>
                  <a:path w="1615440" h="1264920">
                    <a:moveTo>
                      <a:pt x="1615440" y="0"/>
                    </a:moveTo>
                    <a:cubicBezTo>
                      <a:pt x="1254760" y="85090"/>
                      <a:pt x="894080" y="170180"/>
                      <a:pt x="624840" y="381000"/>
                    </a:cubicBezTo>
                    <a:cubicBezTo>
                      <a:pt x="355600" y="591820"/>
                      <a:pt x="177800" y="928370"/>
                      <a:pt x="0" y="1264920"/>
                    </a:cubicBezTo>
                  </a:path>
                </a:pathLst>
              </a:custGeom>
              <a:noFill/>
              <a:ln w="12700" cap="flat" cmpd="sng" algn="ctr">
                <a:solidFill>
                  <a:srgbClr val="22C822">
                    <a:alpha val="85000"/>
                  </a:srgbClr>
                </a:solidFill>
                <a:prstDash val="solid"/>
                <a:round/>
                <a:headEnd type="triangle" w="lg" len="lg"/>
                <a:tailEnd type="triangle" w="med" len="med"/>
              </a:ln>
              <a:effectLst>
                <a:outerShdw blurRad="508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45" name="Lightning Bolt 44"/>
              <p:cNvSpPr/>
              <p:nvPr/>
            </p:nvSpPr>
            <p:spPr>
              <a:xfrm flipH="1">
                <a:off x="9588319" y="2611650"/>
                <a:ext cx="386883" cy="35719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6" name="直接箭头连接符 17"/>
              <p:cNvCxnSpPr>
                <a:cxnSpLocks noChangeShapeType="1"/>
              </p:cNvCxnSpPr>
              <p:nvPr/>
            </p:nvCxnSpPr>
            <p:spPr bwMode="auto">
              <a:xfrm flipH="1" flipV="1">
                <a:off x="8828962" y="2540964"/>
                <a:ext cx="1209759" cy="709136"/>
              </a:xfrm>
              <a:prstGeom prst="straightConnector1">
                <a:avLst/>
              </a:prstGeom>
              <a:noFill/>
              <a:ln w="12700" algn="ctr">
                <a:solidFill>
                  <a:srgbClr val="7030A0"/>
                </a:solidFill>
                <a:prstDash val="dash"/>
                <a:round/>
                <a:headEnd type="triangle"/>
                <a:tailEnd type="triangle"/>
              </a:ln>
              <a:effectLst>
                <a:outerShdw blurRad="50800" dist="38100" dir="8100000" algn="tr" rotWithShape="0">
                  <a:prstClr val="black">
                    <a:alpha val="40000"/>
                  </a:prstClr>
                </a:outerShdw>
              </a:effectLst>
            </p:spPr>
          </p:cxnSp>
          <p:cxnSp>
            <p:nvCxnSpPr>
              <p:cNvPr id="48" name="直接箭头连接符 17"/>
              <p:cNvCxnSpPr>
                <a:cxnSpLocks noChangeShapeType="1"/>
              </p:cNvCxnSpPr>
              <p:nvPr/>
            </p:nvCxnSpPr>
            <p:spPr bwMode="auto">
              <a:xfrm flipH="1">
                <a:off x="9886281" y="1637487"/>
                <a:ext cx="554276" cy="2888"/>
              </a:xfrm>
              <a:prstGeom prst="straightConnector1">
                <a:avLst/>
              </a:prstGeom>
              <a:noFill/>
              <a:ln w="12700" algn="ctr">
                <a:solidFill>
                  <a:srgbClr val="7030A0"/>
                </a:solidFill>
                <a:prstDash val="dash"/>
                <a:round/>
                <a:headEnd type="triangle"/>
                <a:tailEnd type="triangle"/>
              </a:ln>
              <a:effectLst>
                <a:outerShdw blurRad="50800" dist="38100" dir="8100000" algn="tr" rotWithShape="0">
                  <a:prstClr val="black">
                    <a:alpha val="40000"/>
                  </a:prstClr>
                </a:outerShdw>
              </a:effectLst>
            </p:spPr>
          </p:cxnSp>
          <p:sp>
            <p:nvSpPr>
              <p:cNvPr id="50" name="TextBox 40"/>
              <p:cNvSpPr txBox="1">
                <a:spLocks noChangeArrowheads="1"/>
              </p:cNvSpPr>
              <p:nvPr/>
            </p:nvSpPr>
            <p:spPr bwMode="auto">
              <a:xfrm>
                <a:off x="10326227" y="1495941"/>
                <a:ext cx="633287" cy="246221"/>
              </a:xfrm>
              <a:prstGeom prst="rect">
                <a:avLst/>
              </a:prstGeom>
              <a:noFill/>
              <a:ln w="9525">
                <a:noFill/>
                <a:miter lim="800000"/>
                <a:headEnd/>
                <a:tailEnd/>
              </a:ln>
            </p:spPr>
            <p:txBody>
              <a:bodyPr>
                <a:spAutoFit/>
              </a:bodyPr>
              <a:lstStyle/>
              <a:p>
                <a:pPr algn="ctr"/>
                <a:r>
                  <a:rPr lang="en-US" altLang="zh-CN" sz="1000" b="0" dirty="0" smtClean="0"/>
                  <a:t>BFD</a:t>
                </a:r>
                <a:endParaRPr lang="zh-CN" altLang="en-US" sz="1000" b="0" dirty="0"/>
              </a:p>
            </p:txBody>
          </p:sp>
          <p:grpSp>
            <p:nvGrpSpPr>
              <p:cNvPr id="5" name="Group 61"/>
              <p:cNvGrpSpPr/>
              <p:nvPr/>
            </p:nvGrpSpPr>
            <p:grpSpPr>
              <a:xfrm>
                <a:off x="6536273" y="1942885"/>
                <a:ext cx="1288596" cy="215444"/>
                <a:chOff x="6460120" y="699980"/>
                <a:chExt cx="966195" cy="215444"/>
              </a:xfrm>
            </p:grpSpPr>
            <p:sp>
              <p:nvSpPr>
                <p:cNvPr id="58" name="TextBox 57"/>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Lp1</a:t>
                  </a:r>
                  <a:endParaRPr lang="en-US" sz="800" dirty="0"/>
                </a:p>
              </p:txBody>
            </p:sp>
            <p:sp>
              <p:nvSpPr>
                <p:cNvPr id="61" name="TextBox 60"/>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6" name="Group 62"/>
              <p:cNvGrpSpPr/>
              <p:nvPr/>
            </p:nvGrpSpPr>
            <p:grpSpPr>
              <a:xfrm>
                <a:off x="6566761" y="2659165"/>
                <a:ext cx="1288596" cy="215444"/>
                <a:chOff x="6460120" y="699980"/>
                <a:chExt cx="966195" cy="215444"/>
              </a:xfrm>
            </p:grpSpPr>
            <p:sp>
              <p:nvSpPr>
                <p:cNvPr id="64" name="TextBox 63"/>
                <p:cNvSpPr txBox="1"/>
                <p:nvPr/>
              </p:nvSpPr>
              <p:spPr>
                <a:xfrm>
                  <a:off x="646012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Lb3</a:t>
                  </a:r>
                  <a:endParaRPr lang="en-US" sz="800" dirty="0"/>
                </a:p>
              </p:txBody>
            </p:sp>
            <p:sp>
              <p:nvSpPr>
                <p:cNvPr id="66" name="TextBox 65"/>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7" name="Group 70"/>
              <p:cNvGrpSpPr/>
              <p:nvPr/>
            </p:nvGrpSpPr>
            <p:grpSpPr>
              <a:xfrm>
                <a:off x="6546435" y="3131605"/>
                <a:ext cx="1288596" cy="215444"/>
                <a:chOff x="6460120" y="699980"/>
                <a:chExt cx="966195" cy="215444"/>
              </a:xfrm>
            </p:grpSpPr>
            <p:sp>
              <p:nvSpPr>
                <p:cNvPr id="72" name="TextBox 71"/>
                <p:cNvSpPr txBox="1"/>
                <p:nvPr/>
              </p:nvSpPr>
              <p:spPr>
                <a:xfrm>
                  <a:off x="646012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Lb2</a:t>
                  </a:r>
                  <a:endParaRPr lang="en-US" sz="800" dirty="0"/>
                </a:p>
              </p:txBody>
            </p:sp>
            <p:sp>
              <p:nvSpPr>
                <p:cNvPr id="74" name="TextBox 73"/>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8" name="Group 74"/>
              <p:cNvGrpSpPr/>
              <p:nvPr/>
            </p:nvGrpSpPr>
            <p:grpSpPr>
              <a:xfrm>
                <a:off x="6566761" y="3695485"/>
                <a:ext cx="1288596" cy="215444"/>
                <a:chOff x="6460120" y="699980"/>
                <a:chExt cx="966195" cy="215444"/>
              </a:xfrm>
            </p:grpSpPr>
            <p:sp>
              <p:nvSpPr>
                <p:cNvPr id="76" name="TextBox 75"/>
                <p:cNvSpPr txBox="1"/>
                <p:nvPr/>
              </p:nvSpPr>
              <p:spPr>
                <a:xfrm>
                  <a:off x="6460120" y="699980"/>
                  <a:ext cx="542660" cy="215444"/>
                </a:xfrm>
                <a:prstGeom prst="rect">
                  <a:avLst/>
                </a:prstGeom>
                <a:solidFill>
                  <a:srgbClr val="00B050"/>
                </a:solidFill>
                <a:ln>
                  <a:solidFill>
                    <a:schemeClr val="tx1"/>
                  </a:solidFill>
                </a:ln>
              </p:spPr>
              <p:txBody>
                <a:bodyPr wrap="square" rtlCol="0">
                  <a:spAutoFit/>
                </a:bodyPr>
                <a:lstStyle/>
                <a:p>
                  <a:r>
                    <a:rPr lang="en-US" sz="800" dirty="0" smtClean="0"/>
                    <a:t>Lp-pe2</a:t>
                  </a:r>
                  <a:endParaRPr lang="en-US" sz="800" dirty="0"/>
                </a:p>
              </p:txBody>
            </p:sp>
            <p:sp>
              <p:nvSpPr>
                <p:cNvPr id="77" name="TextBox 76"/>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cxnSp>
            <p:nvCxnSpPr>
              <p:cNvPr id="80" name="Straight Arrow Connector 79"/>
              <p:cNvCxnSpPr>
                <a:stCxn id="61" idx="3"/>
              </p:cNvCxnSpPr>
              <p:nvPr/>
            </p:nvCxnSpPr>
            <p:spPr bwMode="auto">
              <a:xfrm>
                <a:off x="7824869" y="2050607"/>
                <a:ext cx="746120" cy="167658"/>
              </a:xfrm>
              <a:prstGeom prst="straightConnector1">
                <a:avLst/>
              </a:prstGeom>
              <a:noFill/>
              <a:ln w="9525" cap="flat" cmpd="sng" algn="ctr">
                <a:solidFill>
                  <a:schemeClr val="tx1"/>
                </a:solidFill>
                <a:prstDash val="dash"/>
                <a:round/>
                <a:headEnd type="none" w="med" len="med"/>
                <a:tailEnd type="triangle"/>
              </a:ln>
              <a:effectLst/>
            </p:spPr>
          </p:cxnSp>
          <p:cxnSp>
            <p:nvCxnSpPr>
              <p:cNvPr id="84" name="Straight Arrow Connector 83"/>
              <p:cNvCxnSpPr/>
              <p:nvPr/>
            </p:nvCxnSpPr>
            <p:spPr bwMode="auto">
              <a:xfrm>
                <a:off x="7824868" y="2705435"/>
                <a:ext cx="746121" cy="130050"/>
              </a:xfrm>
              <a:prstGeom prst="straightConnector1">
                <a:avLst/>
              </a:prstGeom>
              <a:noFill/>
              <a:ln w="9525" cap="flat" cmpd="sng" algn="ctr">
                <a:solidFill>
                  <a:schemeClr val="tx1"/>
                </a:solidFill>
                <a:prstDash val="dash"/>
                <a:round/>
                <a:headEnd type="none" w="med" len="med"/>
                <a:tailEnd type="triangle"/>
              </a:ln>
              <a:effectLst/>
            </p:spPr>
          </p:cxnSp>
          <p:sp>
            <p:nvSpPr>
              <p:cNvPr id="101" name="Freeform 100"/>
              <p:cNvSpPr/>
              <p:nvPr/>
            </p:nvSpPr>
            <p:spPr bwMode="auto">
              <a:xfrm>
                <a:off x="7493749" y="2992965"/>
                <a:ext cx="1798788" cy="337820"/>
              </a:xfrm>
              <a:custGeom>
                <a:avLst/>
                <a:gdLst>
                  <a:gd name="connsiteX0" fmla="*/ 0 w 1348740"/>
                  <a:gd name="connsiteY0" fmla="*/ 139700 h 337820"/>
                  <a:gd name="connsiteX1" fmla="*/ 99060 w 1348740"/>
                  <a:gd name="connsiteY1" fmla="*/ 33020 h 337820"/>
                  <a:gd name="connsiteX2" fmla="*/ 381000 w 1348740"/>
                  <a:gd name="connsiteY2" fmla="*/ 10160 h 337820"/>
                  <a:gd name="connsiteX3" fmla="*/ 1150620 w 1348740"/>
                  <a:gd name="connsiteY3" fmla="*/ 93980 h 337820"/>
                  <a:gd name="connsiteX4" fmla="*/ 1348740 w 1348740"/>
                  <a:gd name="connsiteY4" fmla="*/ 337820 h 337820"/>
                  <a:gd name="connsiteX5" fmla="*/ 1348740 w 1348740"/>
                  <a:gd name="connsiteY5" fmla="*/ 337820 h 33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740" h="337820">
                    <a:moveTo>
                      <a:pt x="0" y="139700"/>
                    </a:moveTo>
                    <a:cubicBezTo>
                      <a:pt x="17780" y="97155"/>
                      <a:pt x="35560" y="54610"/>
                      <a:pt x="99060" y="33020"/>
                    </a:cubicBezTo>
                    <a:cubicBezTo>
                      <a:pt x="162560" y="11430"/>
                      <a:pt x="205740" y="0"/>
                      <a:pt x="381000" y="10160"/>
                    </a:cubicBezTo>
                    <a:cubicBezTo>
                      <a:pt x="556260" y="20320"/>
                      <a:pt x="989330" y="39370"/>
                      <a:pt x="1150620" y="93980"/>
                    </a:cubicBezTo>
                    <a:cubicBezTo>
                      <a:pt x="1311910" y="148590"/>
                      <a:pt x="1348740" y="337820"/>
                      <a:pt x="1348740" y="337820"/>
                    </a:cubicBezTo>
                    <a:lnTo>
                      <a:pt x="1348740" y="337820"/>
                    </a:lnTo>
                  </a:path>
                </a:pathLst>
              </a:custGeom>
              <a:noFill/>
              <a:ln w="9525" cap="flat" cmpd="sng" algn="ctr">
                <a:solidFill>
                  <a:schemeClr val="tx1"/>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02" name="Freeform 101"/>
              <p:cNvSpPr/>
              <p:nvPr/>
            </p:nvSpPr>
            <p:spPr bwMode="auto">
              <a:xfrm>
                <a:off x="7869766" y="3795605"/>
                <a:ext cx="1209355" cy="198120"/>
              </a:xfrm>
              <a:custGeom>
                <a:avLst/>
                <a:gdLst>
                  <a:gd name="connsiteX0" fmla="*/ 0 w 906780"/>
                  <a:gd name="connsiteY0" fmla="*/ 0 h 198120"/>
                  <a:gd name="connsiteX1" fmla="*/ 495300 w 906780"/>
                  <a:gd name="connsiteY1" fmla="*/ 7620 h 198120"/>
                  <a:gd name="connsiteX2" fmla="*/ 800100 w 906780"/>
                  <a:gd name="connsiteY2" fmla="*/ 91440 h 198120"/>
                  <a:gd name="connsiteX3" fmla="*/ 906780 w 906780"/>
                  <a:gd name="connsiteY3" fmla="*/ 198120 h 198120"/>
                  <a:gd name="connsiteX4" fmla="*/ 906780 w 906780"/>
                  <a:gd name="connsiteY4" fmla="*/ 198120 h 198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780" h="198120">
                    <a:moveTo>
                      <a:pt x="0" y="0"/>
                    </a:moveTo>
                    <a:lnTo>
                      <a:pt x="495300" y="7620"/>
                    </a:lnTo>
                    <a:cubicBezTo>
                      <a:pt x="628650" y="22860"/>
                      <a:pt x="731520" y="59690"/>
                      <a:pt x="800100" y="91440"/>
                    </a:cubicBezTo>
                    <a:cubicBezTo>
                      <a:pt x="868680" y="123190"/>
                      <a:pt x="906780" y="198120"/>
                      <a:pt x="906780" y="198120"/>
                    </a:cubicBezTo>
                    <a:lnTo>
                      <a:pt x="906780" y="198120"/>
                    </a:lnTo>
                  </a:path>
                </a:pathLst>
              </a:custGeom>
              <a:noFill/>
              <a:ln w="9525" cap="flat" cmpd="sng" algn="ctr">
                <a:solidFill>
                  <a:schemeClr val="tx1"/>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69" name="TextBox 39"/>
              <p:cNvSpPr txBox="1">
                <a:spLocks noChangeArrowheads="1"/>
              </p:cNvSpPr>
              <p:nvPr/>
            </p:nvSpPr>
            <p:spPr bwMode="auto">
              <a:xfrm>
                <a:off x="8807072" y="1760340"/>
                <a:ext cx="1913951"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solidFill>
                      <a:srgbClr val="00B050"/>
                    </a:solidFill>
                  </a:rPr>
                  <a:t>Lp1-&gt;Lp2,MP</a:t>
                </a:r>
              </a:p>
              <a:p>
                <a:pPr>
                  <a:lnSpc>
                    <a:spcPct val="100000"/>
                  </a:lnSpc>
                </a:pPr>
                <a:r>
                  <a:rPr lang="en-US" altLang="zh-CN" sz="1000" b="0" dirty="0" smtClean="0">
                    <a:solidFill>
                      <a:srgbClr val="00B050"/>
                    </a:solidFill>
                  </a:rPr>
                  <a:t>FRR: Lp1-&gt;Lb3, TMP</a:t>
                </a:r>
                <a:endParaRPr lang="zh-CN" altLang="en-US" sz="1000" b="0" dirty="0">
                  <a:solidFill>
                    <a:srgbClr val="00B050"/>
                  </a:solidFill>
                </a:endParaRPr>
              </a:p>
            </p:txBody>
          </p:sp>
          <p:sp>
            <p:nvSpPr>
              <p:cNvPr id="70" name="TextBox 39"/>
              <p:cNvSpPr txBox="1">
                <a:spLocks noChangeArrowheads="1"/>
              </p:cNvSpPr>
              <p:nvPr/>
            </p:nvSpPr>
            <p:spPr bwMode="auto">
              <a:xfrm>
                <a:off x="10030082" y="3538155"/>
                <a:ext cx="2079277"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solidFill>
                      <a:srgbClr val="00B050"/>
                    </a:solidFill>
                  </a:rPr>
                  <a:t>Lp2-&gt;Lp-pe2,PE2</a:t>
                </a:r>
              </a:p>
              <a:p>
                <a:pPr>
                  <a:lnSpc>
                    <a:spcPct val="100000"/>
                  </a:lnSpc>
                </a:pPr>
                <a:r>
                  <a:rPr lang="en-US" altLang="zh-CN" sz="1000" b="0" dirty="0" smtClean="0">
                    <a:solidFill>
                      <a:srgbClr val="00B050"/>
                    </a:solidFill>
                  </a:rPr>
                  <a:t>FRR: Lb2-&gt;Lp-pe2, PE2</a:t>
                </a:r>
                <a:endParaRPr lang="zh-CN" altLang="en-US" sz="1000" b="0" dirty="0">
                  <a:solidFill>
                    <a:srgbClr val="00B050"/>
                  </a:solidFill>
                </a:endParaRPr>
              </a:p>
            </p:txBody>
          </p:sp>
        </p:grpSp>
        <p:sp>
          <p:nvSpPr>
            <p:cNvPr id="78" name="TextBox 41"/>
            <p:cNvSpPr txBox="1">
              <a:spLocks noChangeArrowheads="1"/>
            </p:cNvSpPr>
            <p:nvPr/>
          </p:nvSpPr>
          <p:spPr bwMode="auto">
            <a:xfrm>
              <a:off x="10358201" y="2614254"/>
              <a:ext cx="1056334" cy="246221"/>
            </a:xfrm>
            <a:prstGeom prst="rect">
              <a:avLst/>
            </a:prstGeom>
            <a:noFill/>
            <a:ln w="9525">
              <a:noFill/>
              <a:miter lim="800000"/>
              <a:headEnd/>
              <a:tailEnd/>
            </a:ln>
          </p:spPr>
          <p:txBody>
            <a:bodyPr wrap="square">
              <a:spAutoFit/>
            </a:bodyPr>
            <a:lstStyle/>
            <a:p>
              <a:pPr algn="ctr">
                <a:lnSpc>
                  <a:spcPct val="100000"/>
                </a:lnSpc>
              </a:pPr>
              <a:r>
                <a:rPr lang="en-US" altLang="zh-CN" sz="1000" dirty="0" smtClean="0">
                  <a:solidFill>
                    <a:srgbClr val="FF0000"/>
                  </a:solidFill>
                </a:rPr>
                <a:t>FRR Domain</a:t>
              </a:r>
              <a:endParaRPr lang="zh-CN" altLang="en-US" sz="1000" dirty="0">
                <a:solidFill>
                  <a:srgbClr val="FF0000"/>
                </a:solidFill>
              </a:endParaRPr>
            </a:p>
          </p:txBody>
        </p:sp>
        <p:sp>
          <p:nvSpPr>
            <p:cNvPr id="79" name="Arc 78"/>
            <p:cNvSpPr/>
            <p:nvPr/>
          </p:nvSpPr>
          <p:spPr bwMode="auto">
            <a:xfrm flipH="1">
              <a:off x="10233688" y="2737364"/>
              <a:ext cx="608847" cy="778206"/>
            </a:xfrm>
            <a:prstGeom prst="arc">
              <a:avLst>
                <a:gd name="adj1" fmla="val 16987099"/>
                <a:gd name="adj2" fmla="val 0"/>
              </a:avLst>
            </a:prstGeom>
            <a:noFill/>
            <a:ln w="9525" cap="flat" cmpd="sng" algn="ctr">
              <a:solidFill>
                <a:schemeClr val="tx1"/>
              </a:solidFill>
              <a:prstDash val="solid"/>
              <a:round/>
              <a:headEnd type="none" w="med" len="med"/>
              <a:tailEnd type="arrow"/>
            </a:ln>
            <a:effectLst/>
          </p:spPr>
          <p:txBody>
            <a:bodyPr rtlCol="0" anchor="ctr"/>
            <a:lstStyle/>
            <a:p>
              <a:pPr algn="ctr"/>
              <a:endParaRPr lang="en-US"/>
            </a:p>
          </p:txBody>
        </p:sp>
      </p:grpSp>
      <p:grpSp>
        <p:nvGrpSpPr>
          <p:cNvPr id="68" name="Group 67"/>
          <p:cNvGrpSpPr/>
          <p:nvPr/>
        </p:nvGrpSpPr>
        <p:grpSpPr>
          <a:xfrm>
            <a:off x="6055463" y="766159"/>
            <a:ext cx="5893850" cy="4959599"/>
            <a:chOff x="6301326" y="1135297"/>
            <a:chExt cx="5893850" cy="4959599"/>
          </a:xfrm>
        </p:grpSpPr>
        <p:sp>
          <p:nvSpPr>
            <p:cNvPr id="71" name="Oval 70"/>
            <p:cNvSpPr/>
            <p:nvPr/>
          </p:nvSpPr>
          <p:spPr bwMode="auto">
            <a:xfrm>
              <a:off x="7704982" y="2019880"/>
              <a:ext cx="4206095" cy="2989622"/>
            </a:xfrm>
            <a:prstGeom prst="ellipse">
              <a:avLst/>
            </a:prstGeom>
            <a:solidFill>
              <a:schemeClr val="bg1">
                <a:lumMod val="95000"/>
              </a:schemeClr>
            </a:solidFill>
            <a:ln w="9525" cap="flat" cmpd="sng" algn="ctr">
              <a:solidFill>
                <a:srgbClr val="DE0000"/>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grpSp>
          <p:nvGrpSpPr>
            <p:cNvPr id="75" name="Group 56"/>
            <p:cNvGrpSpPr/>
            <p:nvPr/>
          </p:nvGrpSpPr>
          <p:grpSpPr>
            <a:xfrm>
              <a:off x="6652472" y="1313900"/>
              <a:ext cx="1858071" cy="246221"/>
              <a:chOff x="6145640" y="2207713"/>
              <a:chExt cx="1424421" cy="246221"/>
            </a:xfrm>
          </p:grpSpPr>
          <p:cxnSp>
            <p:nvCxnSpPr>
              <p:cNvPr id="197" name="直接箭头连接符 158"/>
              <p:cNvCxnSpPr/>
              <p:nvPr/>
            </p:nvCxnSpPr>
            <p:spPr bwMode="auto">
              <a:xfrm flipH="1" flipV="1">
                <a:off x="6145640" y="2358489"/>
                <a:ext cx="389737" cy="7177"/>
              </a:xfrm>
              <a:prstGeom prst="straightConnector1">
                <a:avLst/>
              </a:prstGeom>
              <a:solidFill>
                <a:schemeClr val="accent1"/>
              </a:solidFill>
              <a:ln w="12700" cap="flat" cmpd="sng" algn="ctr">
                <a:solidFill>
                  <a:srgbClr val="DE0000"/>
                </a:solidFill>
                <a:prstDash val="solid"/>
                <a:round/>
                <a:headEnd type="triangle" w="med" len="med"/>
                <a:tailEnd type="triangle"/>
              </a:ln>
              <a:effectLst>
                <a:outerShdw blurRad="50800" dist="38100" dir="8100000" algn="tr" rotWithShape="0">
                  <a:prstClr val="black">
                    <a:alpha val="40000"/>
                  </a:prstClr>
                </a:outerShdw>
              </a:effectLst>
            </p:spPr>
          </p:cxnSp>
          <p:sp>
            <p:nvSpPr>
              <p:cNvPr id="198" name="TextBox 159"/>
              <p:cNvSpPr txBox="1">
                <a:spLocks noChangeArrowheads="1"/>
              </p:cNvSpPr>
              <p:nvPr/>
            </p:nvSpPr>
            <p:spPr bwMode="auto">
              <a:xfrm>
                <a:off x="6462809" y="2207713"/>
                <a:ext cx="1107252" cy="246221"/>
              </a:xfrm>
              <a:prstGeom prst="rect">
                <a:avLst/>
              </a:prstGeom>
              <a:noFill/>
              <a:ln w="9525">
                <a:noFill/>
                <a:miter lim="800000"/>
                <a:headEnd/>
                <a:tailEnd/>
              </a:ln>
            </p:spPr>
            <p:txBody>
              <a:bodyPr wrap="square">
                <a:spAutoFit/>
              </a:bodyPr>
              <a:lstStyle/>
              <a:p>
                <a:r>
                  <a:rPr lang="en-US" altLang="zh-CN" sz="1000" b="0" dirty="0" smtClean="0"/>
                  <a:t>Detour Path</a:t>
                </a:r>
                <a:endParaRPr lang="zh-CN" altLang="en-US" sz="1000" b="0" dirty="0"/>
              </a:p>
            </p:txBody>
          </p:sp>
        </p:grpSp>
        <p:cxnSp>
          <p:nvCxnSpPr>
            <p:cNvPr id="81" name="直接箭头连接符 17"/>
            <p:cNvCxnSpPr>
              <a:cxnSpLocks noChangeShapeType="1"/>
              <a:stCxn id="108" idx="1"/>
            </p:cNvCxnSpPr>
            <p:nvPr/>
          </p:nvCxnSpPr>
          <p:spPr bwMode="auto">
            <a:xfrm flipH="1">
              <a:off x="8512894" y="2446724"/>
              <a:ext cx="1091546" cy="892093"/>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82" name="直接箭头连接符 17"/>
            <p:cNvCxnSpPr>
              <a:cxnSpLocks noChangeShapeType="1"/>
            </p:cNvCxnSpPr>
            <p:nvPr/>
          </p:nvCxnSpPr>
          <p:spPr bwMode="auto">
            <a:xfrm flipH="1" flipV="1">
              <a:off x="10097029" y="3338819"/>
              <a:ext cx="1254773" cy="577143"/>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83" name="直接箭头连接符 30"/>
            <p:cNvCxnSpPr>
              <a:cxnSpLocks noChangeShapeType="1"/>
              <a:endCxn id="108" idx="0"/>
            </p:cNvCxnSpPr>
            <p:nvPr/>
          </p:nvCxnSpPr>
          <p:spPr bwMode="auto">
            <a:xfrm>
              <a:off x="9881195" y="1772843"/>
              <a:ext cx="20654" cy="48805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85" name="直接箭头连接符 17"/>
            <p:cNvCxnSpPr>
              <a:cxnSpLocks noChangeShapeType="1"/>
            </p:cNvCxnSpPr>
            <p:nvPr/>
          </p:nvCxnSpPr>
          <p:spPr bwMode="auto">
            <a:xfrm flipH="1">
              <a:off x="10791556" y="4206907"/>
              <a:ext cx="578319" cy="955964"/>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86" name="直接箭头连接符 30"/>
            <p:cNvCxnSpPr>
              <a:cxnSpLocks noChangeShapeType="1"/>
            </p:cNvCxnSpPr>
            <p:nvPr/>
          </p:nvCxnSpPr>
          <p:spPr bwMode="auto">
            <a:xfrm>
              <a:off x="9895653" y="2568480"/>
              <a:ext cx="0" cy="70141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pic>
          <p:nvPicPr>
            <p:cNvPr id="92" name="Picture 5" descr="C:\Documents and Settings\z00141669\桌面\1530942398329537310.png"/>
            <p:cNvPicPr>
              <a:picLocks noChangeAspect="1" noChangeArrowheads="1"/>
            </p:cNvPicPr>
            <p:nvPr/>
          </p:nvPicPr>
          <p:blipFill>
            <a:blip r:embed="rId3" cstate="print"/>
            <a:srcRect/>
            <a:stretch>
              <a:fillRect/>
            </a:stretch>
          </p:blipFill>
          <p:spPr bwMode="auto">
            <a:xfrm>
              <a:off x="9593078" y="1401196"/>
              <a:ext cx="594824" cy="371647"/>
            </a:xfrm>
            <a:prstGeom prst="rect">
              <a:avLst/>
            </a:prstGeom>
            <a:noFill/>
            <a:effectLst>
              <a:outerShdw blurRad="50800" dist="38100" dir="8100000" algn="tr" rotWithShape="0">
                <a:prstClr val="black">
                  <a:alpha val="40000"/>
                </a:prstClr>
              </a:outerShdw>
            </a:effectLst>
          </p:spPr>
        </p:pic>
        <p:pic>
          <p:nvPicPr>
            <p:cNvPr id="97" name="Picture 5" descr="C:\Documents and Settings\z00141669\桌面\1530942398329537310.png"/>
            <p:cNvPicPr>
              <a:picLocks noChangeAspect="1" noChangeArrowheads="1"/>
            </p:cNvPicPr>
            <p:nvPr/>
          </p:nvPicPr>
          <p:blipFill>
            <a:blip r:embed="rId3" cstate="print"/>
            <a:srcRect/>
            <a:stretch>
              <a:fillRect/>
            </a:stretch>
          </p:blipFill>
          <p:spPr bwMode="auto">
            <a:xfrm>
              <a:off x="8028565" y="3152994"/>
              <a:ext cx="594824" cy="371647"/>
            </a:xfrm>
            <a:prstGeom prst="rect">
              <a:avLst/>
            </a:prstGeom>
            <a:noFill/>
            <a:effectLst>
              <a:outerShdw blurRad="50800" dist="38100" dir="8100000" algn="tr" rotWithShape="0">
                <a:prstClr val="black">
                  <a:alpha val="40000"/>
                </a:prstClr>
              </a:outerShdw>
            </a:effectLst>
          </p:spPr>
        </p:pic>
        <p:pic>
          <p:nvPicPr>
            <p:cNvPr id="98" name="Picture 5" descr="C:\Documents and Settings\z00141669\桌面\1530942398329537310.png"/>
            <p:cNvPicPr>
              <a:picLocks noChangeAspect="1" noChangeArrowheads="1"/>
            </p:cNvPicPr>
            <p:nvPr/>
          </p:nvPicPr>
          <p:blipFill>
            <a:blip r:embed="rId3" cstate="print"/>
            <a:srcRect/>
            <a:stretch>
              <a:fillRect/>
            </a:stretch>
          </p:blipFill>
          <p:spPr bwMode="auto">
            <a:xfrm>
              <a:off x="11091497" y="3900163"/>
              <a:ext cx="595857" cy="371647"/>
            </a:xfrm>
            <a:prstGeom prst="rect">
              <a:avLst/>
            </a:prstGeom>
            <a:noFill/>
            <a:effectLst>
              <a:outerShdw blurRad="50800" dist="38100" dir="8100000" algn="tr" rotWithShape="0">
                <a:prstClr val="black">
                  <a:alpha val="40000"/>
                </a:prstClr>
              </a:outerShdw>
            </a:effectLst>
          </p:spPr>
        </p:pic>
        <p:pic>
          <p:nvPicPr>
            <p:cNvPr id="105" name="Picture 5" descr="C:\Documents and Settings\z00141669\桌面\1530942398329537310.png"/>
            <p:cNvPicPr>
              <a:picLocks noChangeAspect="1" noChangeArrowheads="1"/>
            </p:cNvPicPr>
            <p:nvPr/>
          </p:nvPicPr>
          <p:blipFill>
            <a:blip r:embed="rId3" cstate="print"/>
            <a:srcRect/>
            <a:stretch>
              <a:fillRect/>
            </a:stretch>
          </p:blipFill>
          <p:spPr bwMode="auto">
            <a:xfrm>
              <a:off x="9608568" y="3193998"/>
              <a:ext cx="595857" cy="371647"/>
            </a:xfrm>
            <a:prstGeom prst="rect">
              <a:avLst/>
            </a:prstGeom>
            <a:noFill/>
            <a:effectLst>
              <a:outerShdw blurRad="50800" dist="38100" dir="8100000" algn="tr" rotWithShape="0">
                <a:prstClr val="black">
                  <a:alpha val="40000"/>
                </a:prstClr>
              </a:outerShdw>
            </a:effectLst>
          </p:spPr>
        </p:pic>
        <p:pic>
          <p:nvPicPr>
            <p:cNvPr id="107" name="Picture 5" descr="C:\Documents and Settings\z00141669\桌面\1530942398329537310.png"/>
            <p:cNvPicPr>
              <a:picLocks noChangeAspect="1" noChangeArrowheads="1"/>
            </p:cNvPicPr>
            <p:nvPr/>
          </p:nvPicPr>
          <p:blipFill>
            <a:blip r:embed="rId3" cstate="print"/>
            <a:srcRect/>
            <a:stretch>
              <a:fillRect/>
            </a:stretch>
          </p:blipFill>
          <p:spPr bwMode="auto">
            <a:xfrm>
              <a:off x="10544202" y="5087178"/>
              <a:ext cx="594824" cy="371647"/>
            </a:xfrm>
            <a:prstGeom prst="rect">
              <a:avLst/>
            </a:prstGeom>
            <a:noFill/>
            <a:effectLst>
              <a:outerShdw blurRad="50800" dist="38100" dir="8100000" algn="tr" rotWithShape="0">
                <a:prstClr val="black">
                  <a:alpha val="40000"/>
                </a:prstClr>
              </a:outerShdw>
            </a:effectLst>
          </p:spPr>
        </p:pic>
        <p:pic>
          <p:nvPicPr>
            <p:cNvPr id="108" name="Picture 5" descr="C:\Documents and Settings\z00141669\桌面\1530942398329537310.png"/>
            <p:cNvPicPr>
              <a:picLocks noChangeAspect="1" noChangeArrowheads="1"/>
            </p:cNvPicPr>
            <p:nvPr/>
          </p:nvPicPr>
          <p:blipFill>
            <a:blip r:embed="rId3" cstate="print"/>
            <a:srcRect/>
            <a:stretch>
              <a:fillRect/>
            </a:stretch>
          </p:blipFill>
          <p:spPr bwMode="auto">
            <a:xfrm>
              <a:off x="9604437" y="2260900"/>
              <a:ext cx="594824" cy="371647"/>
            </a:xfrm>
            <a:prstGeom prst="rect">
              <a:avLst/>
            </a:prstGeom>
            <a:noFill/>
            <a:effectLst>
              <a:outerShdw blurRad="50800" dist="38100" dir="8100000" algn="tr" rotWithShape="0">
                <a:prstClr val="black">
                  <a:alpha val="40000"/>
                </a:prstClr>
              </a:outerShdw>
            </a:effectLst>
          </p:spPr>
        </p:pic>
        <p:sp>
          <p:nvSpPr>
            <p:cNvPr id="117" name="任意多边形 208"/>
            <p:cNvSpPr/>
            <p:nvPr/>
          </p:nvSpPr>
          <p:spPr bwMode="auto">
            <a:xfrm>
              <a:off x="9911901" y="1735932"/>
              <a:ext cx="149097" cy="563880"/>
            </a:xfrm>
            <a:custGeom>
              <a:avLst/>
              <a:gdLst>
                <a:gd name="connsiteX0" fmla="*/ 15240 w 261620"/>
                <a:gd name="connsiteY0" fmla="*/ 0 h 1310640"/>
                <a:gd name="connsiteX1" fmla="*/ 259080 w 261620"/>
                <a:gd name="connsiteY1" fmla="*/ 701040 h 1310640"/>
                <a:gd name="connsiteX2" fmla="*/ 0 w 261620"/>
                <a:gd name="connsiteY2" fmla="*/ 1310640 h 1310640"/>
                <a:gd name="connsiteX3" fmla="*/ 0 w 261620"/>
                <a:gd name="connsiteY3" fmla="*/ 1310640 h 1310640"/>
              </a:gdLst>
              <a:ahLst/>
              <a:cxnLst>
                <a:cxn ang="0">
                  <a:pos x="connsiteX0" y="connsiteY0"/>
                </a:cxn>
                <a:cxn ang="0">
                  <a:pos x="connsiteX1" y="connsiteY1"/>
                </a:cxn>
                <a:cxn ang="0">
                  <a:pos x="connsiteX2" y="connsiteY2"/>
                </a:cxn>
                <a:cxn ang="0">
                  <a:pos x="connsiteX3" y="connsiteY3"/>
                </a:cxn>
              </a:cxnLst>
              <a:rect l="l" t="t" r="r" b="b"/>
              <a:pathLst>
                <a:path w="261620" h="1310640">
                  <a:moveTo>
                    <a:pt x="15240" y="0"/>
                  </a:moveTo>
                  <a:cubicBezTo>
                    <a:pt x="138430" y="241300"/>
                    <a:pt x="261620" y="482600"/>
                    <a:pt x="259080" y="701040"/>
                  </a:cubicBezTo>
                  <a:cubicBezTo>
                    <a:pt x="256540" y="919480"/>
                    <a:pt x="0" y="1310640"/>
                    <a:pt x="0" y="1310640"/>
                  </a:cubicBezTo>
                  <a:lnTo>
                    <a:pt x="0" y="1310640"/>
                  </a:lnTo>
                </a:path>
              </a:pathLst>
            </a:custGeom>
            <a:noFill/>
            <a:ln w="12700" cap="flat" cmpd="sng" algn="ctr">
              <a:solidFill>
                <a:srgbClr val="22C822">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18" name="任意多边形 232"/>
            <p:cNvSpPr/>
            <p:nvPr/>
          </p:nvSpPr>
          <p:spPr bwMode="auto">
            <a:xfrm>
              <a:off x="9911901" y="2621756"/>
              <a:ext cx="198797" cy="590562"/>
            </a:xfrm>
            <a:custGeom>
              <a:avLst/>
              <a:gdLst>
                <a:gd name="connsiteX0" fmla="*/ 0 w 297180"/>
                <a:gd name="connsiteY0" fmla="*/ 0 h 701040"/>
                <a:gd name="connsiteX1" fmla="*/ 274320 w 297180"/>
                <a:gd name="connsiteY1" fmla="*/ 335280 h 701040"/>
                <a:gd name="connsiteX2" fmla="*/ 137160 w 297180"/>
                <a:gd name="connsiteY2" fmla="*/ 701040 h 701040"/>
              </a:gdLst>
              <a:ahLst/>
              <a:cxnLst>
                <a:cxn ang="0">
                  <a:pos x="connsiteX0" y="connsiteY0"/>
                </a:cxn>
                <a:cxn ang="0">
                  <a:pos x="connsiteX1" y="connsiteY1"/>
                </a:cxn>
                <a:cxn ang="0">
                  <a:pos x="connsiteX2" y="connsiteY2"/>
                </a:cxn>
              </a:cxnLst>
              <a:rect l="l" t="t" r="r" b="b"/>
              <a:pathLst>
                <a:path w="297180" h="701040">
                  <a:moveTo>
                    <a:pt x="0" y="0"/>
                  </a:moveTo>
                  <a:cubicBezTo>
                    <a:pt x="125730" y="109220"/>
                    <a:pt x="251460" y="218440"/>
                    <a:pt x="274320" y="335280"/>
                  </a:cubicBezTo>
                  <a:cubicBezTo>
                    <a:pt x="297180" y="452120"/>
                    <a:pt x="217170" y="576580"/>
                    <a:pt x="137160" y="701040"/>
                  </a:cubicBezTo>
                </a:path>
              </a:pathLst>
            </a:custGeom>
            <a:noFill/>
            <a:ln w="12700" cap="flat" cmpd="sng" algn="ctr">
              <a:solidFill>
                <a:srgbClr val="00B050">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19" name="任意多边形 241"/>
            <p:cNvSpPr/>
            <p:nvPr/>
          </p:nvSpPr>
          <p:spPr bwMode="auto">
            <a:xfrm>
              <a:off x="8594874" y="2469356"/>
              <a:ext cx="944283" cy="828675"/>
            </a:xfrm>
            <a:custGeom>
              <a:avLst/>
              <a:gdLst>
                <a:gd name="connsiteX0" fmla="*/ 0 w 1737360"/>
                <a:gd name="connsiteY0" fmla="*/ 1066800 h 1092200"/>
                <a:gd name="connsiteX1" fmla="*/ 1203960 w 1737360"/>
                <a:gd name="connsiteY1" fmla="*/ 914400 h 1092200"/>
                <a:gd name="connsiteX2" fmla="*/ 1737360 w 1737360"/>
                <a:gd name="connsiteY2" fmla="*/ 0 h 1092200"/>
              </a:gdLst>
              <a:ahLst/>
              <a:cxnLst>
                <a:cxn ang="0">
                  <a:pos x="connsiteX0" y="connsiteY0"/>
                </a:cxn>
                <a:cxn ang="0">
                  <a:pos x="connsiteX1" y="connsiteY1"/>
                </a:cxn>
                <a:cxn ang="0">
                  <a:pos x="connsiteX2" y="connsiteY2"/>
                </a:cxn>
              </a:cxnLst>
              <a:rect l="l" t="t" r="r" b="b"/>
              <a:pathLst>
                <a:path w="1737360" h="1092200">
                  <a:moveTo>
                    <a:pt x="0" y="1066800"/>
                  </a:moveTo>
                  <a:cubicBezTo>
                    <a:pt x="457200" y="1079500"/>
                    <a:pt x="914400" y="1092200"/>
                    <a:pt x="1203960" y="914400"/>
                  </a:cubicBezTo>
                  <a:cubicBezTo>
                    <a:pt x="1493520" y="736600"/>
                    <a:pt x="1615440" y="368300"/>
                    <a:pt x="1737360" y="0"/>
                  </a:cubicBezTo>
                </a:path>
              </a:pathLst>
            </a:custGeom>
            <a:noFill/>
            <a:ln w="12700" cap="flat" cmpd="sng" algn="ctr">
              <a:solidFill>
                <a:srgbClr val="C00000">
                  <a:alpha val="85000"/>
                </a:srgbClr>
              </a:solidFill>
              <a:prstDash val="solid"/>
              <a:round/>
              <a:headEnd type="triangle" w="med" len="med"/>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20" name="TextBox 38"/>
            <p:cNvSpPr txBox="1">
              <a:spLocks noChangeArrowheads="1"/>
            </p:cNvSpPr>
            <p:nvPr/>
          </p:nvSpPr>
          <p:spPr bwMode="auto">
            <a:xfrm>
              <a:off x="10935313" y="5183917"/>
              <a:ext cx="619402" cy="246221"/>
            </a:xfrm>
            <a:prstGeom prst="rect">
              <a:avLst/>
            </a:prstGeom>
            <a:noFill/>
            <a:ln w="9525">
              <a:noFill/>
              <a:miter lim="800000"/>
              <a:headEnd/>
              <a:tailEnd/>
            </a:ln>
          </p:spPr>
          <p:txBody>
            <a:bodyPr>
              <a:spAutoFit/>
            </a:bodyPr>
            <a:lstStyle/>
            <a:p>
              <a:pPr algn="ctr"/>
              <a:r>
                <a:rPr lang="en-US" altLang="zh-CN" sz="1000" b="0" dirty="0" smtClean="0"/>
                <a:t>PE2</a:t>
              </a:r>
              <a:endParaRPr lang="zh-CN" altLang="en-US" sz="1000" b="0" dirty="0"/>
            </a:p>
          </p:txBody>
        </p:sp>
        <p:sp>
          <p:nvSpPr>
            <p:cNvPr id="122" name="TextBox 40"/>
            <p:cNvSpPr txBox="1">
              <a:spLocks noChangeArrowheads="1"/>
            </p:cNvSpPr>
            <p:nvPr/>
          </p:nvSpPr>
          <p:spPr bwMode="auto">
            <a:xfrm>
              <a:off x="11212530" y="4236196"/>
              <a:ext cx="982646" cy="246221"/>
            </a:xfrm>
            <a:prstGeom prst="rect">
              <a:avLst/>
            </a:prstGeom>
            <a:noFill/>
            <a:ln w="9525">
              <a:noFill/>
              <a:miter lim="800000"/>
              <a:headEnd/>
              <a:tailEnd/>
            </a:ln>
          </p:spPr>
          <p:txBody>
            <a:bodyPr wrap="square">
              <a:spAutoFit/>
            </a:bodyPr>
            <a:lstStyle/>
            <a:p>
              <a:pPr algn="ctr"/>
              <a:r>
                <a:rPr lang="en-US" altLang="zh-CN" sz="1000" b="0" dirty="0" smtClean="0"/>
                <a:t>P3(</a:t>
              </a:r>
              <a:r>
                <a:rPr lang="en-US" altLang="zh-CN" sz="1000" dirty="0" smtClean="0">
                  <a:solidFill>
                    <a:srgbClr val="FF0000"/>
                  </a:solidFill>
                </a:rPr>
                <a:t>MP)</a:t>
              </a:r>
              <a:endParaRPr lang="zh-CN" altLang="en-US" sz="1000" dirty="0">
                <a:solidFill>
                  <a:srgbClr val="FF0000"/>
                </a:solidFill>
              </a:endParaRPr>
            </a:p>
          </p:txBody>
        </p:sp>
        <p:sp>
          <p:nvSpPr>
            <p:cNvPr id="123" name="TextBox 41"/>
            <p:cNvSpPr txBox="1">
              <a:spLocks noChangeArrowheads="1"/>
            </p:cNvSpPr>
            <p:nvPr/>
          </p:nvSpPr>
          <p:spPr bwMode="auto">
            <a:xfrm>
              <a:off x="9077522" y="1387452"/>
              <a:ext cx="619402" cy="246221"/>
            </a:xfrm>
            <a:prstGeom prst="rect">
              <a:avLst/>
            </a:prstGeom>
            <a:noFill/>
            <a:ln w="9525">
              <a:noFill/>
              <a:miter lim="800000"/>
              <a:headEnd/>
              <a:tailEnd/>
            </a:ln>
          </p:spPr>
          <p:txBody>
            <a:bodyPr>
              <a:spAutoFit/>
            </a:bodyPr>
            <a:lstStyle/>
            <a:p>
              <a:pPr algn="ctr"/>
              <a:r>
                <a:rPr lang="en-US" altLang="zh-CN" sz="1000" b="0" dirty="0"/>
                <a:t>PE1</a:t>
              </a:r>
              <a:endParaRPr lang="zh-CN" altLang="en-US" sz="1000" b="0" dirty="0"/>
            </a:p>
          </p:txBody>
        </p:sp>
        <p:sp>
          <p:nvSpPr>
            <p:cNvPr id="124" name="TextBox 40"/>
            <p:cNvSpPr txBox="1">
              <a:spLocks noChangeArrowheads="1"/>
            </p:cNvSpPr>
            <p:nvPr/>
          </p:nvSpPr>
          <p:spPr bwMode="auto">
            <a:xfrm>
              <a:off x="9215688" y="3489807"/>
              <a:ext cx="696213" cy="246221"/>
            </a:xfrm>
            <a:prstGeom prst="rect">
              <a:avLst/>
            </a:prstGeom>
            <a:noFill/>
            <a:ln w="9525">
              <a:noFill/>
              <a:miter lim="800000"/>
              <a:headEnd/>
              <a:tailEnd/>
            </a:ln>
          </p:spPr>
          <p:txBody>
            <a:bodyPr wrap="square">
              <a:spAutoFit/>
            </a:bodyPr>
            <a:lstStyle/>
            <a:p>
              <a:pPr algn="ctr"/>
              <a:r>
                <a:rPr lang="en-US" altLang="zh-CN" sz="1000" b="0" dirty="0" smtClean="0"/>
                <a:t>P2</a:t>
              </a:r>
              <a:r>
                <a:rPr lang="en-US" altLang="zh-CN" sz="1000" dirty="0" smtClean="0">
                  <a:solidFill>
                    <a:srgbClr val="FF0000"/>
                  </a:solidFill>
                </a:rPr>
                <a:t>(N)</a:t>
              </a:r>
              <a:endParaRPr lang="zh-CN" altLang="en-US" sz="1000" dirty="0">
                <a:solidFill>
                  <a:srgbClr val="FF0000"/>
                </a:solidFill>
              </a:endParaRPr>
            </a:p>
          </p:txBody>
        </p:sp>
        <p:sp>
          <p:nvSpPr>
            <p:cNvPr id="131" name="TextBox 41"/>
            <p:cNvSpPr txBox="1">
              <a:spLocks noChangeArrowheads="1"/>
            </p:cNvSpPr>
            <p:nvPr/>
          </p:nvSpPr>
          <p:spPr bwMode="auto">
            <a:xfrm>
              <a:off x="9395315" y="1183528"/>
              <a:ext cx="1033173" cy="246221"/>
            </a:xfrm>
            <a:prstGeom prst="rect">
              <a:avLst/>
            </a:prstGeom>
            <a:noFill/>
            <a:ln w="9525">
              <a:noFill/>
              <a:miter lim="800000"/>
              <a:headEnd/>
              <a:tailEnd/>
            </a:ln>
          </p:spPr>
          <p:txBody>
            <a:bodyPr wrap="square">
              <a:spAutoFit/>
            </a:bodyPr>
            <a:lstStyle/>
            <a:p>
              <a:pPr algn="ctr"/>
              <a:r>
                <a:rPr lang="en-US" altLang="zh-CN" sz="1000" b="0" dirty="0" smtClean="0"/>
                <a:t>Sender</a:t>
              </a:r>
              <a:endParaRPr lang="zh-CN" altLang="en-US" sz="1000" b="0" dirty="0"/>
            </a:p>
          </p:txBody>
        </p:sp>
        <p:sp>
          <p:nvSpPr>
            <p:cNvPr id="132" name="TextBox 41"/>
            <p:cNvSpPr txBox="1">
              <a:spLocks noChangeArrowheads="1"/>
            </p:cNvSpPr>
            <p:nvPr/>
          </p:nvSpPr>
          <p:spPr bwMode="auto">
            <a:xfrm>
              <a:off x="10418727" y="5458551"/>
              <a:ext cx="1033173" cy="246221"/>
            </a:xfrm>
            <a:prstGeom prst="rect">
              <a:avLst/>
            </a:prstGeom>
            <a:noFill/>
            <a:ln w="9525">
              <a:noFill/>
              <a:miter lim="800000"/>
              <a:headEnd/>
              <a:tailEnd/>
            </a:ln>
          </p:spPr>
          <p:txBody>
            <a:bodyPr wrap="square">
              <a:spAutoFit/>
            </a:bodyPr>
            <a:lstStyle/>
            <a:p>
              <a:pPr algn="ctr"/>
              <a:r>
                <a:rPr lang="en-US" altLang="zh-CN" sz="1000" b="0" dirty="0" smtClean="0"/>
                <a:t>Receiver</a:t>
              </a:r>
              <a:endParaRPr lang="zh-CN" altLang="en-US" sz="1000" b="0" dirty="0"/>
            </a:p>
          </p:txBody>
        </p:sp>
        <p:sp>
          <p:nvSpPr>
            <p:cNvPr id="133" name="Rounded Rectangle 132"/>
            <p:cNvSpPr/>
            <p:nvPr/>
          </p:nvSpPr>
          <p:spPr bwMode="auto">
            <a:xfrm>
              <a:off x="6301326" y="1135297"/>
              <a:ext cx="5863214" cy="4959599"/>
            </a:xfrm>
            <a:prstGeom prst="roundRect">
              <a:avLst/>
            </a:prstGeom>
            <a:noFill/>
            <a:ln w="9525" cap="flat" cmpd="sng" algn="ctr">
              <a:solidFill>
                <a:schemeClr val="tx1"/>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40" name="TextBox 40"/>
            <p:cNvSpPr txBox="1">
              <a:spLocks noChangeArrowheads="1"/>
            </p:cNvSpPr>
            <p:nvPr/>
          </p:nvSpPr>
          <p:spPr bwMode="auto">
            <a:xfrm>
              <a:off x="9739199" y="2116000"/>
              <a:ext cx="1155982" cy="246221"/>
            </a:xfrm>
            <a:prstGeom prst="rect">
              <a:avLst/>
            </a:prstGeom>
            <a:noFill/>
            <a:ln w="9525">
              <a:noFill/>
              <a:miter lim="800000"/>
              <a:headEnd/>
              <a:tailEnd/>
            </a:ln>
          </p:spPr>
          <p:txBody>
            <a:bodyPr wrap="square">
              <a:spAutoFit/>
            </a:bodyPr>
            <a:lstStyle/>
            <a:p>
              <a:pPr algn="ctr"/>
              <a:r>
                <a:rPr lang="en-US" altLang="zh-CN" sz="1000" b="0" dirty="0" smtClean="0"/>
                <a:t>P1</a:t>
              </a:r>
              <a:r>
                <a:rPr lang="en-US" altLang="zh-CN" sz="1000" dirty="0" smtClean="0">
                  <a:solidFill>
                    <a:srgbClr val="FF0000"/>
                  </a:solidFill>
                </a:rPr>
                <a:t>(PLR)</a:t>
              </a:r>
              <a:endParaRPr lang="zh-CN" altLang="en-US" sz="1000" dirty="0">
                <a:solidFill>
                  <a:srgbClr val="FF0000"/>
                </a:solidFill>
              </a:endParaRPr>
            </a:p>
          </p:txBody>
        </p:sp>
        <p:sp>
          <p:nvSpPr>
            <p:cNvPr id="141" name="TextBox 40"/>
            <p:cNvSpPr txBox="1">
              <a:spLocks noChangeArrowheads="1"/>
            </p:cNvSpPr>
            <p:nvPr/>
          </p:nvSpPr>
          <p:spPr bwMode="auto">
            <a:xfrm>
              <a:off x="7558030" y="2889904"/>
              <a:ext cx="1155982" cy="246221"/>
            </a:xfrm>
            <a:prstGeom prst="rect">
              <a:avLst/>
            </a:prstGeom>
            <a:noFill/>
            <a:ln w="9525">
              <a:noFill/>
              <a:miter lim="800000"/>
              <a:headEnd/>
              <a:tailEnd/>
            </a:ln>
          </p:spPr>
          <p:txBody>
            <a:bodyPr wrap="square">
              <a:spAutoFit/>
            </a:bodyPr>
            <a:lstStyle/>
            <a:p>
              <a:pPr algn="ctr"/>
              <a:r>
                <a:rPr lang="en-US" altLang="zh-CN" sz="1000" b="0" dirty="0" smtClean="0"/>
                <a:t>P5</a:t>
              </a:r>
              <a:r>
                <a:rPr lang="en-US" altLang="zh-CN" sz="1000" dirty="0" smtClean="0">
                  <a:solidFill>
                    <a:srgbClr val="FF0000"/>
                  </a:solidFill>
                </a:rPr>
                <a:t>(TMP1)</a:t>
              </a:r>
              <a:endParaRPr lang="zh-CN" altLang="en-US" sz="1000" dirty="0">
                <a:solidFill>
                  <a:srgbClr val="FF0000"/>
                </a:solidFill>
              </a:endParaRPr>
            </a:p>
          </p:txBody>
        </p:sp>
        <p:cxnSp>
          <p:nvCxnSpPr>
            <p:cNvPr id="142" name="直接箭头连接符 17"/>
            <p:cNvCxnSpPr>
              <a:cxnSpLocks noChangeShapeType="1"/>
            </p:cNvCxnSpPr>
            <p:nvPr/>
          </p:nvCxnSpPr>
          <p:spPr bwMode="auto">
            <a:xfrm>
              <a:off x="8268555" y="3402231"/>
              <a:ext cx="733833" cy="901658"/>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sp>
          <p:nvSpPr>
            <p:cNvPr id="143" name="TextBox 156"/>
            <p:cNvSpPr txBox="1">
              <a:spLocks noChangeArrowheads="1"/>
            </p:cNvSpPr>
            <p:nvPr/>
          </p:nvSpPr>
          <p:spPr bwMode="auto">
            <a:xfrm>
              <a:off x="7082702" y="1183528"/>
              <a:ext cx="1577480" cy="246221"/>
            </a:xfrm>
            <a:prstGeom prst="rect">
              <a:avLst/>
            </a:prstGeom>
            <a:noFill/>
            <a:ln w="9525">
              <a:noFill/>
              <a:miter lim="800000"/>
              <a:headEnd/>
              <a:tailEnd/>
            </a:ln>
          </p:spPr>
          <p:txBody>
            <a:bodyPr wrap="square">
              <a:spAutoFit/>
            </a:bodyPr>
            <a:lstStyle/>
            <a:p>
              <a:r>
                <a:rPr lang="en-US" altLang="zh-CN" sz="1000" b="0" dirty="0" smtClean="0"/>
                <a:t>Protected Path</a:t>
              </a:r>
              <a:endParaRPr lang="zh-CN" altLang="en-US" sz="1000" b="0" dirty="0"/>
            </a:p>
          </p:txBody>
        </p:sp>
        <p:sp>
          <p:nvSpPr>
            <p:cNvPr id="144" name="Rectangle 143"/>
            <p:cNvSpPr/>
            <p:nvPr/>
          </p:nvSpPr>
          <p:spPr>
            <a:xfrm>
              <a:off x="7127596" y="5747487"/>
              <a:ext cx="3837916" cy="338554"/>
            </a:xfrm>
            <a:prstGeom prst="rect">
              <a:avLst/>
            </a:prstGeom>
          </p:spPr>
          <p:txBody>
            <a:bodyPr wrap="square">
              <a:spAutoFit/>
            </a:bodyPr>
            <a:lstStyle/>
            <a:p>
              <a:pPr algn="ctr"/>
              <a:r>
                <a:rPr lang="en-US" altLang="zh-CN" sz="1600" kern="0" dirty="0" smtClean="0"/>
                <a:t>Node Protection In Detour Mode</a:t>
              </a:r>
              <a:endParaRPr lang="en-US" sz="1600" dirty="0"/>
            </a:p>
          </p:txBody>
        </p:sp>
        <p:pic>
          <p:nvPicPr>
            <p:cNvPr id="145" name="Picture 5" descr="C:\Documents and Settings\z00141669\桌面\1530942398329537310.png"/>
            <p:cNvPicPr>
              <a:picLocks noChangeAspect="1" noChangeArrowheads="1"/>
            </p:cNvPicPr>
            <p:nvPr/>
          </p:nvPicPr>
          <p:blipFill>
            <a:blip r:embed="rId3" cstate="print"/>
            <a:srcRect/>
            <a:stretch>
              <a:fillRect/>
            </a:stretch>
          </p:blipFill>
          <p:spPr bwMode="auto">
            <a:xfrm>
              <a:off x="8896042" y="4261358"/>
              <a:ext cx="594824" cy="371647"/>
            </a:xfrm>
            <a:prstGeom prst="rect">
              <a:avLst/>
            </a:prstGeom>
            <a:noFill/>
            <a:effectLst>
              <a:outerShdw blurRad="50800" dist="38100" dir="8100000" algn="tr" rotWithShape="0">
                <a:prstClr val="black">
                  <a:alpha val="40000"/>
                </a:prstClr>
              </a:outerShdw>
            </a:effectLst>
          </p:spPr>
        </p:pic>
        <p:cxnSp>
          <p:nvCxnSpPr>
            <p:cNvPr id="146" name="直接箭头连接符 17"/>
            <p:cNvCxnSpPr>
              <a:cxnSpLocks noChangeShapeType="1"/>
              <a:stCxn id="145" idx="3"/>
              <a:endCxn id="98" idx="1"/>
            </p:cNvCxnSpPr>
            <p:nvPr/>
          </p:nvCxnSpPr>
          <p:spPr bwMode="auto">
            <a:xfrm flipV="1">
              <a:off x="9490866" y="4085987"/>
              <a:ext cx="1600630" cy="361195"/>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47" name="直接箭头连接符 158"/>
            <p:cNvCxnSpPr/>
            <p:nvPr/>
          </p:nvCxnSpPr>
          <p:spPr bwMode="auto">
            <a:xfrm flipH="1" flipV="1">
              <a:off x="6652472" y="1326130"/>
              <a:ext cx="508388" cy="7177"/>
            </a:xfrm>
            <a:prstGeom prst="straightConnector1">
              <a:avLst/>
            </a:prstGeom>
            <a:solidFill>
              <a:schemeClr val="accent1"/>
            </a:solidFill>
            <a:ln w="12700" cap="flat" cmpd="sng" algn="ctr">
              <a:solidFill>
                <a:srgbClr val="00B050"/>
              </a:solidFill>
              <a:prstDash val="solid"/>
              <a:round/>
              <a:headEnd type="triangle" w="med" len="med"/>
              <a:tailEnd type="triangle"/>
            </a:ln>
            <a:effectLst>
              <a:outerShdw blurRad="50800" dist="38100" dir="8100000" algn="tr" rotWithShape="0">
                <a:prstClr val="black">
                  <a:alpha val="40000"/>
                </a:prstClr>
              </a:outerShdw>
            </a:effectLst>
          </p:spPr>
        </p:cxnSp>
        <p:cxnSp>
          <p:nvCxnSpPr>
            <p:cNvPr id="148" name="直接箭头连接符 17"/>
            <p:cNvCxnSpPr>
              <a:cxnSpLocks noChangeShapeType="1"/>
            </p:cNvCxnSpPr>
            <p:nvPr/>
          </p:nvCxnSpPr>
          <p:spPr bwMode="auto">
            <a:xfrm flipH="1">
              <a:off x="8277953" y="1692252"/>
              <a:ext cx="1380355" cy="1535729"/>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49" name="直接箭头连接符 17"/>
            <p:cNvCxnSpPr>
              <a:cxnSpLocks noChangeShapeType="1"/>
            </p:cNvCxnSpPr>
            <p:nvPr/>
          </p:nvCxnSpPr>
          <p:spPr bwMode="auto">
            <a:xfrm flipH="1">
              <a:off x="8478286" y="4580323"/>
              <a:ext cx="493619" cy="471711"/>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pic>
          <p:nvPicPr>
            <p:cNvPr id="150" name="Picture 5" descr="C:\Documents and Settings\z00141669\桌面\1530942398329537310.png"/>
            <p:cNvPicPr>
              <a:picLocks noChangeAspect="1" noChangeArrowheads="1"/>
            </p:cNvPicPr>
            <p:nvPr/>
          </p:nvPicPr>
          <p:blipFill>
            <a:blip r:embed="rId3" cstate="print"/>
            <a:srcRect/>
            <a:stretch>
              <a:fillRect/>
            </a:stretch>
          </p:blipFill>
          <p:spPr bwMode="auto">
            <a:xfrm>
              <a:off x="8010493" y="5009504"/>
              <a:ext cx="594824" cy="371647"/>
            </a:xfrm>
            <a:prstGeom prst="rect">
              <a:avLst/>
            </a:prstGeom>
            <a:noFill/>
            <a:effectLst>
              <a:outerShdw blurRad="50800" dist="38100" dir="8100000" algn="tr" rotWithShape="0">
                <a:prstClr val="black">
                  <a:alpha val="40000"/>
                </a:prstClr>
              </a:outerShdw>
            </a:effectLst>
          </p:spPr>
        </p:pic>
        <p:sp>
          <p:nvSpPr>
            <p:cNvPr id="151" name="Freeform 150"/>
            <p:cNvSpPr/>
            <p:nvPr/>
          </p:nvSpPr>
          <p:spPr bwMode="auto">
            <a:xfrm>
              <a:off x="10195167" y="3334071"/>
              <a:ext cx="1174706" cy="554182"/>
            </a:xfrm>
            <a:custGeom>
              <a:avLst/>
              <a:gdLst>
                <a:gd name="connsiteX0" fmla="*/ 0 w 900545"/>
                <a:gd name="connsiteY0" fmla="*/ 0 h 554182"/>
                <a:gd name="connsiteX1" fmla="*/ 637309 w 900545"/>
                <a:gd name="connsiteY1" fmla="*/ 249382 h 554182"/>
                <a:gd name="connsiteX2" fmla="*/ 900545 w 900545"/>
                <a:gd name="connsiteY2" fmla="*/ 554182 h 554182"/>
                <a:gd name="connsiteX3" fmla="*/ 900545 w 900545"/>
                <a:gd name="connsiteY3" fmla="*/ 554182 h 554182"/>
                <a:gd name="connsiteX4" fmla="*/ 900545 w 900545"/>
                <a:gd name="connsiteY4" fmla="*/ 554182 h 55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545" h="554182">
                  <a:moveTo>
                    <a:pt x="0" y="0"/>
                  </a:moveTo>
                  <a:cubicBezTo>
                    <a:pt x="243609" y="78509"/>
                    <a:pt x="487218" y="157018"/>
                    <a:pt x="637309" y="249382"/>
                  </a:cubicBezTo>
                  <a:cubicBezTo>
                    <a:pt x="787400" y="341746"/>
                    <a:pt x="900545" y="554182"/>
                    <a:pt x="900545" y="554182"/>
                  </a:cubicBezTo>
                  <a:lnTo>
                    <a:pt x="900545" y="554182"/>
                  </a:lnTo>
                  <a:lnTo>
                    <a:pt x="900545" y="554182"/>
                  </a:lnTo>
                </a:path>
              </a:pathLst>
            </a:custGeom>
            <a:noFill/>
            <a:ln w="9525" cap="flat" cmpd="sng" algn="ctr">
              <a:solidFill>
                <a:srgbClr val="00B05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52" name="Freeform 151"/>
            <p:cNvSpPr/>
            <p:nvPr/>
          </p:nvSpPr>
          <p:spPr bwMode="auto">
            <a:xfrm>
              <a:off x="8442143" y="3514180"/>
              <a:ext cx="614463" cy="845127"/>
            </a:xfrm>
            <a:custGeom>
              <a:avLst/>
              <a:gdLst>
                <a:gd name="connsiteX0" fmla="*/ 0 w 471055"/>
                <a:gd name="connsiteY0" fmla="*/ 0 h 845127"/>
                <a:gd name="connsiteX1" fmla="*/ 387927 w 471055"/>
                <a:gd name="connsiteY1" fmla="*/ 249382 h 845127"/>
                <a:gd name="connsiteX2" fmla="*/ 471055 w 471055"/>
                <a:gd name="connsiteY2" fmla="*/ 845127 h 845127"/>
                <a:gd name="connsiteX3" fmla="*/ 471055 w 471055"/>
                <a:gd name="connsiteY3" fmla="*/ 845127 h 845127"/>
              </a:gdLst>
              <a:ahLst/>
              <a:cxnLst>
                <a:cxn ang="0">
                  <a:pos x="connsiteX0" y="connsiteY0"/>
                </a:cxn>
                <a:cxn ang="0">
                  <a:pos x="connsiteX1" y="connsiteY1"/>
                </a:cxn>
                <a:cxn ang="0">
                  <a:pos x="connsiteX2" y="connsiteY2"/>
                </a:cxn>
                <a:cxn ang="0">
                  <a:pos x="connsiteX3" y="connsiteY3"/>
                </a:cxn>
              </a:cxnLst>
              <a:rect l="l" t="t" r="r" b="b"/>
              <a:pathLst>
                <a:path w="471055" h="845127">
                  <a:moveTo>
                    <a:pt x="0" y="0"/>
                  </a:moveTo>
                  <a:cubicBezTo>
                    <a:pt x="154709" y="54264"/>
                    <a:pt x="309418" y="108528"/>
                    <a:pt x="387927" y="249382"/>
                  </a:cubicBezTo>
                  <a:cubicBezTo>
                    <a:pt x="466436" y="390237"/>
                    <a:pt x="471055" y="845127"/>
                    <a:pt x="471055" y="845127"/>
                  </a:cubicBezTo>
                  <a:lnTo>
                    <a:pt x="471055" y="845127"/>
                  </a:lnTo>
                </a:path>
              </a:pathLst>
            </a:custGeom>
            <a:noFill/>
            <a:ln w="9525" cap="flat" cmpd="sng" algn="ctr">
              <a:solidFill>
                <a:srgbClr val="C0000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53" name="Freeform 152"/>
            <p:cNvSpPr/>
            <p:nvPr/>
          </p:nvSpPr>
          <p:spPr bwMode="auto">
            <a:xfrm>
              <a:off x="9363836" y="4015253"/>
              <a:ext cx="1867482" cy="371763"/>
            </a:xfrm>
            <a:custGeom>
              <a:avLst/>
              <a:gdLst>
                <a:gd name="connsiteX0" fmla="*/ 0 w 1431636"/>
                <a:gd name="connsiteY0" fmla="*/ 371763 h 371763"/>
                <a:gd name="connsiteX1" fmla="*/ 290945 w 1431636"/>
                <a:gd name="connsiteY1" fmla="*/ 191654 h 371763"/>
                <a:gd name="connsiteX2" fmla="*/ 928254 w 1431636"/>
                <a:gd name="connsiteY2" fmla="*/ 25400 h 371763"/>
                <a:gd name="connsiteX3" fmla="*/ 1357745 w 1431636"/>
                <a:gd name="connsiteY3" fmla="*/ 39254 h 371763"/>
                <a:gd name="connsiteX4" fmla="*/ 1371600 w 1431636"/>
                <a:gd name="connsiteY4" fmla="*/ 39254 h 37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1636" h="371763">
                  <a:moveTo>
                    <a:pt x="0" y="371763"/>
                  </a:moveTo>
                  <a:cubicBezTo>
                    <a:pt x="68118" y="310572"/>
                    <a:pt x="136236" y="249381"/>
                    <a:pt x="290945" y="191654"/>
                  </a:cubicBezTo>
                  <a:cubicBezTo>
                    <a:pt x="445654" y="133927"/>
                    <a:pt x="750454" y="50800"/>
                    <a:pt x="928254" y="25400"/>
                  </a:cubicBezTo>
                  <a:cubicBezTo>
                    <a:pt x="1106054" y="0"/>
                    <a:pt x="1283854" y="36945"/>
                    <a:pt x="1357745" y="39254"/>
                  </a:cubicBezTo>
                  <a:cubicBezTo>
                    <a:pt x="1431636" y="41563"/>
                    <a:pt x="1401618" y="40408"/>
                    <a:pt x="1371600" y="39254"/>
                  </a:cubicBezTo>
                </a:path>
              </a:pathLst>
            </a:custGeom>
            <a:noFill/>
            <a:ln w="9525" cap="flat" cmpd="sng" algn="ctr">
              <a:solidFill>
                <a:srgbClr val="C0000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54" name="TextBox 39"/>
            <p:cNvSpPr txBox="1">
              <a:spLocks noChangeArrowheads="1"/>
            </p:cNvSpPr>
            <p:nvPr/>
          </p:nvSpPr>
          <p:spPr bwMode="auto">
            <a:xfrm>
              <a:off x="8871462" y="4669552"/>
              <a:ext cx="1009732" cy="246221"/>
            </a:xfrm>
            <a:prstGeom prst="rect">
              <a:avLst/>
            </a:prstGeom>
            <a:noFill/>
            <a:ln w="9525">
              <a:noFill/>
              <a:miter lim="800000"/>
              <a:headEnd/>
              <a:tailEnd/>
            </a:ln>
          </p:spPr>
          <p:txBody>
            <a:bodyPr wrap="square">
              <a:spAutoFit/>
            </a:bodyPr>
            <a:lstStyle/>
            <a:p>
              <a:pPr algn="ctr"/>
              <a:r>
                <a:rPr lang="en-US" altLang="zh-CN" sz="1000" b="0" dirty="0" smtClean="0"/>
                <a:t>P4(</a:t>
              </a:r>
              <a:r>
                <a:rPr lang="en-US" altLang="zh-CN" sz="1000" dirty="0" smtClean="0">
                  <a:solidFill>
                    <a:srgbClr val="FF0000"/>
                  </a:solidFill>
                </a:rPr>
                <a:t>TMP2</a:t>
              </a:r>
              <a:r>
                <a:rPr lang="en-US" altLang="zh-CN" sz="1000" b="0" dirty="0" smtClean="0"/>
                <a:t>)</a:t>
              </a:r>
              <a:endParaRPr lang="zh-CN" altLang="en-US" sz="1000" b="0" dirty="0"/>
            </a:p>
          </p:txBody>
        </p:sp>
        <p:sp>
          <p:nvSpPr>
            <p:cNvPr id="155" name="TextBox 40"/>
            <p:cNvSpPr txBox="1">
              <a:spLocks noChangeArrowheads="1"/>
            </p:cNvSpPr>
            <p:nvPr/>
          </p:nvSpPr>
          <p:spPr bwMode="auto">
            <a:xfrm>
              <a:off x="10397847" y="3279120"/>
              <a:ext cx="693649" cy="246221"/>
            </a:xfrm>
            <a:prstGeom prst="rect">
              <a:avLst/>
            </a:prstGeom>
            <a:noFill/>
            <a:ln w="9525">
              <a:noFill/>
              <a:miter lim="800000"/>
              <a:headEnd/>
              <a:tailEnd/>
            </a:ln>
          </p:spPr>
          <p:txBody>
            <a:bodyPr wrap="square">
              <a:spAutoFit/>
            </a:bodyPr>
            <a:lstStyle/>
            <a:p>
              <a:pPr algn="ctr"/>
              <a:r>
                <a:rPr lang="en-US" altLang="zh-CN" sz="1000" b="0" dirty="0" smtClean="0"/>
                <a:t>Lp3</a:t>
              </a:r>
              <a:endParaRPr lang="zh-CN" altLang="en-US" sz="1000" b="0" dirty="0"/>
            </a:p>
          </p:txBody>
        </p:sp>
        <p:sp>
          <p:nvSpPr>
            <p:cNvPr id="156" name="TextBox 40"/>
            <p:cNvSpPr txBox="1">
              <a:spLocks noChangeArrowheads="1"/>
            </p:cNvSpPr>
            <p:nvPr/>
          </p:nvSpPr>
          <p:spPr bwMode="auto">
            <a:xfrm>
              <a:off x="9841077" y="2792941"/>
              <a:ext cx="693649" cy="246221"/>
            </a:xfrm>
            <a:prstGeom prst="rect">
              <a:avLst/>
            </a:prstGeom>
            <a:noFill/>
            <a:ln w="9525">
              <a:noFill/>
              <a:miter lim="800000"/>
              <a:headEnd/>
              <a:tailEnd/>
            </a:ln>
          </p:spPr>
          <p:txBody>
            <a:bodyPr wrap="square">
              <a:spAutoFit/>
            </a:bodyPr>
            <a:lstStyle/>
            <a:p>
              <a:pPr algn="ctr"/>
              <a:r>
                <a:rPr lang="en-US" altLang="zh-CN" sz="1000" b="0" dirty="0" smtClean="0"/>
                <a:t>Lp2</a:t>
              </a:r>
              <a:endParaRPr lang="zh-CN" altLang="en-US" sz="1000" b="0" dirty="0"/>
            </a:p>
          </p:txBody>
        </p:sp>
        <p:sp>
          <p:nvSpPr>
            <p:cNvPr id="157" name="TextBox 40"/>
            <p:cNvSpPr txBox="1">
              <a:spLocks noChangeArrowheads="1"/>
            </p:cNvSpPr>
            <p:nvPr/>
          </p:nvSpPr>
          <p:spPr bwMode="auto">
            <a:xfrm>
              <a:off x="9941511" y="1773660"/>
              <a:ext cx="693649" cy="246221"/>
            </a:xfrm>
            <a:prstGeom prst="rect">
              <a:avLst/>
            </a:prstGeom>
            <a:noFill/>
            <a:ln w="9525">
              <a:noFill/>
              <a:miter lim="800000"/>
              <a:headEnd/>
              <a:tailEnd/>
            </a:ln>
          </p:spPr>
          <p:txBody>
            <a:bodyPr wrap="square">
              <a:spAutoFit/>
            </a:bodyPr>
            <a:lstStyle/>
            <a:p>
              <a:pPr algn="ctr"/>
              <a:r>
                <a:rPr lang="en-US" altLang="zh-CN" sz="1000" b="0" dirty="0" smtClean="0"/>
                <a:t>Lp1</a:t>
              </a:r>
              <a:endParaRPr lang="zh-CN" altLang="en-US" sz="1000" b="0" dirty="0"/>
            </a:p>
          </p:txBody>
        </p:sp>
        <p:sp>
          <p:nvSpPr>
            <p:cNvPr id="158" name="TextBox 40"/>
            <p:cNvSpPr txBox="1">
              <a:spLocks noChangeArrowheads="1"/>
            </p:cNvSpPr>
            <p:nvPr/>
          </p:nvSpPr>
          <p:spPr bwMode="auto">
            <a:xfrm>
              <a:off x="10793351" y="4616306"/>
              <a:ext cx="1123956" cy="246221"/>
            </a:xfrm>
            <a:prstGeom prst="rect">
              <a:avLst/>
            </a:prstGeom>
            <a:noFill/>
            <a:ln w="9525">
              <a:noFill/>
              <a:miter lim="800000"/>
              <a:headEnd/>
              <a:tailEnd/>
            </a:ln>
          </p:spPr>
          <p:txBody>
            <a:bodyPr wrap="square">
              <a:spAutoFit/>
            </a:bodyPr>
            <a:lstStyle/>
            <a:p>
              <a:pPr algn="ctr"/>
              <a:r>
                <a:rPr lang="en-US" altLang="zh-CN" sz="1000" b="0" dirty="0" smtClean="0"/>
                <a:t>Lp-pe2</a:t>
              </a:r>
              <a:endParaRPr lang="zh-CN" altLang="en-US" sz="1000" b="0" dirty="0"/>
            </a:p>
          </p:txBody>
        </p:sp>
        <p:sp>
          <p:nvSpPr>
            <p:cNvPr id="159" name="TextBox 40"/>
            <p:cNvSpPr txBox="1">
              <a:spLocks noChangeArrowheads="1"/>
            </p:cNvSpPr>
            <p:nvPr/>
          </p:nvSpPr>
          <p:spPr bwMode="auto">
            <a:xfrm>
              <a:off x="8817530" y="3010061"/>
              <a:ext cx="693649" cy="246221"/>
            </a:xfrm>
            <a:prstGeom prst="rect">
              <a:avLst/>
            </a:prstGeom>
            <a:noFill/>
            <a:ln w="9525">
              <a:noFill/>
              <a:miter lim="800000"/>
              <a:headEnd/>
              <a:tailEnd/>
            </a:ln>
          </p:spPr>
          <p:txBody>
            <a:bodyPr wrap="square">
              <a:spAutoFit/>
            </a:bodyPr>
            <a:lstStyle/>
            <a:p>
              <a:pPr algn="ctr"/>
              <a:r>
                <a:rPr lang="en-US" altLang="zh-CN" sz="1000" b="0" dirty="0" smtClean="0"/>
                <a:t>Lb5</a:t>
              </a:r>
              <a:endParaRPr lang="zh-CN" altLang="en-US" sz="1000" b="0" dirty="0"/>
            </a:p>
          </p:txBody>
        </p:sp>
        <p:sp>
          <p:nvSpPr>
            <p:cNvPr id="160" name="TextBox 40"/>
            <p:cNvSpPr txBox="1">
              <a:spLocks noChangeArrowheads="1"/>
            </p:cNvSpPr>
            <p:nvPr/>
          </p:nvSpPr>
          <p:spPr bwMode="auto">
            <a:xfrm>
              <a:off x="8470706" y="3661662"/>
              <a:ext cx="693649" cy="246221"/>
            </a:xfrm>
            <a:prstGeom prst="rect">
              <a:avLst/>
            </a:prstGeom>
            <a:noFill/>
            <a:ln w="9525">
              <a:noFill/>
              <a:miter lim="800000"/>
              <a:headEnd/>
              <a:tailEnd/>
            </a:ln>
          </p:spPr>
          <p:txBody>
            <a:bodyPr wrap="square">
              <a:spAutoFit/>
            </a:bodyPr>
            <a:lstStyle/>
            <a:p>
              <a:pPr algn="ctr"/>
              <a:r>
                <a:rPr lang="en-US" altLang="zh-CN" sz="1000" b="0" dirty="0" smtClean="0"/>
                <a:t>Lb4</a:t>
              </a:r>
              <a:endParaRPr lang="zh-CN" altLang="en-US" sz="1000" b="0" dirty="0"/>
            </a:p>
          </p:txBody>
        </p:sp>
        <p:sp>
          <p:nvSpPr>
            <p:cNvPr id="161" name="TextBox 40"/>
            <p:cNvSpPr txBox="1">
              <a:spLocks noChangeArrowheads="1"/>
            </p:cNvSpPr>
            <p:nvPr/>
          </p:nvSpPr>
          <p:spPr bwMode="auto">
            <a:xfrm>
              <a:off x="9534370" y="4180778"/>
              <a:ext cx="693649" cy="246221"/>
            </a:xfrm>
            <a:prstGeom prst="rect">
              <a:avLst/>
            </a:prstGeom>
            <a:noFill/>
            <a:ln w="9525">
              <a:noFill/>
              <a:miter lim="800000"/>
              <a:headEnd/>
              <a:tailEnd/>
            </a:ln>
          </p:spPr>
          <p:txBody>
            <a:bodyPr wrap="square">
              <a:spAutoFit/>
            </a:bodyPr>
            <a:lstStyle/>
            <a:p>
              <a:pPr algn="ctr"/>
              <a:r>
                <a:rPr lang="en-US" altLang="zh-CN" sz="1000" b="0" dirty="0" smtClean="0"/>
                <a:t>Lb3</a:t>
              </a:r>
              <a:endParaRPr lang="zh-CN" altLang="en-US" sz="1000" b="0" dirty="0"/>
            </a:p>
          </p:txBody>
        </p:sp>
        <p:sp>
          <p:nvSpPr>
            <p:cNvPr id="162" name="TextBox 40"/>
            <p:cNvSpPr txBox="1">
              <a:spLocks noChangeArrowheads="1"/>
            </p:cNvSpPr>
            <p:nvPr/>
          </p:nvSpPr>
          <p:spPr bwMode="auto">
            <a:xfrm>
              <a:off x="8470706" y="2245425"/>
              <a:ext cx="693649" cy="246221"/>
            </a:xfrm>
            <a:prstGeom prst="rect">
              <a:avLst/>
            </a:prstGeom>
            <a:noFill/>
            <a:ln w="9525">
              <a:noFill/>
              <a:miter lim="800000"/>
              <a:headEnd/>
              <a:tailEnd/>
            </a:ln>
          </p:spPr>
          <p:txBody>
            <a:bodyPr wrap="square">
              <a:spAutoFit/>
            </a:bodyPr>
            <a:lstStyle/>
            <a:p>
              <a:pPr algn="ctr"/>
              <a:r>
                <a:rPr lang="en-US" altLang="zh-CN" sz="1000" b="0" dirty="0" smtClean="0"/>
                <a:t>Lp5</a:t>
              </a:r>
              <a:endParaRPr lang="zh-CN" altLang="en-US" sz="1000" b="0" dirty="0"/>
            </a:p>
          </p:txBody>
        </p:sp>
        <p:sp>
          <p:nvSpPr>
            <p:cNvPr id="163" name="Lightning Bolt 162"/>
            <p:cNvSpPr/>
            <p:nvPr/>
          </p:nvSpPr>
          <p:spPr>
            <a:xfrm flipH="1">
              <a:off x="9997503" y="3096460"/>
              <a:ext cx="378401" cy="35719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4" name="Straight Connector 163"/>
            <p:cNvCxnSpPr/>
            <p:nvPr/>
          </p:nvCxnSpPr>
          <p:spPr bwMode="auto">
            <a:xfrm flipH="1">
              <a:off x="9758225" y="2543836"/>
              <a:ext cx="45297" cy="671332"/>
            </a:xfrm>
            <a:prstGeom prst="line">
              <a:avLst/>
            </a:prstGeom>
            <a:noFill/>
            <a:ln w="9525" cap="flat" cmpd="sng" algn="ctr">
              <a:solidFill>
                <a:srgbClr val="FFC000"/>
              </a:solidFill>
              <a:prstDash val="dash"/>
              <a:round/>
              <a:headEnd type="triangle" w="med" len="med"/>
              <a:tailEnd type="triangle" w="med" len="med"/>
            </a:ln>
            <a:effectLst/>
          </p:spPr>
        </p:cxnSp>
        <p:cxnSp>
          <p:nvCxnSpPr>
            <p:cNvPr id="165" name="Straight Connector 164"/>
            <p:cNvCxnSpPr/>
            <p:nvPr/>
          </p:nvCxnSpPr>
          <p:spPr bwMode="auto">
            <a:xfrm>
              <a:off x="10123107" y="3448590"/>
              <a:ext cx="1054376" cy="484209"/>
            </a:xfrm>
            <a:prstGeom prst="line">
              <a:avLst/>
            </a:prstGeom>
            <a:noFill/>
            <a:ln w="9525" cap="flat" cmpd="sng" algn="ctr">
              <a:solidFill>
                <a:srgbClr val="FFC000"/>
              </a:solidFill>
              <a:prstDash val="dash"/>
              <a:round/>
              <a:headEnd type="triangle" w="med" len="med"/>
              <a:tailEnd type="triangle" w="med" len="med"/>
            </a:ln>
            <a:effectLst/>
          </p:spPr>
        </p:cxnSp>
        <p:cxnSp>
          <p:nvCxnSpPr>
            <p:cNvPr id="166" name="Straight Connector 165"/>
            <p:cNvCxnSpPr/>
            <p:nvPr/>
          </p:nvCxnSpPr>
          <p:spPr bwMode="auto">
            <a:xfrm>
              <a:off x="6620058" y="1628007"/>
              <a:ext cx="543544" cy="11573"/>
            </a:xfrm>
            <a:prstGeom prst="line">
              <a:avLst/>
            </a:prstGeom>
            <a:noFill/>
            <a:ln w="9525" cap="flat" cmpd="sng" algn="ctr">
              <a:solidFill>
                <a:srgbClr val="FFC000"/>
              </a:solidFill>
              <a:prstDash val="dash"/>
              <a:round/>
              <a:headEnd type="triangle" w="med" len="med"/>
              <a:tailEnd type="triangle" w="med" len="med"/>
            </a:ln>
            <a:effectLst/>
          </p:spPr>
        </p:cxnSp>
        <p:sp>
          <p:nvSpPr>
            <p:cNvPr id="167" name="TextBox 40"/>
            <p:cNvSpPr txBox="1">
              <a:spLocks noChangeArrowheads="1"/>
            </p:cNvSpPr>
            <p:nvPr/>
          </p:nvSpPr>
          <p:spPr bwMode="auto">
            <a:xfrm>
              <a:off x="6990851" y="1489711"/>
              <a:ext cx="693649" cy="246221"/>
            </a:xfrm>
            <a:prstGeom prst="rect">
              <a:avLst/>
            </a:prstGeom>
            <a:noFill/>
            <a:ln w="9525">
              <a:noFill/>
              <a:miter lim="800000"/>
              <a:headEnd/>
              <a:tailEnd/>
            </a:ln>
          </p:spPr>
          <p:txBody>
            <a:bodyPr wrap="square">
              <a:spAutoFit/>
            </a:bodyPr>
            <a:lstStyle/>
            <a:p>
              <a:pPr algn="ctr"/>
              <a:r>
                <a:rPr lang="en-US" altLang="zh-CN" sz="1000" b="0" dirty="0" smtClean="0"/>
                <a:t>BFD</a:t>
              </a:r>
              <a:endParaRPr lang="zh-CN" altLang="en-US" sz="1000" b="0" dirty="0"/>
            </a:p>
          </p:txBody>
        </p:sp>
        <p:grpSp>
          <p:nvGrpSpPr>
            <p:cNvPr id="168" name="Group 61"/>
            <p:cNvGrpSpPr/>
            <p:nvPr/>
          </p:nvGrpSpPr>
          <p:grpSpPr>
            <a:xfrm>
              <a:off x="6378007" y="2137276"/>
              <a:ext cx="1260343" cy="215444"/>
              <a:chOff x="6460120" y="699980"/>
              <a:chExt cx="966195" cy="215444"/>
            </a:xfrm>
          </p:grpSpPr>
          <p:sp>
            <p:nvSpPr>
              <p:cNvPr id="195" name="TextBox 194"/>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Lp1</a:t>
                </a:r>
                <a:endParaRPr lang="en-US" sz="800" dirty="0"/>
              </a:p>
            </p:txBody>
          </p:sp>
          <p:sp>
            <p:nvSpPr>
              <p:cNvPr id="196" name="TextBox 195"/>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69" name="Group 62"/>
            <p:cNvGrpSpPr/>
            <p:nvPr/>
          </p:nvGrpSpPr>
          <p:grpSpPr>
            <a:xfrm>
              <a:off x="6422927" y="2946154"/>
              <a:ext cx="1260343" cy="215444"/>
              <a:chOff x="6460120" y="699980"/>
              <a:chExt cx="966195" cy="215444"/>
            </a:xfrm>
          </p:grpSpPr>
          <p:sp>
            <p:nvSpPr>
              <p:cNvPr id="193" name="TextBox 192"/>
              <p:cNvSpPr txBox="1"/>
              <p:nvPr/>
            </p:nvSpPr>
            <p:spPr>
              <a:xfrm>
                <a:off x="6460120" y="699980"/>
                <a:ext cx="486135" cy="215444"/>
              </a:xfrm>
              <a:prstGeom prst="rect">
                <a:avLst/>
              </a:prstGeom>
              <a:solidFill>
                <a:srgbClr val="C00000"/>
              </a:solidFill>
              <a:ln>
                <a:solidFill>
                  <a:schemeClr val="tx1"/>
                </a:solidFill>
              </a:ln>
            </p:spPr>
            <p:txBody>
              <a:bodyPr wrap="square" rtlCol="0">
                <a:spAutoFit/>
              </a:bodyPr>
              <a:lstStyle/>
              <a:p>
                <a:r>
                  <a:rPr lang="en-US" sz="800" dirty="0" smtClean="0"/>
                  <a:t>Lp5</a:t>
                </a:r>
                <a:endParaRPr lang="en-US" sz="800" dirty="0"/>
              </a:p>
            </p:txBody>
          </p:sp>
          <p:sp>
            <p:nvSpPr>
              <p:cNvPr id="194" name="TextBox 193"/>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70" name="Group 70"/>
            <p:cNvGrpSpPr/>
            <p:nvPr/>
          </p:nvGrpSpPr>
          <p:grpSpPr>
            <a:xfrm>
              <a:off x="6448342" y="3661662"/>
              <a:ext cx="1260343" cy="215444"/>
              <a:chOff x="6460120" y="699980"/>
              <a:chExt cx="966195" cy="215444"/>
            </a:xfrm>
          </p:grpSpPr>
          <p:sp>
            <p:nvSpPr>
              <p:cNvPr id="191" name="TextBox 190"/>
              <p:cNvSpPr txBox="1"/>
              <p:nvPr/>
            </p:nvSpPr>
            <p:spPr>
              <a:xfrm>
                <a:off x="6460120" y="699980"/>
                <a:ext cx="486135" cy="215444"/>
              </a:xfrm>
              <a:prstGeom prst="rect">
                <a:avLst/>
              </a:prstGeom>
              <a:solidFill>
                <a:srgbClr val="C00000"/>
              </a:solidFill>
              <a:ln>
                <a:solidFill>
                  <a:schemeClr val="tx1"/>
                </a:solidFill>
              </a:ln>
            </p:spPr>
            <p:txBody>
              <a:bodyPr wrap="square" rtlCol="0">
                <a:spAutoFit/>
              </a:bodyPr>
              <a:lstStyle/>
              <a:p>
                <a:r>
                  <a:rPr lang="en-US" sz="800" dirty="0" smtClean="0"/>
                  <a:t>Lp4</a:t>
                </a:r>
                <a:endParaRPr lang="en-US" sz="800" dirty="0"/>
              </a:p>
            </p:txBody>
          </p:sp>
          <p:sp>
            <p:nvSpPr>
              <p:cNvPr id="192" name="TextBox 191"/>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71" name="Group 74"/>
            <p:cNvGrpSpPr/>
            <p:nvPr/>
          </p:nvGrpSpPr>
          <p:grpSpPr>
            <a:xfrm>
              <a:off x="6483321" y="4746402"/>
              <a:ext cx="1260343" cy="215444"/>
              <a:chOff x="6460120" y="699980"/>
              <a:chExt cx="966195" cy="215444"/>
            </a:xfrm>
          </p:grpSpPr>
          <p:sp>
            <p:nvSpPr>
              <p:cNvPr id="189" name="TextBox 188"/>
              <p:cNvSpPr txBox="1"/>
              <p:nvPr/>
            </p:nvSpPr>
            <p:spPr>
              <a:xfrm>
                <a:off x="6460120" y="699980"/>
                <a:ext cx="542660" cy="215444"/>
              </a:xfrm>
              <a:prstGeom prst="rect">
                <a:avLst/>
              </a:prstGeom>
              <a:solidFill>
                <a:srgbClr val="00B050"/>
              </a:solidFill>
              <a:ln>
                <a:solidFill>
                  <a:schemeClr val="tx1"/>
                </a:solidFill>
              </a:ln>
            </p:spPr>
            <p:txBody>
              <a:bodyPr wrap="square" rtlCol="0">
                <a:spAutoFit/>
              </a:bodyPr>
              <a:lstStyle/>
              <a:p>
                <a:r>
                  <a:rPr lang="en-US" sz="800" dirty="0" smtClean="0"/>
                  <a:t>Lp-pe2</a:t>
                </a:r>
                <a:endParaRPr lang="en-US" sz="800" dirty="0"/>
              </a:p>
            </p:txBody>
          </p:sp>
          <p:sp>
            <p:nvSpPr>
              <p:cNvPr id="190" name="TextBox 189"/>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72" name="Group 70"/>
            <p:cNvGrpSpPr/>
            <p:nvPr/>
          </p:nvGrpSpPr>
          <p:grpSpPr>
            <a:xfrm>
              <a:off x="6450859" y="4219176"/>
              <a:ext cx="1260343" cy="215444"/>
              <a:chOff x="6460120" y="699980"/>
              <a:chExt cx="966195" cy="215444"/>
            </a:xfrm>
          </p:grpSpPr>
          <p:sp>
            <p:nvSpPr>
              <p:cNvPr id="187" name="TextBox 186"/>
              <p:cNvSpPr txBox="1"/>
              <p:nvPr/>
            </p:nvSpPr>
            <p:spPr>
              <a:xfrm>
                <a:off x="6460120" y="699980"/>
                <a:ext cx="486135" cy="215444"/>
              </a:xfrm>
              <a:prstGeom prst="rect">
                <a:avLst/>
              </a:prstGeom>
              <a:solidFill>
                <a:srgbClr val="C00000"/>
              </a:solidFill>
              <a:ln>
                <a:solidFill>
                  <a:schemeClr val="tx1"/>
                </a:solidFill>
              </a:ln>
            </p:spPr>
            <p:txBody>
              <a:bodyPr wrap="square" rtlCol="0">
                <a:spAutoFit/>
              </a:bodyPr>
              <a:lstStyle/>
              <a:p>
                <a:r>
                  <a:rPr lang="en-US" sz="800" dirty="0" smtClean="0"/>
                  <a:t>Lp3</a:t>
                </a:r>
                <a:endParaRPr lang="en-US" sz="800" dirty="0"/>
              </a:p>
            </p:txBody>
          </p:sp>
          <p:sp>
            <p:nvSpPr>
              <p:cNvPr id="188" name="TextBox 187"/>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sp>
          <p:nvSpPr>
            <p:cNvPr id="173" name="Freeform 172"/>
            <p:cNvSpPr/>
            <p:nvPr/>
          </p:nvSpPr>
          <p:spPr bwMode="auto">
            <a:xfrm>
              <a:off x="7378156" y="1862859"/>
              <a:ext cx="2506347" cy="264288"/>
            </a:xfrm>
            <a:custGeom>
              <a:avLst/>
              <a:gdLst>
                <a:gd name="connsiteX0" fmla="*/ 0 w 1921398"/>
                <a:gd name="connsiteY0" fmla="*/ 264288 h 264288"/>
                <a:gd name="connsiteX1" fmla="*/ 347241 w 1921398"/>
                <a:gd name="connsiteY1" fmla="*/ 79093 h 264288"/>
                <a:gd name="connsiteX2" fmla="*/ 1250066 w 1921398"/>
                <a:gd name="connsiteY2" fmla="*/ 21220 h 264288"/>
                <a:gd name="connsiteX3" fmla="*/ 1921398 w 1921398"/>
                <a:gd name="connsiteY3" fmla="*/ 206415 h 264288"/>
                <a:gd name="connsiteX4" fmla="*/ 1921398 w 1921398"/>
                <a:gd name="connsiteY4" fmla="*/ 206415 h 2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1398" h="264288">
                  <a:moveTo>
                    <a:pt x="0" y="264288"/>
                  </a:moveTo>
                  <a:cubicBezTo>
                    <a:pt x="69448" y="191946"/>
                    <a:pt x="138897" y="119604"/>
                    <a:pt x="347241" y="79093"/>
                  </a:cubicBezTo>
                  <a:cubicBezTo>
                    <a:pt x="555585" y="38582"/>
                    <a:pt x="987707" y="0"/>
                    <a:pt x="1250066" y="21220"/>
                  </a:cubicBezTo>
                  <a:cubicBezTo>
                    <a:pt x="1512425" y="42440"/>
                    <a:pt x="1921398" y="206415"/>
                    <a:pt x="1921398" y="206415"/>
                  </a:cubicBezTo>
                  <a:lnTo>
                    <a:pt x="1921398" y="206415"/>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74" name="Freeform 173"/>
            <p:cNvSpPr/>
            <p:nvPr/>
          </p:nvSpPr>
          <p:spPr bwMode="auto">
            <a:xfrm>
              <a:off x="7378156" y="2756039"/>
              <a:ext cx="1494749" cy="297083"/>
            </a:xfrm>
            <a:custGeom>
              <a:avLst/>
              <a:gdLst>
                <a:gd name="connsiteX0" fmla="*/ 0 w 1145894"/>
                <a:gd name="connsiteY0" fmla="*/ 192911 h 297083"/>
                <a:gd name="connsiteX1" fmla="*/ 127322 w 1145894"/>
                <a:gd name="connsiteY1" fmla="*/ 54015 h 297083"/>
                <a:gd name="connsiteX2" fmla="*/ 405114 w 1145894"/>
                <a:gd name="connsiteY2" fmla="*/ 7716 h 297083"/>
                <a:gd name="connsiteX3" fmla="*/ 544010 w 1145894"/>
                <a:gd name="connsiteY3" fmla="*/ 7716 h 297083"/>
                <a:gd name="connsiteX4" fmla="*/ 844952 w 1145894"/>
                <a:gd name="connsiteY4" fmla="*/ 54015 h 297083"/>
                <a:gd name="connsiteX5" fmla="*/ 1145894 w 1145894"/>
                <a:gd name="connsiteY5" fmla="*/ 297083 h 297083"/>
                <a:gd name="connsiteX6" fmla="*/ 1145894 w 1145894"/>
                <a:gd name="connsiteY6" fmla="*/ 297083 h 297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894" h="297083">
                  <a:moveTo>
                    <a:pt x="0" y="192911"/>
                  </a:moveTo>
                  <a:cubicBezTo>
                    <a:pt x="29901" y="138896"/>
                    <a:pt x="59803" y="84881"/>
                    <a:pt x="127322" y="54015"/>
                  </a:cubicBezTo>
                  <a:cubicBezTo>
                    <a:pt x="194841" y="23149"/>
                    <a:pt x="335666" y="15432"/>
                    <a:pt x="405114" y="7716"/>
                  </a:cubicBezTo>
                  <a:cubicBezTo>
                    <a:pt x="474562" y="0"/>
                    <a:pt x="470704" y="0"/>
                    <a:pt x="544010" y="7716"/>
                  </a:cubicBezTo>
                  <a:cubicBezTo>
                    <a:pt x="617316" y="15432"/>
                    <a:pt x="744638" y="5787"/>
                    <a:pt x="844952" y="54015"/>
                  </a:cubicBezTo>
                  <a:cubicBezTo>
                    <a:pt x="945266" y="102243"/>
                    <a:pt x="1145894" y="297083"/>
                    <a:pt x="1145894" y="297083"/>
                  </a:cubicBezTo>
                  <a:lnTo>
                    <a:pt x="1145894" y="297083"/>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75" name="Freeform 174"/>
            <p:cNvSpPr/>
            <p:nvPr/>
          </p:nvSpPr>
          <p:spPr bwMode="auto">
            <a:xfrm>
              <a:off x="7332861" y="3736028"/>
              <a:ext cx="1177682" cy="289367"/>
            </a:xfrm>
            <a:custGeom>
              <a:avLst/>
              <a:gdLst>
                <a:gd name="connsiteX0" fmla="*/ 0 w 902826"/>
                <a:gd name="connsiteY0" fmla="*/ 173621 h 370391"/>
                <a:gd name="connsiteX1" fmla="*/ 138896 w 902826"/>
                <a:gd name="connsiteY1" fmla="*/ 289367 h 370391"/>
                <a:gd name="connsiteX2" fmla="*/ 381965 w 902826"/>
                <a:gd name="connsiteY2" fmla="*/ 358816 h 370391"/>
                <a:gd name="connsiteX3" fmla="*/ 694481 w 902826"/>
                <a:gd name="connsiteY3" fmla="*/ 219919 h 370391"/>
                <a:gd name="connsiteX4" fmla="*/ 902826 w 902826"/>
                <a:gd name="connsiteY4" fmla="*/ 0 h 370391"/>
                <a:gd name="connsiteX5" fmla="*/ 902826 w 902826"/>
                <a:gd name="connsiteY5" fmla="*/ 0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826" h="370391">
                  <a:moveTo>
                    <a:pt x="0" y="173621"/>
                  </a:moveTo>
                  <a:cubicBezTo>
                    <a:pt x="37617" y="216061"/>
                    <a:pt x="75235" y="258501"/>
                    <a:pt x="138896" y="289367"/>
                  </a:cubicBezTo>
                  <a:cubicBezTo>
                    <a:pt x="202557" y="320233"/>
                    <a:pt x="289367" y="370391"/>
                    <a:pt x="381965" y="358816"/>
                  </a:cubicBezTo>
                  <a:cubicBezTo>
                    <a:pt x="474563" y="347241"/>
                    <a:pt x="607671" y="279722"/>
                    <a:pt x="694481" y="219919"/>
                  </a:cubicBezTo>
                  <a:cubicBezTo>
                    <a:pt x="781291" y="160116"/>
                    <a:pt x="902826" y="0"/>
                    <a:pt x="902826" y="0"/>
                  </a:cubicBezTo>
                  <a:lnTo>
                    <a:pt x="902826" y="0"/>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76" name="Freeform 175"/>
            <p:cNvSpPr/>
            <p:nvPr/>
          </p:nvSpPr>
          <p:spPr bwMode="auto">
            <a:xfrm>
              <a:off x="7710322" y="4127639"/>
              <a:ext cx="2098687" cy="256572"/>
            </a:xfrm>
            <a:custGeom>
              <a:avLst/>
              <a:gdLst>
                <a:gd name="connsiteX0" fmla="*/ 0 w 1608881"/>
                <a:gd name="connsiteY0" fmla="*/ 256572 h 256572"/>
                <a:gd name="connsiteX1" fmla="*/ 335666 w 1608881"/>
                <a:gd name="connsiteY1" fmla="*/ 140825 h 256572"/>
                <a:gd name="connsiteX2" fmla="*/ 682907 w 1608881"/>
                <a:gd name="connsiteY2" fmla="*/ 48227 h 256572"/>
                <a:gd name="connsiteX3" fmla="*/ 1122745 w 1608881"/>
                <a:gd name="connsiteY3" fmla="*/ 1929 h 256572"/>
                <a:gd name="connsiteX4" fmla="*/ 1446836 w 1608881"/>
                <a:gd name="connsiteY4" fmla="*/ 59802 h 256572"/>
                <a:gd name="connsiteX5" fmla="*/ 1608881 w 1608881"/>
                <a:gd name="connsiteY5" fmla="*/ 256572 h 256572"/>
                <a:gd name="connsiteX6" fmla="*/ 1608881 w 1608881"/>
                <a:gd name="connsiteY6" fmla="*/ 256572 h 2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8881" h="256572">
                  <a:moveTo>
                    <a:pt x="0" y="256572"/>
                  </a:moveTo>
                  <a:cubicBezTo>
                    <a:pt x="110924" y="216060"/>
                    <a:pt x="221848" y="175549"/>
                    <a:pt x="335666" y="140825"/>
                  </a:cubicBezTo>
                  <a:cubicBezTo>
                    <a:pt x="449484" y="106101"/>
                    <a:pt x="551727" y="71376"/>
                    <a:pt x="682907" y="48227"/>
                  </a:cubicBezTo>
                  <a:cubicBezTo>
                    <a:pt x="814087" y="25078"/>
                    <a:pt x="995424" y="0"/>
                    <a:pt x="1122745" y="1929"/>
                  </a:cubicBezTo>
                  <a:cubicBezTo>
                    <a:pt x="1250066" y="3858"/>
                    <a:pt x="1365813" y="17362"/>
                    <a:pt x="1446836" y="59802"/>
                  </a:cubicBezTo>
                  <a:cubicBezTo>
                    <a:pt x="1527859" y="102243"/>
                    <a:pt x="1608881" y="256572"/>
                    <a:pt x="1608881" y="256572"/>
                  </a:cubicBezTo>
                  <a:lnTo>
                    <a:pt x="1608881" y="256572"/>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77" name="Freeform 176"/>
            <p:cNvSpPr/>
            <p:nvPr/>
          </p:nvSpPr>
          <p:spPr bwMode="auto">
            <a:xfrm>
              <a:off x="7725421" y="4870347"/>
              <a:ext cx="3306565" cy="183267"/>
            </a:xfrm>
            <a:custGeom>
              <a:avLst/>
              <a:gdLst>
                <a:gd name="connsiteX0" fmla="*/ 0 w 2534856"/>
                <a:gd name="connsiteY0" fmla="*/ 0 h 183267"/>
                <a:gd name="connsiteX1" fmla="*/ 393539 w 2534856"/>
                <a:gd name="connsiteY1" fmla="*/ 46299 h 183267"/>
                <a:gd name="connsiteX2" fmla="*/ 983848 w 2534856"/>
                <a:gd name="connsiteY2" fmla="*/ 138897 h 183267"/>
                <a:gd name="connsiteX3" fmla="*/ 1643605 w 2534856"/>
                <a:gd name="connsiteY3" fmla="*/ 173621 h 183267"/>
                <a:gd name="connsiteX4" fmla="*/ 2210765 w 2534856"/>
                <a:gd name="connsiteY4" fmla="*/ 81023 h 183267"/>
                <a:gd name="connsiteX5" fmla="*/ 2534856 w 2534856"/>
                <a:gd name="connsiteY5" fmla="*/ 0 h 183267"/>
                <a:gd name="connsiteX6" fmla="*/ 2534856 w 2534856"/>
                <a:gd name="connsiteY6" fmla="*/ 0 h 18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4856" h="183267">
                  <a:moveTo>
                    <a:pt x="0" y="0"/>
                  </a:moveTo>
                  <a:cubicBezTo>
                    <a:pt x="114782" y="11574"/>
                    <a:pt x="229564" y="23149"/>
                    <a:pt x="393539" y="46299"/>
                  </a:cubicBezTo>
                  <a:cubicBezTo>
                    <a:pt x="557514" y="69449"/>
                    <a:pt x="775504" y="117677"/>
                    <a:pt x="983848" y="138897"/>
                  </a:cubicBezTo>
                  <a:cubicBezTo>
                    <a:pt x="1192192" y="160117"/>
                    <a:pt x="1439119" y="183267"/>
                    <a:pt x="1643605" y="173621"/>
                  </a:cubicBezTo>
                  <a:cubicBezTo>
                    <a:pt x="1848091" y="163975"/>
                    <a:pt x="2062223" y="109960"/>
                    <a:pt x="2210765" y="81023"/>
                  </a:cubicBezTo>
                  <a:cubicBezTo>
                    <a:pt x="2359307" y="52086"/>
                    <a:pt x="2534856" y="0"/>
                    <a:pt x="2534856" y="0"/>
                  </a:cubicBezTo>
                  <a:lnTo>
                    <a:pt x="2534856" y="0"/>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cxnSp>
          <p:nvCxnSpPr>
            <p:cNvPr id="178" name="Straight Arrow Connector 177"/>
            <p:cNvCxnSpPr/>
            <p:nvPr/>
          </p:nvCxnSpPr>
          <p:spPr bwMode="auto">
            <a:xfrm>
              <a:off x="6656990" y="4546440"/>
              <a:ext cx="0" cy="231494"/>
            </a:xfrm>
            <a:prstGeom prst="straightConnector1">
              <a:avLst/>
            </a:prstGeom>
            <a:noFill/>
            <a:ln w="25400" cap="flat" cmpd="sng" algn="ctr">
              <a:solidFill>
                <a:schemeClr val="bg1">
                  <a:lumMod val="65000"/>
                </a:schemeClr>
              </a:solidFill>
              <a:prstDash val="solid"/>
              <a:round/>
              <a:headEnd type="none" w="med" len="med"/>
              <a:tailEnd type="triangle"/>
            </a:ln>
            <a:effectLst/>
          </p:spPr>
        </p:cxnSp>
        <p:cxnSp>
          <p:nvCxnSpPr>
            <p:cNvPr id="179" name="Straight Arrow Connector 178"/>
            <p:cNvCxnSpPr/>
            <p:nvPr/>
          </p:nvCxnSpPr>
          <p:spPr bwMode="auto">
            <a:xfrm>
              <a:off x="6601862" y="2442348"/>
              <a:ext cx="15437" cy="358815"/>
            </a:xfrm>
            <a:prstGeom prst="straightConnector1">
              <a:avLst/>
            </a:prstGeom>
            <a:noFill/>
            <a:ln w="25400" cap="flat" cmpd="sng" algn="ctr">
              <a:solidFill>
                <a:schemeClr val="bg1">
                  <a:lumMod val="65000"/>
                </a:schemeClr>
              </a:solidFill>
              <a:prstDash val="solid"/>
              <a:round/>
              <a:headEnd type="none" w="med" len="med"/>
              <a:tailEnd type="triangle"/>
            </a:ln>
            <a:effectLst/>
          </p:spPr>
        </p:cxnSp>
        <p:cxnSp>
          <p:nvCxnSpPr>
            <p:cNvPr id="180" name="Straight Arrow Connector 179"/>
            <p:cNvCxnSpPr/>
            <p:nvPr/>
          </p:nvCxnSpPr>
          <p:spPr bwMode="auto">
            <a:xfrm>
              <a:off x="6601862" y="3256282"/>
              <a:ext cx="15437" cy="358815"/>
            </a:xfrm>
            <a:prstGeom prst="straightConnector1">
              <a:avLst/>
            </a:prstGeom>
            <a:noFill/>
            <a:ln w="25400" cap="flat" cmpd="sng" algn="ctr">
              <a:solidFill>
                <a:schemeClr val="bg1">
                  <a:lumMod val="65000"/>
                </a:schemeClr>
              </a:solidFill>
              <a:prstDash val="solid"/>
              <a:round/>
              <a:headEnd type="none" w="med" len="med"/>
              <a:tailEnd type="triangle"/>
            </a:ln>
            <a:effectLst/>
          </p:spPr>
        </p:cxnSp>
        <p:cxnSp>
          <p:nvCxnSpPr>
            <p:cNvPr id="181" name="Straight Arrow Connector 180"/>
            <p:cNvCxnSpPr/>
            <p:nvPr/>
          </p:nvCxnSpPr>
          <p:spPr bwMode="auto">
            <a:xfrm>
              <a:off x="6648359" y="3932797"/>
              <a:ext cx="0" cy="231494"/>
            </a:xfrm>
            <a:prstGeom prst="straightConnector1">
              <a:avLst/>
            </a:prstGeom>
            <a:noFill/>
            <a:ln w="25400" cap="flat" cmpd="sng" algn="ctr">
              <a:solidFill>
                <a:schemeClr val="bg1">
                  <a:lumMod val="65000"/>
                </a:schemeClr>
              </a:solidFill>
              <a:prstDash val="solid"/>
              <a:round/>
              <a:headEnd type="none" w="med" len="med"/>
              <a:tailEnd type="triangle"/>
            </a:ln>
            <a:effectLst/>
          </p:spPr>
        </p:cxnSp>
        <p:sp>
          <p:nvSpPr>
            <p:cNvPr id="182" name="Freeform 181"/>
            <p:cNvSpPr/>
            <p:nvPr/>
          </p:nvSpPr>
          <p:spPr bwMode="auto">
            <a:xfrm>
              <a:off x="9890991" y="2609337"/>
              <a:ext cx="1312139" cy="1377387"/>
            </a:xfrm>
            <a:custGeom>
              <a:avLst/>
              <a:gdLst>
                <a:gd name="connsiteX0" fmla="*/ 0 w 983848"/>
                <a:gd name="connsiteY0" fmla="*/ 0 h 1377387"/>
                <a:gd name="connsiteX1" fmla="*/ 289367 w 983848"/>
                <a:gd name="connsiteY1" fmla="*/ 243068 h 1377387"/>
                <a:gd name="connsiteX2" fmla="*/ 590309 w 983848"/>
                <a:gd name="connsiteY2" fmla="*/ 532435 h 1377387"/>
                <a:gd name="connsiteX3" fmla="*/ 879676 w 983848"/>
                <a:gd name="connsiteY3" fmla="*/ 902825 h 1377387"/>
                <a:gd name="connsiteX4" fmla="*/ 983848 w 983848"/>
                <a:gd name="connsiteY4" fmla="*/ 1377387 h 1377387"/>
                <a:gd name="connsiteX5" fmla="*/ 983848 w 983848"/>
                <a:gd name="connsiteY5" fmla="*/ 1377387 h 137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3848" h="1377387">
                  <a:moveTo>
                    <a:pt x="0" y="0"/>
                  </a:moveTo>
                  <a:cubicBezTo>
                    <a:pt x="95491" y="77164"/>
                    <a:pt x="190982" y="154329"/>
                    <a:pt x="289367" y="243068"/>
                  </a:cubicBezTo>
                  <a:cubicBezTo>
                    <a:pt x="387752" y="331807"/>
                    <a:pt x="491924" y="422476"/>
                    <a:pt x="590309" y="532435"/>
                  </a:cubicBezTo>
                  <a:cubicBezTo>
                    <a:pt x="688694" y="642394"/>
                    <a:pt x="814086" y="762000"/>
                    <a:pt x="879676" y="902825"/>
                  </a:cubicBezTo>
                  <a:cubicBezTo>
                    <a:pt x="945266" y="1043650"/>
                    <a:pt x="983848" y="1377387"/>
                    <a:pt x="983848" y="1377387"/>
                  </a:cubicBezTo>
                  <a:lnTo>
                    <a:pt x="983848" y="1377387"/>
                  </a:lnTo>
                </a:path>
              </a:pathLst>
            </a:custGeom>
            <a:noFill/>
            <a:ln w="9525" cap="flat" cmpd="sng" algn="ctr">
              <a:solidFill>
                <a:srgbClr val="FFC000"/>
              </a:solidFill>
              <a:prstDash val="dash"/>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83" name="TextBox 39"/>
            <p:cNvSpPr txBox="1">
              <a:spLocks noChangeArrowheads="1"/>
            </p:cNvSpPr>
            <p:nvPr/>
          </p:nvSpPr>
          <p:spPr bwMode="auto">
            <a:xfrm>
              <a:off x="10187902" y="2269301"/>
              <a:ext cx="1913952"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t>Lp1-&gt;Lp3, N</a:t>
              </a:r>
            </a:p>
            <a:p>
              <a:pPr>
                <a:lnSpc>
                  <a:spcPct val="100000"/>
                </a:lnSpc>
              </a:pPr>
              <a:r>
                <a:rPr lang="en-US" altLang="zh-CN" sz="1000" b="0" dirty="0" smtClean="0"/>
                <a:t>FRR: Lp1-&gt;Lb5, TMP1</a:t>
              </a:r>
              <a:endParaRPr lang="zh-CN" altLang="en-US" sz="1000" b="0" dirty="0"/>
            </a:p>
          </p:txBody>
        </p:sp>
        <p:sp>
          <p:nvSpPr>
            <p:cNvPr id="184" name="TextBox 39"/>
            <p:cNvSpPr txBox="1">
              <a:spLocks noChangeArrowheads="1"/>
            </p:cNvSpPr>
            <p:nvPr/>
          </p:nvSpPr>
          <p:spPr bwMode="auto">
            <a:xfrm>
              <a:off x="10301142" y="3535973"/>
              <a:ext cx="1894034"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t>Lp3-&gt;Lp-pe2,PE2</a:t>
              </a:r>
            </a:p>
            <a:p>
              <a:pPr>
                <a:lnSpc>
                  <a:spcPct val="100000"/>
                </a:lnSpc>
              </a:pPr>
              <a:r>
                <a:rPr lang="en-US" altLang="zh-CN" sz="1000" b="0" dirty="0" smtClean="0"/>
                <a:t>FRR: Lb3-&gt;Lp-pe2, PE2</a:t>
              </a:r>
              <a:endParaRPr lang="zh-CN" altLang="en-US" sz="1000" b="0" dirty="0"/>
            </a:p>
          </p:txBody>
        </p:sp>
        <p:sp>
          <p:nvSpPr>
            <p:cNvPr id="185" name="TextBox 41"/>
            <p:cNvSpPr txBox="1">
              <a:spLocks noChangeArrowheads="1"/>
            </p:cNvSpPr>
            <p:nvPr/>
          </p:nvSpPr>
          <p:spPr bwMode="auto">
            <a:xfrm>
              <a:off x="9171685" y="5223023"/>
              <a:ext cx="1056334" cy="246221"/>
            </a:xfrm>
            <a:prstGeom prst="rect">
              <a:avLst/>
            </a:prstGeom>
            <a:noFill/>
            <a:ln w="9525">
              <a:noFill/>
              <a:miter lim="800000"/>
              <a:headEnd/>
              <a:tailEnd/>
            </a:ln>
          </p:spPr>
          <p:txBody>
            <a:bodyPr wrap="square">
              <a:spAutoFit/>
            </a:bodyPr>
            <a:lstStyle/>
            <a:p>
              <a:pPr algn="ctr">
                <a:lnSpc>
                  <a:spcPct val="100000"/>
                </a:lnSpc>
              </a:pPr>
              <a:r>
                <a:rPr lang="en-US" altLang="zh-CN" sz="1000" dirty="0" smtClean="0">
                  <a:solidFill>
                    <a:srgbClr val="FF0000"/>
                  </a:solidFill>
                </a:rPr>
                <a:t>FRR Domain</a:t>
              </a:r>
              <a:endParaRPr lang="zh-CN" altLang="en-US" sz="1000" dirty="0">
                <a:solidFill>
                  <a:srgbClr val="FF0000"/>
                </a:solidFill>
              </a:endParaRPr>
            </a:p>
          </p:txBody>
        </p:sp>
        <p:sp>
          <p:nvSpPr>
            <p:cNvPr id="186" name="Freeform 185"/>
            <p:cNvSpPr/>
            <p:nvPr/>
          </p:nvSpPr>
          <p:spPr bwMode="auto">
            <a:xfrm>
              <a:off x="9982366" y="4777934"/>
              <a:ext cx="393538" cy="673260"/>
            </a:xfrm>
            <a:custGeom>
              <a:avLst/>
              <a:gdLst>
                <a:gd name="connsiteX0" fmla="*/ 0 w 393539"/>
                <a:gd name="connsiteY0" fmla="*/ 636607 h 673260"/>
                <a:gd name="connsiteX1" fmla="*/ 173620 w 393539"/>
                <a:gd name="connsiteY1" fmla="*/ 567159 h 673260"/>
                <a:gd name="connsiteX2" fmla="*/ 393539 w 393539"/>
                <a:gd name="connsiteY2" fmla="*/ 0 h 673260"/>
                <a:gd name="connsiteX3" fmla="*/ 393539 w 393539"/>
                <a:gd name="connsiteY3" fmla="*/ 0 h 673260"/>
              </a:gdLst>
              <a:ahLst/>
              <a:cxnLst>
                <a:cxn ang="0">
                  <a:pos x="connsiteX0" y="connsiteY0"/>
                </a:cxn>
                <a:cxn ang="0">
                  <a:pos x="connsiteX1" y="connsiteY1"/>
                </a:cxn>
                <a:cxn ang="0">
                  <a:pos x="connsiteX2" y="connsiteY2"/>
                </a:cxn>
                <a:cxn ang="0">
                  <a:pos x="connsiteX3" y="connsiteY3"/>
                </a:cxn>
              </a:cxnLst>
              <a:rect l="l" t="t" r="r" b="b"/>
              <a:pathLst>
                <a:path w="393539" h="673260">
                  <a:moveTo>
                    <a:pt x="0" y="636607"/>
                  </a:moveTo>
                  <a:cubicBezTo>
                    <a:pt x="54015" y="654933"/>
                    <a:pt x="108030" y="673260"/>
                    <a:pt x="173620" y="567159"/>
                  </a:cubicBezTo>
                  <a:cubicBezTo>
                    <a:pt x="239210" y="461058"/>
                    <a:pt x="393539" y="0"/>
                    <a:pt x="393539" y="0"/>
                  </a:cubicBezTo>
                  <a:lnTo>
                    <a:pt x="393539" y="0"/>
                  </a:lnTo>
                </a:path>
              </a:pathLst>
            </a:custGeom>
            <a:noFill/>
            <a:ln w="9525" cap="flat" cmpd="sng" algn="ctr">
              <a:solidFill>
                <a:schemeClr val="tx1"/>
              </a:solidFill>
              <a:prstDash val="solid"/>
              <a:round/>
              <a:headEnd type="none" w="med" len="med"/>
              <a:tailEnd type="arrow"/>
            </a:ln>
            <a:effectLst/>
          </p:spPr>
          <p:txBody>
            <a:bodyPr rtlCol="0" anchor="ctr"/>
            <a:lstStyle/>
            <a:p>
              <a:pPr algn="ctr"/>
              <a:endParaRPr lang="en-US" dirty="0"/>
            </a:p>
          </p:txBody>
        </p:sp>
      </p:grpSp>
      <p:sp>
        <p:nvSpPr>
          <p:cNvPr id="199" name="Rectangle 198"/>
          <p:cNvSpPr/>
          <p:nvPr/>
        </p:nvSpPr>
        <p:spPr>
          <a:xfrm>
            <a:off x="714544" y="5674188"/>
            <a:ext cx="6051734" cy="1169551"/>
          </a:xfrm>
          <a:prstGeom prst="rect">
            <a:avLst/>
          </a:prstGeom>
        </p:spPr>
        <p:txBody>
          <a:bodyPr wrap="square">
            <a:spAutoFit/>
          </a:bodyPr>
          <a:lstStyle/>
          <a:p>
            <a:pPr marL="342900" indent="-342900">
              <a:lnSpc>
                <a:spcPct val="100000"/>
              </a:lnSpc>
              <a:buFont typeface="+mj-lt"/>
              <a:buAutoNum type="arabicPeriod"/>
            </a:pPr>
            <a:r>
              <a:rPr lang="en-US" sz="1400" dirty="0" smtClean="0"/>
              <a:t>Detour LSP Setup Initiated by MP via PATH/RESV Messages</a:t>
            </a:r>
            <a:endParaRPr lang="en-US" sz="1400" b="0" dirty="0" smtClean="0"/>
          </a:p>
          <a:p>
            <a:pPr marL="342900" indent="-342900">
              <a:lnSpc>
                <a:spcPct val="100000"/>
              </a:lnSpc>
              <a:buFont typeface="+mj-lt"/>
              <a:buAutoNum type="arabicPeriod" startAt="2"/>
            </a:pPr>
            <a:r>
              <a:rPr lang="en-US" sz="1400" dirty="0" smtClean="0"/>
              <a:t>Single Label Assigning and Binding; FRR Entry Creation</a:t>
            </a:r>
            <a:endParaRPr lang="en-US" sz="1400" b="0" dirty="0" smtClean="0"/>
          </a:p>
          <a:p>
            <a:pPr marL="342900" indent="-342900">
              <a:lnSpc>
                <a:spcPct val="100000"/>
              </a:lnSpc>
              <a:buFont typeface="+mj-lt"/>
              <a:buAutoNum type="arabicPeriod" startAt="3"/>
            </a:pPr>
            <a:r>
              <a:rPr lang="en-US" sz="1400" dirty="0" smtClean="0"/>
              <a:t>Link or Node Failure Repair</a:t>
            </a:r>
            <a:endParaRPr lang="en-US" sz="1400" b="0" dirty="0" smtClean="0"/>
          </a:p>
          <a:p>
            <a:pPr marL="342900" indent="-342900">
              <a:lnSpc>
                <a:spcPct val="100000"/>
              </a:lnSpc>
              <a:buFont typeface="+mj-lt"/>
              <a:buAutoNum type="arabicPeriod" startAt="4"/>
            </a:pPr>
            <a:r>
              <a:rPr lang="en-US" sz="1400" dirty="0" smtClean="0"/>
              <a:t>Re-convergence after Local Repair</a:t>
            </a:r>
          </a:p>
          <a:p>
            <a:pPr marL="342900" indent="-342900">
              <a:lnSpc>
                <a:spcPct val="100000"/>
              </a:lnSpc>
            </a:pPr>
            <a:r>
              <a:rPr lang="en-US" sz="1400" b="0" dirty="0" smtClean="0">
                <a:latin typeface="Arial" charset="0"/>
                <a:ea typeface="宋体" charset="-122"/>
              </a:rPr>
              <a:t>       </a:t>
            </a:r>
            <a:endParaRPr lang="en-US" sz="1400" b="0" dirty="0" smtClean="0"/>
          </a:p>
        </p:txBody>
      </p:sp>
      <p:sp>
        <p:nvSpPr>
          <p:cNvPr id="200" name="Rectangle 199"/>
          <p:cNvSpPr/>
          <p:nvPr/>
        </p:nvSpPr>
        <p:spPr>
          <a:xfrm>
            <a:off x="238927" y="5335634"/>
            <a:ext cx="2795169" cy="338554"/>
          </a:xfrm>
          <a:prstGeom prst="rect">
            <a:avLst/>
          </a:prstGeom>
        </p:spPr>
        <p:txBody>
          <a:bodyPr wrap="square">
            <a:spAutoFit/>
          </a:bodyPr>
          <a:lstStyle/>
          <a:p>
            <a:pPr algn="ctr"/>
            <a:r>
              <a:rPr lang="en-US" altLang="zh-CN" sz="1600" kern="0" dirty="0" smtClean="0"/>
              <a:t>The Procedure Includes:</a:t>
            </a:r>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Group 86"/>
          <p:cNvGrpSpPr/>
          <p:nvPr/>
        </p:nvGrpSpPr>
        <p:grpSpPr>
          <a:xfrm>
            <a:off x="5855281" y="779104"/>
            <a:ext cx="6813859" cy="4998390"/>
            <a:chOff x="5628307" y="1212532"/>
            <a:chExt cx="6813859" cy="4998390"/>
          </a:xfrm>
        </p:grpSpPr>
        <p:sp>
          <p:nvSpPr>
            <p:cNvPr id="95" name="Oval 94"/>
            <p:cNvSpPr/>
            <p:nvPr/>
          </p:nvSpPr>
          <p:spPr bwMode="auto">
            <a:xfrm>
              <a:off x="7704982" y="2019880"/>
              <a:ext cx="4206095" cy="2989622"/>
            </a:xfrm>
            <a:prstGeom prst="ellipse">
              <a:avLst/>
            </a:prstGeom>
            <a:solidFill>
              <a:schemeClr val="bg1">
                <a:lumMod val="95000"/>
              </a:schemeClr>
            </a:solidFill>
            <a:ln w="9525" cap="flat" cmpd="sng" algn="ctr">
              <a:solidFill>
                <a:srgbClr val="DE0000"/>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grpSp>
          <p:nvGrpSpPr>
            <p:cNvPr id="2" name="Group 198"/>
            <p:cNvGrpSpPr/>
            <p:nvPr/>
          </p:nvGrpSpPr>
          <p:grpSpPr>
            <a:xfrm>
              <a:off x="5628307" y="1212532"/>
              <a:ext cx="6566870" cy="4998390"/>
              <a:chOff x="4220130" y="1006503"/>
              <a:chExt cx="4923870" cy="4998390"/>
            </a:xfrm>
          </p:grpSpPr>
          <p:grpSp>
            <p:nvGrpSpPr>
              <p:cNvPr id="4" name="Group 56"/>
              <p:cNvGrpSpPr/>
              <p:nvPr/>
            </p:nvGrpSpPr>
            <p:grpSpPr>
              <a:xfrm>
                <a:off x="4650514" y="1236903"/>
                <a:ext cx="1424421" cy="246221"/>
                <a:chOff x="5912372" y="2220719"/>
                <a:chExt cx="1424421" cy="246221"/>
              </a:xfrm>
            </p:grpSpPr>
            <p:cxnSp>
              <p:nvCxnSpPr>
                <p:cNvPr id="174" name="直接箭头连接符 158"/>
                <p:cNvCxnSpPr/>
                <p:nvPr/>
              </p:nvCxnSpPr>
              <p:spPr bwMode="auto">
                <a:xfrm flipH="1" flipV="1">
                  <a:off x="5912372" y="2371495"/>
                  <a:ext cx="389737" cy="7177"/>
                </a:xfrm>
                <a:prstGeom prst="straightConnector1">
                  <a:avLst/>
                </a:prstGeom>
                <a:solidFill>
                  <a:schemeClr val="accent1"/>
                </a:solidFill>
                <a:ln w="12700" cap="flat" cmpd="sng" algn="ctr">
                  <a:solidFill>
                    <a:srgbClr val="DE0000"/>
                  </a:solidFill>
                  <a:prstDash val="solid"/>
                  <a:round/>
                  <a:headEnd type="triangle" w="med" len="med"/>
                  <a:tailEnd type="triangle"/>
                </a:ln>
                <a:effectLst>
                  <a:outerShdw blurRad="50800" dist="38100" dir="8100000" algn="tr" rotWithShape="0">
                    <a:prstClr val="black">
                      <a:alpha val="40000"/>
                    </a:prstClr>
                  </a:outerShdw>
                </a:effectLst>
              </p:spPr>
            </p:cxnSp>
            <p:sp>
              <p:nvSpPr>
                <p:cNvPr id="175" name="TextBox 159"/>
                <p:cNvSpPr txBox="1">
                  <a:spLocks noChangeArrowheads="1"/>
                </p:cNvSpPr>
                <p:nvPr/>
              </p:nvSpPr>
              <p:spPr bwMode="auto">
                <a:xfrm>
                  <a:off x="6229541" y="2220719"/>
                  <a:ext cx="1107252" cy="246221"/>
                </a:xfrm>
                <a:prstGeom prst="rect">
                  <a:avLst/>
                </a:prstGeom>
                <a:noFill/>
                <a:ln w="9525">
                  <a:noFill/>
                  <a:miter lim="800000"/>
                  <a:headEnd/>
                  <a:tailEnd/>
                </a:ln>
              </p:spPr>
              <p:txBody>
                <a:bodyPr wrap="square">
                  <a:spAutoFit/>
                </a:bodyPr>
                <a:lstStyle/>
                <a:p>
                  <a:r>
                    <a:rPr lang="en-US" altLang="zh-CN" sz="1000" b="0" dirty="0" smtClean="0"/>
                    <a:t>Backup Path</a:t>
                  </a:r>
                  <a:endParaRPr lang="zh-CN" altLang="en-US" sz="1000" b="0" dirty="0"/>
                </a:p>
              </p:txBody>
            </p:sp>
          </p:grpSp>
          <p:cxnSp>
            <p:nvCxnSpPr>
              <p:cNvPr id="70" name="直接箭头连接符 17"/>
              <p:cNvCxnSpPr>
                <a:cxnSpLocks noChangeShapeType="1"/>
                <a:stCxn id="117" idx="1"/>
              </p:cNvCxnSpPr>
              <p:nvPr/>
            </p:nvCxnSpPr>
            <p:spPr bwMode="auto">
              <a:xfrm flipH="1">
                <a:off x="6310006" y="2356721"/>
                <a:ext cx="836793" cy="892093"/>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71" name="直接箭头连接符 17"/>
              <p:cNvCxnSpPr>
                <a:cxnSpLocks noChangeShapeType="1"/>
              </p:cNvCxnSpPr>
              <p:nvPr/>
            </p:nvCxnSpPr>
            <p:spPr bwMode="auto">
              <a:xfrm flipH="1" flipV="1">
                <a:off x="7524424" y="3248816"/>
                <a:ext cx="961925" cy="577143"/>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75" name="直接箭头连接符 30"/>
              <p:cNvCxnSpPr>
                <a:cxnSpLocks noChangeShapeType="1"/>
                <a:endCxn id="117" idx="0"/>
              </p:cNvCxnSpPr>
              <p:nvPr/>
            </p:nvCxnSpPr>
            <p:spPr bwMode="auto">
              <a:xfrm>
                <a:off x="7358963" y="1682840"/>
                <a:ext cx="15834" cy="48805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78" name="直接箭头连接符 17"/>
              <p:cNvCxnSpPr>
                <a:cxnSpLocks noChangeShapeType="1"/>
              </p:cNvCxnSpPr>
              <p:nvPr/>
            </p:nvCxnSpPr>
            <p:spPr bwMode="auto">
              <a:xfrm flipH="1">
                <a:off x="8056858" y="4116904"/>
                <a:ext cx="443347" cy="955964"/>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79" name="直接箭头连接符 30"/>
              <p:cNvCxnSpPr>
                <a:cxnSpLocks noChangeShapeType="1"/>
              </p:cNvCxnSpPr>
              <p:nvPr/>
            </p:nvCxnSpPr>
            <p:spPr bwMode="auto">
              <a:xfrm>
                <a:off x="7370047" y="2478477"/>
                <a:ext cx="0" cy="70141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pic>
            <p:nvPicPr>
              <p:cNvPr id="81" name="Picture 5" descr="C:\Documents and Settings\z00141669\桌面\1530942398329537310.png"/>
              <p:cNvPicPr>
                <a:picLocks noChangeAspect="1" noChangeArrowheads="1"/>
              </p:cNvPicPr>
              <p:nvPr/>
            </p:nvPicPr>
            <p:blipFill>
              <a:blip r:embed="rId3" cstate="print"/>
              <a:srcRect/>
              <a:stretch>
                <a:fillRect/>
              </a:stretch>
            </p:blipFill>
            <p:spPr bwMode="auto">
              <a:xfrm>
                <a:off x="7138089" y="1311193"/>
                <a:ext cx="456000" cy="371647"/>
              </a:xfrm>
              <a:prstGeom prst="rect">
                <a:avLst/>
              </a:prstGeom>
              <a:noFill/>
              <a:effectLst>
                <a:outerShdw blurRad="50800" dist="38100" dir="8100000" algn="tr" rotWithShape="0">
                  <a:prstClr val="black">
                    <a:alpha val="40000"/>
                  </a:prstClr>
                </a:outerShdw>
              </a:effectLst>
            </p:spPr>
          </p:pic>
          <p:pic>
            <p:nvPicPr>
              <p:cNvPr id="85" name="Picture 5" descr="C:\Documents and Settings\z00141669\桌面\1530942398329537310.png"/>
              <p:cNvPicPr>
                <a:picLocks noChangeAspect="1" noChangeArrowheads="1"/>
              </p:cNvPicPr>
              <p:nvPr/>
            </p:nvPicPr>
            <p:blipFill>
              <a:blip r:embed="rId3" cstate="print"/>
              <a:srcRect/>
              <a:stretch>
                <a:fillRect/>
              </a:stretch>
            </p:blipFill>
            <p:spPr bwMode="auto">
              <a:xfrm>
                <a:off x="5938713" y="3062991"/>
                <a:ext cx="456000" cy="371647"/>
              </a:xfrm>
              <a:prstGeom prst="rect">
                <a:avLst/>
              </a:prstGeom>
              <a:noFill/>
              <a:effectLst>
                <a:outerShdw blurRad="50800" dist="38100" dir="8100000" algn="tr" rotWithShape="0">
                  <a:prstClr val="black">
                    <a:alpha val="40000"/>
                  </a:prstClr>
                </a:outerShdw>
              </a:effectLst>
            </p:spPr>
          </p:pic>
          <p:pic>
            <p:nvPicPr>
              <p:cNvPr id="86" name="Picture 5" descr="C:\Documents and Settings\z00141669\桌面\1530942398329537310.png"/>
              <p:cNvPicPr>
                <a:picLocks noChangeAspect="1" noChangeArrowheads="1"/>
              </p:cNvPicPr>
              <p:nvPr/>
            </p:nvPicPr>
            <p:blipFill>
              <a:blip r:embed="rId3" cstate="print"/>
              <a:srcRect/>
              <a:stretch>
                <a:fillRect/>
              </a:stretch>
            </p:blipFill>
            <p:spPr bwMode="auto">
              <a:xfrm>
                <a:off x="8286796" y="3810160"/>
                <a:ext cx="456792" cy="371647"/>
              </a:xfrm>
              <a:prstGeom prst="rect">
                <a:avLst/>
              </a:prstGeom>
              <a:noFill/>
              <a:effectLst>
                <a:outerShdw blurRad="50800" dist="38100" dir="8100000" algn="tr" rotWithShape="0">
                  <a:prstClr val="black">
                    <a:alpha val="40000"/>
                  </a:prstClr>
                </a:outerShdw>
              </a:effectLst>
            </p:spPr>
          </p:pic>
          <p:pic>
            <p:nvPicPr>
              <p:cNvPr id="92" name="Picture 5" descr="C:\Documents and Settings\z00141669\桌面\1530942398329537310.png"/>
              <p:cNvPicPr>
                <a:picLocks noChangeAspect="1" noChangeArrowheads="1"/>
              </p:cNvPicPr>
              <p:nvPr/>
            </p:nvPicPr>
            <p:blipFill>
              <a:blip r:embed="rId3" cstate="print"/>
              <a:srcRect/>
              <a:stretch>
                <a:fillRect/>
              </a:stretch>
            </p:blipFill>
            <p:spPr bwMode="auto">
              <a:xfrm>
                <a:off x="7149964" y="3103995"/>
                <a:ext cx="456792" cy="371647"/>
              </a:xfrm>
              <a:prstGeom prst="rect">
                <a:avLst/>
              </a:prstGeom>
              <a:noFill/>
              <a:effectLst>
                <a:outerShdw blurRad="50800" dist="38100" dir="8100000" algn="tr" rotWithShape="0">
                  <a:prstClr val="black">
                    <a:alpha val="40000"/>
                  </a:prstClr>
                </a:outerShdw>
              </a:effectLst>
            </p:spPr>
          </p:pic>
          <p:pic>
            <p:nvPicPr>
              <p:cNvPr id="98" name="Picture 5" descr="C:\Documents and Settings\z00141669\桌面\1530942398329537310.png"/>
              <p:cNvPicPr>
                <a:picLocks noChangeAspect="1" noChangeArrowheads="1"/>
              </p:cNvPicPr>
              <p:nvPr/>
            </p:nvPicPr>
            <p:blipFill>
              <a:blip r:embed="rId3" cstate="print"/>
              <a:srcRect/>
              <a:stretch>
                <a:fillRect/>
              </a:stretch>
            </p:blipFill>
            <p:spPr bwMode="auto">
              <a:xfrm>
                <a:off x="7867233" y="4997175"/>
                <a:ext cx="456000" cy="371647"/>
              </a:xfrm>
              <a:prstGeom prst="rect">
                <a:avLst/>
              </a:prstGeom>
              <a:noFill/>
              <a:effectLst>
                <a:outerShdw blurRad="50800" dist="38100" dir="8100000" algn="tr" rotWithShape="0">
                  <a:prstClr val="black">
                    <a:alpha val="40000"/>
                  </a:prstClr>
                </a:outerShdw>
              </a:effectLst>
            </p:spPr>
          </p:pic>
          <p:pic>
            <p:nvPicPr>
              <p:cNvPr id="117" name="Picture 5" descr="C:\Documents and Settings\z00141669\桌面\1530942398329537310.png"/>
              <p:cNvPicPr>
                <a:picLocks noChangeAspect="1" noChangeArrowheads="1"/>
              </p:cNvPicPr>
              <p:nvPr/>
            </p:nvPicPr>
            <p:blipFill>
              <a:blip r:embed="rId3" cstate="print"/>
              <a:srcRect/>
              <a:stretch>
                <a:fillRect/>
              </a:stretch>
            </p:blipFill>
            <p:spPr bwMode="auto">
              <a:xfrm>
                <a:off x="7146797" y="2170897"/>
                <a:ext cx="456000" cy="371647"/>
              </a:xfrm>
              <a:prstGeom prst="rect">
                <a:avLst/>
              </a:prstGeom>
              <a:noFill/>
              <a:effectLst>
                <a:outerShdw blurRad="50800" dist="38100" dir="8100000" algn="tr" rotWithShape="0">
                  <a:prstClr val="black">
                    <a:alpha val="40000"/>
                  </a:prstClr>
                </a:outerShdw>
              </a:effectLst>
            </p:spPr>
          </p:pic>
          <p:sp>
            <p:nvSpPr>
              <p:cNvPr id="119" name="任意多边形 208"/>
              <p:cNvSpPr/>
              <p:nvPr/>
            </p:nvSpPr>
            <p:spPr bwMode="auto">
              <a:xfrm>
                <a:off x="7382503" y="1645929"/>
                <a:ext cx="114300" cy="563880"/>
              </a:xfrm>
              <a:custGeom>
                <a:avLst/>
                <a:gdLst>
                  <a:gd name="connsiteX0" fmla="*/ 15240 w 261620"/>
                  <a:gd name="connsiteY0" fmla="*/ 0 h 1310640"/>
                  <a:gd name="connsiteX1" fmla="*/ 259080 w 261620"/>
                  <a:gd name="connsiteY1" fmla="*/ 701040 h 1310640"/>
                  <a:gd name="connsiteX2" fmla="*/ 0 w 261620"/>
                  <a:gd name="connsiteY2" fmla="*/ 1310640 h 1310640"/>
                  <a:gd name="connsiteX3" fmla="*/ 0 w 261620"/>
                  <a:gd name="connsiteY3" fmla="*/ 1310640 h 1310640"/>
                </a:gdLst>
                <a:ahLst/>
                <a:cxnLst>
                  <a:cxn ang="0">
                    <a:pos x="connsiteX0" y="connsiteY0"/>
                  </a:cxn>
                  <a:cxn ang="0">
                    <a:pos x="connsiteX1" y="connsiteY1"/>
                  </a:cxn>
                  <a:cxn ang="0">
                    <a:pos x="connsiteX2" y="connsiteY2"/>
                  </a:cxn>
                  <a:cxn ang="0">
                    <a:pos x="connsiteX3" y="connsiteY3"/>
                  </a:cxn>
                </a:cxnLst>
                <a:rect l="l" t="t" r="r" b="b"/>
                <a:pathLst>
                  <a:path w="261620" h="1310640">
                    <a:moveTo>
                      <a:pt x="15240" y="0"/>
                    </a:moveTo>
                    <a:cubicBezTo>
                      <a:pt x="138430" y="241300"/>
                      <a:pt x="261620" y="482600"/>
                      <a:pt x="259080" y="701040"/>
                    </a:cubicBezTo>
                    <a:cubicBezTo>
                      <a:pt x="256540" y="919480"/>
                      <a:pt x="0" y="1310640"/>
                      <a:pt x="0" y="1310640"/>
                    </a:cubicBezTo>
                    <a:lnTo>
                      <a:pt x="0" y="1310640"/>
                    </a:lnTo>
                  </a:path>
                </a:pathLst>
              </a:custGeom>
              <a:noFill/>
              <a:ln w="12700" cap="flat" cmpd="sng" algn="ctr">
                <a:solidFill>
                  <a:srgbClr val="22C822">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20" name="任意多边形 232"/>
              <p:cNvSpPr/>
              <p:nvPr/>
            </p:nvSpPr>
            <p:spPr bwMode="auto">
              <a:xfrm>
                <a:off x="7382503" y="2531753"/>
                <a:ext cx="152400" cy="590562"/>
              </a:xfrm>
              <a:custGeom>
                <a:avLst/>
                <a:gdLst>
                  <a:gd name="connsiteX0" fmla="*/ 0 w 297180"/>
                  <a:gd name="connsiteY0" fmla="*/ 0 h 701040"/>
                  <a:gd name="connsiteX1" fmla="*/ 274320 w 297180"/>
                  <a:gd name="connsiteY1" fmla="*/ 335280 h 701040"/>
                  <a:gd name="connsiteX2" fmla="*/ 137160 w 297180"/>
                  <a:gd name="connsiteY2" fmla="*/ 701040 h 701040"/>
                </a:gdLst>
                <a:ahLst/>
                <a:cxnLst>
                  <a:cxn ang="0">
                    <a:pos x="connsiteX0" y="connsiteY0"/>
                  </a:cxn>
                  <a:cxn ang="0">
                    <a:pos x="connsiteX1" y="connsiteY1"/>
                  </a:cxn>
                  <a:cxn ang="0">
                    <a:pos x="connsiteX2" y="connsiteY2"/>
                  </a:cxn>
                </a:cxnLst>
                <a:rect l="l" t="t" r="r" b="b"/>
                <a:pathLst>
                  <a:path w="297180" h="701040">
                    <a:moveTo>
                      <a:pt x="0" y="0"/>
                    </a:moveTo>
                    <a:cubicBezTo>
                      <a:pt x="125730" y="109220"/>
                      <a:pt x="251460" y="218440"/>
                      <a:pt x="274320" y="335280"/>
                    </a:cubicBezTo>
                    <a:cubicBezTo>
                      <a:pt x="297180" y="452120"/>
                      <a:pt x="217170" y="576580"/>
                      <a:pt x="137160" y="701040"/>
                    </a:cubicBezTo>
                  </a:path>
                </a:pathLst>
              </a:custGeom>
              <a:noFill/>
              <a:ln w="12700" cap="flat" cmpd="sng" algn="ctr">
                <a:solidFill>
                  <a:srgbClr val="00B050">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22" name="任意多边形 241"/>
              <p:cNvSpPr/>
              <p:nvPr/>
            </p:nvSpPr>
            <p:spPr bwMode="auto">
              <a:xfrm>
                <a:off x="6372853" y="2379353"/>
                <a:ext cx="723900" cy="828675"/>
              </a:xfrm>
              <a:custGeom>
                <a:avLst/>
                <a:gdLst>
                  <a:gd name="connsiteX0" fmla="*/ 0 w 1737360"/>
                  <a:gd name="connsiteY0" fmla="*/ 1066800 h 1092200"/>
                  <a:gd name="connsiteX1" fmla="*/ 1203960 w 1737360"/>
                  <a:gd name="connsiteY1" fmla="*/ 914400 h 1092200"/>
                  <a:gd name="connsiteX2" fmla="*/ 1737360 w 1737360"/>
                  <a:gd name="connsiteY2" fmla="*/ 0 h 1092200"/>
                </a:gdLst>
                <a:ahLst/>
                <a:cxnLst>
                  <a:cxn ang="0">
                    <a:pos x="connsiteX0" y="connsiteY0"/>
                  </a:cxn>
                  <a:cxn ang="0">
                    <a:pos x="connsiteX1" y="connsiteY1"/>
                  </a:cxn>
                  <a:cxn ang="0">
                    <a:pos x="connsiteX2" y="connsiteY2"/>
                  </a:cxn>
                </a:cxnLst>
                <a:rect l="l" t="t" r="r" b="b"/>
                <a:pathLst>
                  <a:path w="1737360" h="1092200">
                    <a:moveTo>
                      <a:pt x="0" y="1066800"/>
                    </a:moveTo>
                    <a:cubicBezTo>
                      <a:pt x="457200" y="1079500"/>
                      <a:pt x="914400" y="1092200"/>
                      <a:pt x="1203960" y="914400"/>
                    </a:cubicBezTo>
                    <a:cubicBezTo>
                      <a:pt x="1493520" y="736600"/>
                      <a:pt x="1615440" y="368300"/>
                      <a:pt x="1737360" y="0"/>
                    </a:cubicBezTo>
                  </a:path>
                </a:pathLst>
              </a:custGeom>
              <a:noFill/>
              <a:ln w="12700" cap="flat" cmpd="sng" algn="ctr">
                <a:solidFill>
                  <a:srgbClr val="C00000">
                    <a:alpha val="85000"/>
                  </a:srgbClr>
                </a:solidFill>
                <a:prstDash val="solid"/>
                <a:round/>
                <a:headEnd type="triangle" w="med" len="med"/>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23" name="TextBox 38"/>
              <p:cNvSpPr txBox="1">
                <a:spLocks noChangeArrowheads="1"/>
              </p:cNvSpPr>
              <p:nvPr/>
            </p:nvSpPr>
            <p:spPr bwMode="auto">
              <a:xfrm>
                <a:off x="8171912" y="5044927"/>
                <a:ext cx="474842" cy="246221"/>
              </a:xfrm>
              <a:prstGeom prst="rect">
                <a:avLst/>
              </a:prstGeom>
              <a:noFill/>
              <a:ln w="9525">
                <a:noFill/>
                <a:miter lim="800000"/>
                <a:headEnd/>
                <a:tailEnd/>
              </a:ln>
            </p:spPr>
            <p:txBody>
              <a:bodyPr>
                <a:spAutoFit/>
              </a:bodyPr>
              <a:lstStyle/>
              <a:p>
                <a:pPr algn="ctr"/>
                <a:r>
                  <a:rPr lang="en-US" altLang="zh-CN" sz="1000" b="0" dirty="0" smtClean="0"/>
                  <a:t>PE2</a:t>
                </a:r>
                <a:endParaRPr lang="zh-CN" altLang="en-US" sz="1000" b="0" dirty="0"/>
              </a:p>
            </p:txBody>
          </p:sp>
          <p:sp>
            <p:nvSpPr>
              <p:cNvPr id="132" name="TextBox 41"/>
              <p:cNvSpPr txBox="1">
                <a:spLocks noChangeArrowheads="1"/>
              </p:cNvSpPr>
              <p:nvPr/>
            </p:nvSpPr>
            <p:spPr bwMode="auto">
              <a:xfrm>
                <a:off x="6742857" y="1297449"/>
                <a:ext cx="474842" cy="246221"/>
              </a:xfrm>
              <a:prstGeom prst="rect">
                <a:avLst/>
              </a:prstGeom>
              <a:noFill/>
              <a:ln w="9525">
                <a:noFill/>
                <a:miter lim="800000"/>
                <a:headEnd/>
                <a:tailEnd/>
              </a:ln>
            </p:spPr>
            <p:txBody>
              <a:bodyPr>
                <a:spAutoFit/>
              </a:bodyPr>
              <a:lstStyle/>
              <a:p>
                <a:pPr algn="ctr"/>
                <a:r>
                  <a:rPr lang="en-US" altLang="zh-CN" sz="1000" b="0" dirty="0"/>
                  <a:t>PE1</a:t>
                </a:r>
                <a:endParaRPr lang="zh-CN" altLang="en-US" sz="1000" b="0" dirty="0"/>
              </a:p>
            </p:txBody>
          </p:sp>
          <p:sp>
            <p:nvSpPr>
              <p:cNvPr id="140" name="TextBox 40"/>
              <p:cNvSpPr txBox="1">
                <a:spLocks noChangeArrowheads="1"/>
              </p:cNvSpPr>
              <p:nvPr/>
            </p:nvSpPr>
            <p:spPr bwMode="auto">
              <a:xfrm>
                <a:off x="7028621" y="3424177"/>
                <a:ext cx="419505" cy="246221"/>
              </a:xfrm>
              <a:prstGeom prst="rect">
                <a:avLst/>
              </a:prstGeom>
              <a:noFill/>
              <a:ln w="9525">
                <a:noFill/>
                <a:miter lim="800000"/>
                <a:headEnd/>
                <a:tailEnd/>
              </a:ln>
            </p:spPr>
            <p:txBody>
              <a:bodyPr wrap="square">
                <a:spAutoFit/>
              </a:bodyPr>
              <a:lstStyle/>
              <a:p>
                <a:pPr algn="ctr"/>
                <a:r>
                  <a:rPr lang="en-US" altLang="zh-CN" sz="1000" b="0" dirty="0" smtClean="0"/>
                  <a:t>P2</a:t>
                </a:r>
                <a:r>
                  <a:rPr lang="en-US" altLang="zh-CN" sz="1000" dirty="0" smtClean="0">
                    <a:solidFill>
                      <a:srgbClr val="FF0000"/>
                    </a:solidFill>
                  </a:rPr>
                  <a:t>(N)</a:t>
                </a:r>
                <a:endParaRPr lang="zh-CN" altLang="en-US" sz="1000" dirty="0">
                  <a:solidFill>
                    <a:srgbClr val="FF0000"/>
                  </a:solidFill>
                </a:endParaRPr>
              </a:p>
            </p:txBody>
          </p:sp>
          <p:sp>
            <p:nvSpPr>
              <p:cNvPr id="141" name="TextBox 41"/>
              <p:cNvSpPr txBox="1">
                <a:spLocks noChangeArrowheads="1"/>
              </p:cNvSpPr>
              <p:nvPr/>
            </p:nvSpPr>
            <p:spPr bwMode="auto">
              <a:xfrm>
                <a:off x="6992207" y="1006503"/>
                <a:ext cx="792044" cy="246221"/>
              </a:xfrm>
              <a:prstGeom prst="rect">
                <a:avLst/>
              </a:prstGeom>
              <a:noFill/>
              <a:ln w="9525">
                <a:noFill/>
                <a:miter lim="800000"/>
                <a:headEnd/>
                <a:tailEnd/>
              </a:ln>
            </p:spPr>
            <p:txBody>
              <a:bodyPr wrap="square">
                <a:spAutoFit/>
              </a:bodyPr>
              <a:lstStyle/>
              <a:p>
                <a:pPr algn="ctr"/>
                <a:r>
                  <a:rPr lang="en-US" altLang="zh-CN" sz="1000" b="0" dirty="0" smtClean="0"/>
                  <a:t>Sender</a:t>
                </a:r>
                <a:endParaRPr lang="zh-CN" altLang="en-US" sz="1000" b="0" dirty="0"/>
              </a:p>
            </p:txBody>
          </p:sp>
          <p:sp>
            <p:nvSpPr>
              <p:cNvPr id="142" name="TextBox 41"/>
              <p:cNvSpPr txBox="1">
                <a:spLocks noChangeArrowheads="1"/>
              </p:cNvSpPr>
              <p:nvPr/>
            </p:nvSpPr>
            <p:spPr bwMode="auto">
              <a:xfrm>
                <a:off x="7825936" y="5368548"/>
                <a:ext cx="792044" cy="246221"/>
              </a:xfrm>
              <a:prstGeom prst="rect">
                <a:avLst/>
              </a:prstGeom>
              <a:noFill/>
              <a:ln w="9525">
                <a:noFill/>
                <a:miter lim="800000"/>
                <a:headEnd/>
                <a:tailEnd/>
              </a:ln>
            </p:spPr>
            <p:txBody>
              <a:bodyPr wrap="square">
                <a:spAutoFit/>
              </a:bodyPr>
              <a:lstStyle/>
              <a:p>
                <a:pPr algn="ctr"/>
                <a:r>
                  <a:rPr lang="en-US" altLang="zh-CN" sz="1000" b="0" dirty="0" smtClean="0"/>
                  <a:t>Receiver</a:t>
                </a:r>
                <a:endParaRPr lang="zh-CN" altLang="en-US" sz="1000" b="0" dirty="0"/>
              </a:p>
            </p:txBody>
          </p:sp>
          <p:sp>
            <p:nvSpPr>
              <p:cNvPr id="143" name="Rounded Rectangle 142"/>
              <p:cNvSpPr/>
              <p:nvPr/>
            </p:nvSpPr>
            <p:spPr bwMode="auto">
              <a:xfrm>
                <a:off x="4241543" y="1045294"/>
                <a:ext cx="4689438" cy="4959599"/>
              </a:xfrm>
              <a:prstGeom prst="roundRect">
                <a:avLst/>
              </a:prstGeom>
              <a:noFill/>
              <a:ln w="9525" cap="flat" cmpd="sng" algn="ctr">
                <a:solidFill>
                  <a:schemeClr val="tx1"/>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44" name="TextBox 40"/>
              <p:cNvSpPr txBox="1">
                <a:spLocks noChangeArrowheads="1"/>
              </p:cNvSpPr>
              <p:nvPr/>
            </p:nvSpPr>
            <p:spPr bwMode="auto">
              <a:xfrm>
                <a:off x="8257809" y="3570866"/>
                <a:ext cx="886191" cy="246221"/>
              </a:xfrm>
              <a:prstGeom prst="rect">
                <a:avLst/>
              </a:prstGeom>
              <a:noFill/>
              <a:ln w="9525">
                <a:noFill/>
                <a:miter lim="800000"/>
                <a:headEnd/>
                <a:tailEnd/>
              </a:ln>
            </p:spPr>
            <p:txBody>
              <a:bodyPr wrap="square">
                <a:spAutoFit/>
              </a:bodyPr>
              <a:lstStyle/>
              <a:p>
                <a:pPr algn="ctr"/>
                <a:r>
                  <a:rPr lang="en-US" altLang="zh-CN" sz="1000" b="0" dirty="0" smtClean="0"/>
                  <a:t>P3</a:t>
                </a:r>
                <a:r>
                  <a:rPr lang="en-US" altLang="zh-CN" sz="1000" dirty="0" smtClean="0">
                    <a:solidFill>
                      <a:srgbClr val="FF0000"/>
                    </a:solidFill>
                  </a:rPr>
                  <a:t>(MP)</a:t>
                </a:r>
                <a:endParaRPr lang="zh-CN" altLang="en-US" sz="1000" dirty="0">
                  <a:solidFill>
                    <a:srgbClr val="FF0000"/>
                  </a:solidFill>
                </a:endParaRPr>
              </a:p>
            </p:txBody>
          </p:sp>
          <p:sp>
            <p:nvSpPr>
              <p:cNvPr id="145" name="TextBox 40"/>
              <p:cNvSpPr txBox="1">
                <a:spLocks noChangeArrowheads="1"/>
              </p:cNvSpPr>
              <p:nvPr/>
            </p:nvSpPr>
            <p:spPr bwMode="auto">
              <a:xfrm>
                <a:off x="6854776" y="2015821"/>
                <a:ext cx="566626" cy="246221"/>
              </a:xfrm>
              <a:prstGeom prst="rect">
                <a:avLst/>
              </a:prstGeom>
              <a:noFill/>
              <a:ln w="9525">
                <a:noFill/>
                <a:miter lim="800000"/>
                <a:headEnd/>
                <a:tailEnd/>
              </a:ln>
            </p:spPr>
            <p:txBody>
              <a:bodyPr wrap="square">
                <a:spAutoFit/>
              </a:bodyPr>
              <a:lstStyle/>
              <a:p>
                <a:pPr algn="ctr"/>
                <a:r>
                  <a:rPr lang="en-US" altLang="zh-CN" sz="1000" b="0" dirty="0" smtClean="0"/>
                  <a:t>P1</a:t>
                </a:r>
                <a:r>
                  <a:rPr lang="en-US" altLang="zh-CN" sz="1000" dirty="0" smtClean="0">
                    <a:solidFill>
                      <a:srgbClr val="FF0000"/>
                    </a:solidFill>
                  </a:rPr>
                  <a:t>(PLR)</a:t>
                </a:r>
                <a:endParaRPr lang="zh-CN" altLang="en-US" sz="1000" dirty="0">
                  <a:solidFill>
                    <a:srgbClr val="FF0000"/>
                  </a:solidFill>
                </a:endParaRPr>
              </a:p>
            </p:txBody>
          </p:sp>
          <p:sp>
            <p:nvSpPr>
              <p:cNvPr id="146" name="TextBox 40"/>
              <p:cNvSpPr txBox="1">
                <a:spLocks noChangeArrowheads="1"/>
              </p:cNvSpPr>
              <p:nvPr/>
            </p:nvSpPr>
            <p:spPr bwMode="auto">
              <a:xfrm>
                <a:off x="5527036" y="2825374"/>
                <a:ext cx="886191" cy="246221"/>
              </a:xfrm>
              <a:prstGeom prst="rect">
                <a:avLst/>
              </a:prstGeom>
              <a:noFill/>
              <a:ln w="9525">
                <a:noFill/>
                <a:miter lim="800000"/>
                <a:headEnd/>
                <a:tailEnd/>
              </a:ln>
            </p:spPr>
            <p:txBody>
              <a:bodyPr wrap="square">
                <a:spAutoFit/>
              </a:bodyPr>
              <a:lstStyle/>
              <a:p>
                <a:pPr algn="ctr"/>
                <a:r>
                  <a:rPr lang="en-US" altLang="zh-CN" sz="1000" b="0" dirty="0" smtClean="0"/>
                  <a:t>P5</a:t>
                </a:r>
                <a:r>
                  <a:rPr lang="en-US" altLang="zh-CN" sz="1000" dirty="0" smtClean="0">
                    <a:solidFill>
                      <a:srgbClr val="FF0000"/>
                    </a:solidFill>
                  </a:rPr>
                  <a:t>(TMP1)</a:t>
                </a:r>
                <a:endParaRPr lang="zh-CN" altLang="en-US" sz="1000" dirty="0">
                  <a:solidFill>
                    <a:srgbClr val="FF0000"/>
                  </a:solidFill>
                </a:endParaRPr>
              </a:p>
            </p:txBody>
          </p:sp>
          <p:cxnSp>
            <p:nvCxnSpPr>
              <p:cNvPr id="147" name="直接箭头连接符 17"/>
              <p:cNvCxnSpPr>
                <a:cxnSpLocks noChangeShapeType="1"/>
              </p:cNvCxnSpPr>
              <p:nvPr/>
            </p:nvCxnSpPr>
            <p:spPr bwMode="auto">
              <a:xfrm>
                <a:off x="6122692" y="3312228"/>
                <a:ext cx="562566" cy="901658"/>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sp>
            <p:nvSpPr>
              <p:cNvPr id="148" name="TextBox 156"/>
              <p:cNvSpPr txBox="1">
                <a:spLocks noChangeArrowheads="1"/>
              </p:cNvSpPr>
              <p:nvPr/>
            </p:nvSpPr>
            <p:spPr bwMode="auto">
              <a:xfrm>
                <a:off x="4980334" y="1106531"/>
                <a:ext cx="1209317" cy="246221"/>
              </a:xfrm>
              <a:prstGeom prst="rect">
                <a:avLst/>
              </a:prstGeom>
              <a:noFill/>
              <a:ln w="9525">
                <a:noFill/>
                <a:miter lim="800000"/>
                <a:headEnd/>
                <a:tailEnd/>
              </a:ln>
            </p:spPr>
            <p:txBody>
              <a:bodyPr wrap="square">
                <a:spAutoFit/>
              </a:bodyPr>
              <a:lstStyle/>
              <a:p>
                <a:r>
                  <a:rPr lang="en-US" altLang="zh-CN" sz="1000" b="0" dirty="0" smtClean="0"/>
                  <a:t>Protected Path</a:t>
                </a:r>
                <a:endParaRPr lang="zh-CN" altLang="en-US" sz="1000" b="0" dirty="0"/>
              </a:p>
            </p:txBody>
          </p:sp>
          <p:sp>
            <p:nvSpPr>
              <p:cNvPr id="149" name="Rectangle 148"/>
              <p:cNvSpPr/>
              <p:nvPr/>
            </p:nvSpPr>
            <p:spPr>
              <a:xfrm>
                <a:off x="4704584" y="5649493"/>
                <a:ext cx="3305095" cy="338554"/>
              </a:xfrm>
              <a:prstGeom prst="rect">
                <a:avLst/>
              </a:prstGeom>
            </p:spPr>
            <p:txBody>
              <a:bodyPr wrap="square">
                <a:spAutoFit/>
              </a:bodyPr>
              <a:lstStyle/>
              <a:p>
                <a:pPr algn="ctr"/>
                <a:r>
                  <a:rPr lang="en-US" altLang="zh-CN" sz="1600" kern="0" dirty="0" smtClean="0"/>
                  <a:t>Node Protection In Facility Backup Mode</a:t>
                </a:r>
                <a:endParaRPr lang="en-US" sz="1600" dirty="0"/>
              </a:p>
            </p:txBody>
          </p:sp>
          <p:pic>
            <p:nvPicPr>
              <p:cNvPr id="150" name="Picture 5" descr="C:\Documents and Settings\z00141669\桌面\1530942398329537310.png"/>
              <p:cNvPicPr>
                <a:picLocks noChangeAspect="1" noChangeArrowheads="1"/>
              </p:cNvPicPr>
              <p:nvPr/>
            </p:nvPicPr>
            <p:blipFill>
              <a:blip r:embed="rId3" cstate="print"/>
              <a:srcRect/>
              <a:stretch>
                <a:fillRect/>
              </a:stretch>
            </p:blipFill>
            <p:spPr bwMode="auto">
              <a:xfrm>
                <a:off x="6603732" y="4171355"/>
                <a:ext cx="456000" cy="371647"/>
              </a:xfrm>
              <a:prstGeom prst="rect">
                <a:avLst/>
              </a:prstGeom>
              <a:noFill/>
              <a:effectLst>
                <a:outerShdw blurRad="50800" dist="38100" dir="8100000" algn="tr" rotWithShape="0">
                  <a:prstClr val="black">
                    <a:alpha val="40000"/>
                  </a:prstClr>
                </a:outerShdw>
              </a:effectLst>
            </p:spPr>
          </p:pic>
          <p:cxnSp>
            <p:nvCxnSpPr>
              <p:cNvPr id="151" name="直接箭头连接符 17"/>
              <p:cNvCxnSpPr>
                <a:cxnSpLocks noChangeShapeType="1"/>
                <a:stCxn id="150" idx="3"/>
                <a:endCxn id="86" idx="1"/>
              </p:cNvCxnSpPr>
              <p:nvPr/>
            </p:nvCxnSpPr>
            <p:spPr bwMode="auto">
              <a:xfrm flipV="1">
                <a:off x="7059732" y="3995984"/>
                <a:ext cx="1227064" cy="361195"/>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52" name="直接箭头连接符 158"/>
              <p:cNvCxnSpPr/>
              <p:nvPr/>
            </p:nvCxnSpPr>
            <p:spPr bwMode="auto">
              <a:xfrm flipH="1" flipV="1">
                <a:off x="4650514" y="1249133"/>
                <a:ext cx="389737" cy="7177"/>
              </a:xfrm>
              <a:prstGeom prst="straightConnector1">
                <a:avLst/>
              </a:prstGeom>
              <a:solidFill>
                <a:schemeClr val="accent1"/>
              </a:solidFill>
              <a:ln w="12700" cap="flat" cmpd="sng" algn="ctr">
                <a:solidFill>
                  <a:srgbClr val="00B050"/>
                </a:solidFill>
                <a:prstDash val="solid"/>
                <a:round/>
                <a:headEnd type="triangle" w="med" len="med"/>
                <a:tailEnd type="triangle"/>
              </a:ln>
              <a:effectLst>
                <a:outerShdw blurRad="50800" dist="38100" dir="8100000" algn="tr" rotWithShape="0">
                  <a:prstClr val="black">
                    <a:alpha val="40000"/>
                  </a:prstClr>
                </a:outerShdw>
              </a:effectLst>
            </p:spPr>
          </p:cxnSp>
          <p:cxnSp>
            <p:nvCxnSpPr>
              <p:cNvPr id="153" name="直接箭头连接符 17"/>
              <p:cNvCxnSpPr>
                <a:cxnSpLocks noChangeShapeType="1"/>
              </p:cNvCxnSpPr>
              <p:nvPr/>
            </p:nvCxnSpPr>
            <p:spPr bwMode="auto">
              <a:xfrm flipH="1">
                <a:off x="6129897" y="1602249"/>
                <a:ext cx="1058198" cy="1535729"/>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54" name="直接箭头连接符 17"/>
              <p:cNvCxnSpPr>
                <a:cxnSpLocks noChangeShapeType="1"/>
              </p:cNvCxnSpPr>
              <p:nvPr/>
            </p:nvCxnSpPr>
            <p:spPr bwMode="auto">
              <a:xfrm flipH="1">
                <a:off x="6283475" y="4490320"/>
                <a:ext cx="378415" cy="471711"/>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pic>
            <p:nvPicPr>
              <p:cNvPr id="155" name="Picture 5" descr="C:\Documents and Settings\z00141669\桌面\1530942398329537310.png"/>
              <p:cNvPicPr>
                <a:picLocks noChangeAspect="1" noChangeArrowheads="1"/>
              </p:cNvPicPr>
              <p:nvPr/>
            </p:nvPicPr>
            <p:blipFill>
              <a:blip r:embed="rId3" cstate="print"/>
              <a:srcRect/>
              <a:stretch>
                <a:fillRect/>
              </a:stretch>
            </p:blipFill>
            <p:spPr bwMode="auto">
              <a:xfrm>
                <a:off x="5924859" y="4919501"/>
                <a:ext cx="456000" cy="371647"/>
              </a:xfrm>
              <a:prstGeom prst="rect">
                <a:avLst/>
              </a:prstGeom>
              <a:noFill/>
              <a:effectLst>
                <a:outerShdw blurRad="50800" dist="38100" dir="8100000" algn="tr" rotWithShape="0">
                  <a:prstClr val="black">
                    <a:alpha val="40000"/>
                  </a:prstClr>
                </a:outerShdw>
              </a:effectLst>
            </p:spPr>
          </p:pic>
          <p:sp>
            <p:nvSpPr>
              <p:cNvPr id="156" name="Freeform 155"/>
              <p:cNvSpPr/>
              <p:nvPr/>
            </p:nvSpPr>
            <p:spPr bwMode="auto">
              <a:xfrm>
                <a:off x="7599658" y="3244068"/>
                <a:ext cx="900545" cy="554182"/>
              </a:xfrm>
              <a:custGeom>
                <a:avLst/>
                <a:gdLst>
                  <a:gd name="connsiteX0" fmla="*/ 0 w 900545"/>
                  <a:gd name="connsiteY0" fmla="*/ 0 h 554182"/>
                  <a:gd name="connsiteX1" fmla="*/ 637309 w 900545"/>
                  <a:gd name="connsiteY1" fmla="*/ 249382 h 554182"/>
                  <a:gd name="connsiteX2" fmla="*/ 900545 w 900545"/>
                  <a:gd name="connsiteY2" fmla="*/ 554182 h 554182"/>
                  <a:gd name="connsiteX3" fmla="*/ 900545 w 900545"/>
                  <a:gd name="connsiteY3" fmla="*/ 554182 h 554182"/>
                  <a:gd name="connsiteX4" fmla="*/ 900545 w 900545"/>
                  <a:gd name="connsiteY4" fmla="*/ 554182 h 55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545" h="554182">
                    <a:moveTo>
                      <a:pt x="0" y="0"/>
                    </a:moveTo>
                    <a:cubicBezTo>
                      <a:pt x="243609" y="78509"/>
                      <a:pt x="487218" y="157018"/>
                      <a:pt x="637309" y="249382"/>
                    </a:cubicBezTo>
                    <a:cubicBezTo>
                      <a:pt x="787400" y="341746"/>
                      <a:pt x="900545" y="554182"/>
                      <a:pt x="900545" y="554182"/>
                    </a:cubicBezTo>
                    <a:lnTo>
                      <a:pt x="900545" y="554182"/>
                    </a:lnTo>
                    <a:lnTo>
                      <a:pt x="900545" y="554182"/>
                    </a:lnTo>
                  </a:path>
                </a:pathLst>
              </a:custGeom>
              <a:noFill/>
              <a:ln w="9525" cap="flat" cmpd="sng" algn="ctr">
                <a:solidFill>
                  <a:srgbClr val="00B05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57" name="Freeform 156"/>
              <p:cNvSpPr/>
              <p:nvPr/>
            </p:nvSpPr>
            <p:spPr bwMode="auto">
              <a:xfrm>
                <a:off x="6255767" y="3424177"/>
                <a:ext cx="471055" cy="845127"/>
              </a:xfrm>
              <a:custGeom>
                <a:avLst/>
                <a:gdLst>
                  <a:gd name="connsiteX0" fmla="*/ 0 w 471055"/>
                  <a:gd name="connsiteY0" fmla="*/ 0 h 845127"/>
                  <a:gd name="connsiteX1" fmla="*/ 387927 w 471055"/>
                  <a:gd name="connsiteY1" fmla="*/ 249382 h 845127"/>
                  <a:gd name="connsiteX2" fmla="*/ 471055 w 471055"/>
                  <a:gd name="connsiteY2" fmla="*/ 845127 h 845127"/>
                  <a:gd name="connsiteX3" fmla="*/ 471055 w 471055"/>
                  <a:gd name="connsiteY3" fmla="*/ 845127 h 845127"/>
                </a:gdLst>
                <a:ahLst/>
                <a:cxnLst>
                  <a:cxn ang="0">
                    <a:pos x="connsiteX0" y="connsiteY0"/>
                  </a:cxn>
                  <a:cxn ang="0">
                    <a:pos x="connsiteX1" y="connsiteY1"/>
                  </a:cxn>
                  <a:cxn ang="0">
                    <a:pos x="connsiteX2" y="connsiteY2"/>
                  </a:cxn>
                  <a:cxn ang="0">
                    <a:pos x="connsiteX3" y="connsiteY3"/>
                  </a:cxn>
                </a:cxnLst>
                <a:rect l="l" t="t" r="r" b="b"/>
                <a:pathLst>
                  <a:path w="471055" h="845127">
                    <a:moveTo>
                      <a:pt x="0" y="0"/>
                    </a:moveTo>
                    <a:cubicBezTo>
                      <a:pt x="154709" y="54264"/>
                      <a:pt x="309418" y="108528"/>
                      <a:pt x="387927" y="249382"/>
                    </a:cubicBezTo>
                    <a:cubicBezTo>
                      <a:pt x="466436" y="390237"/>
                      <a:pt x="471055" y="845127"/>
                      <a:pt x="471055" y="845127"/>
                    </a:cubicBezTo>
                    <a:lnTo>
                      <a:pt x="471055" y="845127"/>
                    </a:lnTo>
                  </a:path>
                </a:pathLst>
              </a:custGeom>
              <a:noFill/>
              <a:ln w="9525" cap="flat" cmpd="sng" algn="ctr">
                <a:solidFill>
                  <a:srgbClr val="C0000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58" name="Freeform 157"/>
              <p:cNvSpPr/>
              <p:nvPr/>
            </p:nvSpPr>
            <p:spPr bwMode="auto">
              <a:xfrm>
                <a:off x="6962349" y="3925250"/>
                <a:ext cx="1431636" cy="371763"/>
              </a:xfrm>
              <a:custGeom>
                <a:avLst/>
                <a:gdLst>
                  <a:gd name="connsiteX0" fmla="*/ 0 w 1431636"/>
                  <a:gd name="connsiteY0" fmla="*/ 371763 h 371763"/>
                  <a:gd name="connsiteX1" fmla="*/ 290945 w 1431636"/>
                  <a:gd name="connsiteY1" fmla="*/ 191654 h 371763"/>
                  <a:gd name="connsiteX2" fmla="*/ 928254 w 1431636"/>
                  <a:gd name="connsiteY2" fmla="*/ 25400 h 371763"/>
                  <a:gd name="connsiteX3" fmla="*/ 1357745 w 1431636"/>
                  <a:gd name="connsiteY3" fmla="*/ 39254 h 371763"/>
                  <a:gd name="connsiteX4" fmla="*/ 1371600 w 1431636"/>
                  <a:gd name="connsiteY4" fmla="*/ 39254 h 37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1636" h="371763">
                    <a:moveTo>
                      <a:pt x="0" y="371763"/>
                    </a:moveTo>
                    <a:cubicBezTo>
                      <a:pt x="68118" y="310572"/>
                      <a:pt x="136236" y="249381"/>
                      <a:pt x="290945" y="191654"/>
                    </a:cubicBezTo>
                    <a:cubicBezTo>
                      <a:pt x="445654" y="133927"/>
                      <a:pt x="750454" y="50800"/>
                      <a:pt x="928254" y="25400"/>
                    </a:cubicBezTo>
                    <a:cubicBezTo>
                      <a:pt x="1106054" y="0"/>
                      <a:pt x="1283854" y="36945"/>
                      <a:pt x="1357745" y="39254"/>
                    </a:cubicBezTo>
                    <a:cubicBezTo>
                      <a:pt x="1431636" y="41563"/>
                      <a:pt x="1401618" y="40408"/>
                      <a:pt x="1371600" y="39254"/>
                    </a:cubicBezTo>
                  </a:path>
                </a:pathLst>
              </a:custGeom>
              <a:noFill/>
              <a:ln w="9525" cap="flat" cmpd="sng" algn="ctr">
                <a:solidFill>
                  <a:srgbClr val="C0000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59" name="TextBox 40"/>
              <p:cNvSpPr txBox="1">
                <a:spLocks noChangeArrowheads="1"/>
              </p:cNvSpPr>
              <p:nvPr/>
            </p:nvSpPr>
            <p:spPr bwMode="auto">
              <a:xfrm>
                <a:off x="6413227" y="4485928"/>
                <a:ext cx="886191" cy="246221"/>
              </a:xfrm>
              <a:prstGeom prst="rect">
                <a:avLst/>
              </a:prstGeom>
              <a:noFill/>
              <a:ln w="9525">
                <a:noFill/>
                <a:miter lim="800000"/>
                <a:headEnd/>
                <a:tailEnd/>
              </a:ln>
            </p:spPr>
            <p:txBody>
              <a:bodyPr wrap="square">
                <a:spAutoFit/>
              </a:bodyPr>
              <a:lstStyle/>
              <a:p>
                <a:pPr algn="ctr"/>
                <a:r>
                  <a:rPr lang="en-US" altLang="zh-CN" sz="1000" b="0" dirty="0" smtClean="0"/>
                  <a:t>P4</a:t>
                </a:r>
                <a:r>
                  <a:rPr lang="en-US" altLang="zh-CN" sz="1000" dirty="0" smtClean="0">
                    <a:solidFill>
                      <a:srgbClr val="FF0000"/>
                    </a:solidFill>
                  </a:rPr>
                  <a:t>(TMP2)</a:t>
                </a:r>
                <a:endParaRPr lang="zh-CN" altLang="en-US" sz="1000" dirty="0">
                  <a:solidFill>
                    <a:srgbClr val="FF0000"/>
                  </a:solidFill>
                </a:endParaRPr>
              </a:p>
            </p:txBody>
          </p:sp>
          <p:sp>
            <p:nvSpPr>
              <p:cNvPr id="161" name="TextBox 40"/>
              <p:cNvSpPr txBox="1">
                <a:spLocks noChangeArrowheads="1"/>
              </p:cNvSpPr>
              <p:nvPr/>
            </p:nvSpPr>
            <p:spPr bwMode="auto">
              <a:xfrm>
                <a:off x="7825936" y="3363647"/>
                <a:ext cx="531760" cy="246221"/>
              </a:xfrm>
              <a:prstGeom prst="rect">
                <a:avLst/>
              </a:prstGeom>
              <a:noFill/>
              <a:ln w="9525">
                <a:noFill/>
                <a:miter lim="800000"/>
                <a:headEnd/>
                <a:tailEnd/>
              </a:ln>
            </p:spPr>
            <p:txBody>
              <a:bodyPr wrap="square">
                <a:spAutoFit/>
              </a:bodyPr>
              <a:lstStyle/>
              <a:p>
                <a:pPr algn="ctr"/>
                <a:r>
                  <a:rPr lang="en-US" altLang="zh-CN" sz="1000" b="0" dirty="0" smtClean="0"/>
                  <a:t>Lp2</a:t>
                </a:r>
                <a:endParaRPr lang="zh-CN" altLang="en-US" sz="1000" b="0" dirty="0"/>
              </a:p>
            </p:txBody>
          </p:sp>
          <p:sp>
            <p:nvSpPr>
              <p:cNvPr id="162" name="TextBox 40"/>
              <p:cNvSpPr txBox="1">
                <a:spLocks noChangeArrowheads="1"/>
              </p:cNvSpPr>
              <p:nvPr/>
            </p:nvSpPr>
            <p:spPr bwMode="auto">
              <a:xfrm>
                <a:off x="7382503" y="2733040"/>
                <a:ext cx="531760" cy="246221"/>
              </a:xfrm>
              <a:prstGeom prst="rect">
                <a:avLst/>
              </a:prstGeom>
              <a:noFill/>
              <a:ln w="9525">
                <a:noFill/>
                <a:miter lim="800000"/>
                <a:headEnd/>
                <a:tailEnd/>
              </a:ln>
            </p:spPr>
            <p:txBody>
              <a:bodyPr wrap="square">
                <a:spAutoFit/>
              </a:bodyPr>
              <a:lstStyle/>
              <a:p>
                <a:pPr algn="ctr"/>
                <a:r>
                  <a:rPr lang="en-US" altLang="zh-CN" sz="1000" b="0" dirty="0" smtClean="0"/>
                  <a:t>Lp2</a:t>
                </a:r>
                <a:endParaRPr lang="zh-CN" altLang="en-US" sz="1000" b="0" dirty="0"/>
              </a:p>
            </p:txBody>
          </p:sp>
          <p:sp>
            <p:nvSpPr>
              <p:cNvPr id="163" name="TextBox 40"/>
              <p:cNvSpPr txBox="1">
                <a:spLocks noChangeArrowheads="1"/>
              </p:cNvSpPr>
              <p:nvPr/>
            </p:nvSpPr>
            <p:spPr bwMode="auto">
              <a:xfrm>
                <a:off x="7340876" y="1769600"/>
                <a:ext cx="531760" cy="246221"/>
              </a:xfrm>
              <a:prstGeom prst="rect">
                <a:avLst/>
              </a:prstGeom>
              <a:noFill/>
              <a:ln w="9525">
                <a:noFill/>
                <a:miter lim="800000"/>
                <a:headEnd/>
                <a:tailEnd/>
              </a:ln>
            </p:spPr>
            <p:txBody>
              <a:bodyPr wrap="square">
                <a:spAutoFit/>
              </a:bodyPr>
              <a:lstStyle/>
              <a:p>
                <a:pPr algn="ctr"/>
                <a:r>
                  <a:rPr lang="en-US" altLang="zh-CN" sz="1000" b="0" dirty="0" smtClean="0"/>
                  <a:t>Lp1</a:t>
                </a:r>
                <a:endParaRPr lang="zh-CN" altLang="en-US" sz="1000" b="0" dirty="0"/>
              </a:p>
            </p:txBody>
          </p:sp>
          <p:sp>
            <p:nvSpPr>
              <p:cNvPr id="164" name="TextBox 40"/>
              <p:cNvSpPr txBox="1">
                <a:spLocks noChangeArrowheads="1"/>
              </p:cNvSpPr>
              <p:nvPr/>
            </p:nvSpPr>
            <p:spPr bwMode="auto">
              <a:xfrm>
                <a:off x="7914263" y="4748732"/>
                <a:ext cx="861639" cy="246221"/>
              </a:xfrm>
              <a:prstGeom prst="rect">
                <a:avLst/>
              </a:prstGeom>
              <a:noFill/>
              <a:ln w="9525">
                <a:noFill/>
                <a:miter lim="800000"/>
                <a:headEnd/>
                <a:tailEnd/>
              </a:ln>
            </p:spPr>
            <p:txBody>
              <a:bodyPr wrap="square">
                <a:spAutoFit/>
              </a:bodyPr>
              <a:lstStyle/>
              <a:p>
                <a:pPr algn="ctr"/>
                <a:r>
                  <a:rPr lang="en-US" altLang="zh-CN" sz="1000" b="0" dirty="0" smtClean="0"/>
                  <a:t>Lp-pe2</a:t>
                </a:r>
                <a:endParaRPr lang="zh-CN" altLang="en-US" sz="1000" b="0" dirty="0"/>
              </a:p>
            </p:txBody>
          </p:sp>
          <p:sp>
            <p:nvSpPr>
              <p:cNvPr id="165" name="TextBox 40"/>
              <p:cNvSpPr txBox="1">
                <a:spLocks noChangeArrowheads="1"/>
              </p:cNvSpPr>
              <p:nvPr/>
            </p:nvSpPr>
            <p:spPr bwMode="auto">
              <a:xfrm>
                <a:off x="6585996" y="2826049"/>
                <a:ext cx="531760" cy="246221"/>
              </a:xfrm>
              <a:prstGeom prst="rect">
                <a:avLst/>
              </a:prstGeom>
              <a:noFill/>
              <a:ln w="9525">
                <a:noFill/>
                <a:miter lim="800000"/>
                <a:headEnd/>
                <a:tailEnd/>
              </a:ln>
            </p:spPr>
            <p:txBody>
              <a:bodyPr wrap="square">
                <a:spAutoFit/>
              </a:bodyPr>
              <a:lstStyle/>
              <a:p>
                <a:pPr algn="ctr"/>
                <a:r>
                  <a:rPr lang="en-US" altLang="zh-CN" sz="1000" b="0" dirty="0" smtClean="0"/>
                  <a:t>Lb5</a:t>
                </a:r>
                <a:endParaRPr lang="zh-CN" altLang="en-US" sz="1000" b="0" dirty="0"/>
              </a:p>
            </p:txBody>
          </p:sp>
          <p:sp>
            <p:nvSpPr>
              <p:cNvPr id="166" name="TextBox 40"/>
              <p:cNvSpPr txBox="1">
                <a:spLocks noChangeArrowheads="1"/>
              </p:cNvSpPr>
              <p:nvPr/>
            </p:nvSpPr>
            <p:spPr bwMode="auto">
              <a:xfrm>
                <a:off x="6283475" y="3609868"/>
                <a:ext cx="531760" cy="246221"/>
              </a:xfrm>
              <a:prstGeom prst="rect">
                <a:avLst/>
              </a:prstGeom>
              <a:noFill/>
              <a:ln w="9525">
                <a:noFill/>
                <a:miter lim="800000"/>
                <a:headEnd/>
                <a:tailEnd/>
              </a:ln>
            </p:spPr>
            <p:txBody>
              <a:bodyPr wrap="square">
                <a:spAutoFit/>
              </a:bodyPr>
              <a:lstStyle/>
              <a:p>
                <a:pPr algn="ctr"/>
                <a:r>
                  <a:rPr lang="en-US" altLang="zh-CN" sz="1000" b="0" dirty="0" smtClean="0"/>
                  <a:t>Lb4</a:t>
                </a:r>
                <a:endParaRPr lang="zh-CN" altLang="en-US" sz="1000" b="0" dirty="0"/>
              </a:p>
            </p:txBody>
          </p:sp>
          <p:sp>
            <p:nvSpPr>
              <p:cNvPr id="167" name="TextBox 40"/>
              <p:cNvSpPr txBox="1">
                <a:spLocks noChangeArrowheads="1"/>
              </p:cNvSpPr>
              <p:nvPr/>
            </p:nvSpPr>
            <p:spPr bwMode="auto">
              <a:xfrm>
                <a:off x="7294176" y="3969363"/>
                <a:ext cx="531760" cy="246221"/>
              </a:xfrm>
              <a:prstGeom prst="rect">
                <a:avLst/>
              </a:prstGeom>
              <a:noFill/>
              <a:ln w="9525">
                <a:noFill/>
                <a:miter lim="800000"/>
                <a:headEnd/>
                <a:tailEnd/>
              </a:ln>
            </p:spPr>
            <p:txBody>
              <a:bodyPr wrap="square">
                <a:spAutoFit/>
              </a:bodyPr>
              <a:lstStyle/>
              <a:p>
                <a:pPr algn="ctr"/>
                <a:r>
                  <a:rPr lang="en-US" altLang="zh-CN" sz="1000" b="0" dirty="0" smtClean="0"/>
                  <a:t>Lb3</a:t>
                </a:r>
                <a:endParaRPr lang="zh-CN" altLang="en-US" sz="1000" b="0" dirty="0"/>
              </a:p>
            </p:txBody>
          </p:sp>
          <p:sp>
            <p:nvSpPr>
              <p:cNvPr id="169" name="Lightning Bolt 168"/>
              <p:cNvSpPr/>
              <p:nvPr/>
            </p:nvSpPr>
            <p:spPr>
              <a:xfrm flipH="1">
                <a:off x="7448126" y="3006457"/>
                <a:ext cx="290087" cy="35719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0" name="Straight Connector 169"/>
              <p:cNvCxnSpPr/>
              <p:nvPr/>
            </p:nvCxnSpPr>
            <p:spPr bwMode="auto">
              <a:xfrm flipH="1">
                <a:off x="7264693" y="2453833"/>
                <a:ext cx="34725" cy="671332"/>
              </a:xfrm>
              <a:prstGeom prst="line">
                <a:avLst/>
              </a:prstGeom>
              <a:noFill/>
              <a:ln w="9525" cap="flat" cmpd="sng" algn="ctr">
                <a:solidFill>
                  <a:srgbClr val="FFC000"/>
                </a:solidFill>
                <a:prstDash val="dash"/>
                <a:round/>
                <a:headEnd type="triangle" w="med" len="med"/>
                <a:tailEnd type="triangle" w="med" len="med"/>
              </a:ln>
              <a:effectLst/>
            </p:spPr>
          </p:cxnSp>
          <p:cxnSp>
            <p:nvCxnSpPr>
              <p:cNvPr id="171" name="Straight Connector 170"/>
              <p:cNvCxnSpPr/>
              <p:nvPr/>
            </p:nvCxnSpPr>
            <p:spPr bwMode="auto">
              <a:xfrm>
                <a:off x="7544416" y="3358587"/>
                <a:ext cx="808298" cy="484209"/>
              </a:xfrm>
              <a:prstGeom prst="line">
                <a:avLst/>
              </a:prstGeom>
              <a:noFill/>
              <a:ln w="9525" cap="flat" cmpd="sng" algn="ctr">
                <a:solidFill>
                  <a:srgbClr val="FFC000"/>
                </a:solidFill>
                <a:prstDash val="dash"/>
                <a:round/>
                <a:headEnd type="triangle" w="med" len="med"/>
                <a:tailEnd type="triangle" w="med" len="med"/>
              </a:ln>
              <a:effectLst/>
            </p:spPr>
          </p:cxnSp>
          <p:cxnSp>
            <p:nvCxnSpPr>
              <p:cNvPr id="172" name="Straight Connector 171"/>
              <p:cNvCxnSpPr/>
              <p:nvPr/>
            </p:nvCxnSpPr>
            <p:spPr bwMode="auto">
              <a:xfrm>
                <a:off x="4625665" y="1551010"/>
                <a:ext cx="416688" cy="11573"/>
              </a:xfrm>
              <a:prstGeom prst="line">
                <a:avLst/>
              </a:prstGeom>
              <a:noFill/>
              <a:ln w="9525" cap="flat" cmpd="sng" algn="ctr">
                <a:solidFill>
                  <a:srgbClr val="FFC000"/>
                </a:solidFill>
                <a:prstDash val="dash"/>
                <a:round/>
                <a:headEnd type="triangle" w="med" len="med"/>
                <a:tailEnd type="triangle" w="med" len="med"/>
              </a:ln>
              <a:effectLst/>
            </p:spPr>
          </p:cxnSp>
          <p:sp>
            <p:nvSpPr>
              <p:cNvPr id="173" name="TextBox 40"/>
              <p:cNvSpPr txBox="1">
                <a:spLocks noChangeArrowheads="1"/>
              </p:cNvSpPr>
              <p:nvPr/>
            </p:nvSpPr>
            <p:spPr bwMode="auto">
              <a:xfrm>
                <a:off x="4909920" y="1412714"/>
                <a:ext cx="531760" cy="246221"/>
              </a:xfrm>
              <a:prstGeom prst="rect">
                <a:avLst/>
              </a:prstGeom>
              <a:noFill/>
              <a:ln w="9525">
                <a:noFill/>
                <a:miter lim="800000"/>
                <a:headEnd/>
                <a:tailEnd/>
              </a:ln>
            </p:spPr>
            <p:txBody>
              <a:bodyPr wrap="square">
                <a:spAutoFit/>
              </a:bodyPr>
              <a:lstStyle/>
              <a:p>
                <a:pPr algn="ctr"/>
                <a:r>
                  <a:rPr lang="en-US" altLang="zh-CN" sz="1000" b="0" dirty="0" smtClean="0"/>
                  <a:t>BFG</a:t>
                </a:r>
                <a:endParaRPr lang="zh-CN" altLang="en-US" sz="1000" b="0" dirty="0"/>
              </a:p>
            </p:txBody>
          </p:sp>
          <p:grpSp>
            <p:nvGrpSpPr>
              <p:cNvPr id="5" name="Group 61"/>
              <p:cNvGrpSpPr/>
              <p:nvPr/>
            </p:nvGrpSpPr>
            <p:grpSpPr>
              <a:xfrm>
                <a:off x="4673374" y="2047273"/>
                <a:ext cx="966195" cy="215444"/>
                <a:chOff x="6460120" y="699980"/>
                <a:chExt cx="966195" cy="215444"/>
              </a:xfrm>
            </p:grpSpPr>
            <p:sp>
              <p:nvSpPr>
                <p:cNvPr id="177" name="TextBox 176"/>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Lp1</a:t>
                  </a:r>
                  <a:endParaRPr lang="en-US" sz="800" dirty="0"/>
                </a:p>
              </p:txBody>
            </p:sp>
            <p:sp>
              <p:nvSpPr>
                <p:cNvPr id="178" name="TextBox 177"/>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6" name="Group 62"/>
              <p:cNvGrpSpPr/>
              <p:nvPr/>
            </p:nvGrpSpPr>
            <p:grpSpPr>
              <a:xfrm>
                <a:off x="4220130" y="2856151"/>
                <a:ext cx="1453875" cy="215444"/>
                <a:chOff x="5972440" y="699980"/>
                <a:chExt cx="1453875" cy="215444"/>
              </a:xfrm>
            </p:grpSpPr>
            <p:sp>
              <p:nvSpPr>
                <p:cNvPr id="180" name="TextBox 179"/>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81" name="TextBox 180"/>
                <p:cNvSpPr txBox="1"/>
                <p:nvPr/>
              </p:nvSpPr>
              <p:spPr>
                <a:xfrm>
                  <a:off x="597244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Lb5</a:t>
                  </a:r>
                  <a:endParaRPr lang="en-US" sz="800" dirty="0"/>
                </a:p>
              </p:txBody>
            </p:sp>
            <p:sp>
              <p:nvSpPr>
                <p:cNvPr id="182" name="TextBox 181"/>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7" name="Group 70"/>
              <p:cNvGrpSpPr/>
              <p:nvPr/>
            </p:nvGrpSpPr>
            <p:grpSpPr>
              <a:xfrm>
                <a:off x="4239613" y="3571659"/>
                <a:ext cx="1453875" cy="215444"/>
                <a:chOff x="5972440" y="699980"/>
                <a:chExt cx="1453875" cy="215444"/>
              </a:xfrm>
            </p:grpSpPr>
            <p:sp>
              <p:nvSpPr>
                <p:cNvPr id="184" name="TextBox 183"/>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85" name="TextBox 184"/>
                <p:cNvSpPr txBox="1"/>
                <p:nvPr/>
              </p:nvSpPr>
              <p:spPr>
                <a:xfrm>
                  <a:off x="597244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Lb4</a:t>
                  </a:r>
                  <a:endParaRPr lang="en-US" sz="800" dirty="0"/>
                </a:p>
              </p:txBody>
            </p:sp>
            <p:sp>
              <p:nvSpPr>
                <p:cNvPr id="186" name="TextBox 185"/>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8" name="Group 74"/>
              <p:cNvGrpSpPr/>
              <p:nvPr/>
            </p:nvGrpSpPr>
            <p:grpSpPr>
              <a:xfrm>
                <a:off x="4754109" y="4656399"/>
                <a:ext cx="966195" cy="215444"/>
                <a:chOff x="6460120" y="699980"/>
                <a:chExt cx="966195" cy="215444"/>
              </a:xfrm>
            </p:grpSpPr>
            <p:sp>
              <p:nvSpPr>
                <p:cNvPr id="188" name="TextBox 187"/>
                <p:cNvSpPr txBox="1"/>
                <p:nvPr/>
              </p:nvSpPr>
              <p:spPr>
                <a:xfrm>
                  <a:off x="6460120" y="699980"/>
                  <a:ext cx="542660" cy="215444"/>
                </a:xfrm>
                <a:prstGeom prst="rect">
                  <a:avLst/>
                </a:prstGeom>
                <a:solidFill>
                  <a:srgbClr val="00B050"/>
                </a:solidFill>
                <a:ln>
                  <a:solidFill>
                    <a:schemeClr val="tx1"/>
                  </a:solidFill>
                </a:ln>
              </p:spPr>
              <p:txBody>
                <a:bodyPr wrap="square" rtlCol="0">
                  <a:spAutoFit/>
                </a:bodyPr>
                <a:lstStyle/>
                <a:p>
                  <a:r>
                    <a:rPr lang="en-US" sz="800" dirty="0" smtClean="0"/>
                    <a:t>Lp-pe2</a:t>
                  </a:r>
                  <a:endParaRPr lang="en-US" sz="800" dirty="0"/>
                </a:p>
              </p:txBody>
            </p:sp>
            <p:sp>
              <p:nvSpPr>
                <p:cNvPr id="189" name="TextBox 188"/>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9" name="Group 70"/>
              <p:cNvGrpSpPr/>
              <p:nvPr/>
            </p:nvGrpSpPr>
            <p:grpSpPr>
              <a:xfrm>
                <a:off x="4241543" y="4129173"/>
                <a:ext cx="1453875" cy="215444"/>
                <a:chOff x="5972440" y="699980"/>
                <a:chExt cx="1453875" cy="215444"/>
              </a:xfrm>
            </p:grpSpPr>
            <p:sp>
              <p:nvSpPr>
                <p:cNvPr id="191" name="TextBox 190"/>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92" name="TextBox 191"/>
                <p:cNvSpPr txBox="1"/>
                <p:nvPr/>
              </p:nvSpPr>
              <p:spPr>
                <a:xfrm>
                  <a:off x="597244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Lb3</a:t>
                  </a:r>
                  <a:endParaRPr lang="en-US" sz="800" dirty="0"/>
                </a:p>
              </p:txBody>
            </p:sp>
            <p:sp>
              <p:nvSpPr>
                <p:cNvPr id="193" name="TextBox 192"/>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sp>
            <p:nvSpPr>
              <p:cNvPr id="194" name="Freeform 193"/>
              <p:cNvSpPr/>
              <p:nvPr/>
            </p:nvSpPr>
            <p:spPr bwMode="auto">
              <a:xfrm>
                <a:off x="5440101" y="1772856"/>
                <a:ext cx="1921398" cy="264288"/>
              </a:xfrm>
              <a:custGeom>
                <a:avLst/>
                <a:gdLst>
                  <a:gd name="connsiteX0" fmla="*/ 0 w 1921398"/>
                  <a:gd name="connsiteY0" fmla="*/ 264288 h 264288"/>
                  <a:gd name="connsiteX1" fmla="*/ 347241 w 1921398"/>
                  <a:gd name="connsiteY1" fmla="*/ 79093 h 264288"/>
                  <a:gd name="connsiteX2" fmla="*/ 1250066 w 1921398"/>
                  <a:gd name="connsiteY2" fmla="*/ 21220 h 264288"/>
                  <a:gd name="connsiteX3" fmla="*/ 1921398 w 1921398"/>
                  <a:gd name="connsiteY3" fmla="*/ 206415 h 264288"/>
                  <a:gd name="connsiteX4" fmla="*/ 1921398 w 1921398"/>
                  <a:gd name="connsiteY4" fmla="*/ 206415 h 26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1398" h="264288">
                    <a:moveTo>
                      <a:pt x="0" y="264288"/>
                    </a:moveTo>
                    <a:cubicBezTo>
                      <a:pt x="69448" y="191946"/>
                      <a:pt x="138897" y="119604"/>
                      <a:pt x="347241" y="79093"/>
                    </a:cubicBezTo>
                    <a:cubicBezTo>
                      <a:pt x="555585" y="38582"/>
                      <a:pt x="987707" y="0"/>
                      <a:pt x="1250066" y="21220"/>
                    </a:cubicBezTo>
                    <a:cubicBezTo>
                      <a:pt x="1512425" y="42440"/>
                      <a:pt x="1921398" y="206415"/>
                      <a:pt x="1921398" y="206415"/>
                    </a:cubicBezTo>
                    <a:lnTo>
                      <a:pt x="1921398" y="206415"/>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95" name="Freeform 194"/>
              <p:cNvSpPr/>
              <p:nvPr/>
            </p:nvSpPr>
            <p:spPr bwMode="auto">
              <a:xfrm>
                <a:off x="5440101" y="2666036"/>
                <a:ext cx="1145894" cy="297083"/>
              </a:xfrm>
              <a:custGeom>
                <a:avLst/>
                <a:gdLst>
                  <a:gd name="connsiteX0" fmla="*/ 0 w 1145894"/>
                  <a:gd name="connsiteY0" fmla="*/ 192911 h 297083"/>
                  <a:gd name="connsiteX1" fmla="*/ 127322 w 1145894"/>
                  <a:gd name="connsiteY1" fmla="*/ 54015 h 297083"/>
                  <a:gd name="connsiteX2" fmla="*/ 405114 w 1145894"/>
                  <a:gd name="connsiteY2" fmla="*/ 7716 h 297083"/>
                  <a:gd name="connsiteX3" fmla="*/ 544010 w 1145894"/>
                  <a:gd name="connsiteY3" fmla="*/ 7716 h 297083"/>
                  <a:gd name="connsiteX4" fmla="*/ 844952 w 1145894"/>
                  <a:gd name="connsiteY4" fmla="*/ 54015 h 297083"/>
                  <a:gd name="connsiteX5" fmla="*/ 1145894 w 1145894"/>
                  <a:gd name="connsiteY5" fmla="*/ 297083 h 297083"/>
                  <a:gd name="connsiteX6" fmla="*/ 1145894 w 1145894"/>
                  <a:gd name="connsiteY6" fmla="*/ 297083 h 297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894" h="297083">
                    <a:moveTo>
                      <a:pt x="0" y="192911"/>
                    </a:moveTo>
                    <a:cubicBezTo>
                      <a:pt x="29901" y="138896"/>
                      <a:pt x="59803" y="84881"/>
                      <a:pt x="127322" y="54015"/>
                    </a:cubicBezTo>
                    <a:cubicBezTo>
                      <a:pt x="194841" y="23149"/>
                      <a:pt x="335666" y="15432"/>
                      <a:pt x="405114" y="7716"/>
                    </a:cubicBezTo>
                    <a:cubicBezTo>
                      <a:pt x="474562" y="0"/>
                      <a:pt x="470704" y="0"/>
                      <a:pt x="544010" y="7716"/>
                    </a:cubicBezTo>
                    <a:cubicBezTo>
                      <a:pt x="617316" y="15432"/>
                      <a:pt x="744638" y="5787"/>
                      <a:pt x="844952" y="54015"/>
                    </a:cubicBezTo>
                    <a:cubicBezTo>
                      <a:pt x="945266" y="102243"/>
                      <a:pt x="1145894" y="297083"/>
                      <a:pt x="1145894" y="297083"/>
                    </a:cubicBezTo>
                    <a:lnTo>
                      <a:pt x="1145894" y="297083"/>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96" name="Freeform 195"/>
              <p:cNvSpPr/>
              <p:nvPr/>
            </p:nvSpPr>
            <p:spPr bwMode="auto">
              <a:xfrm>
                <a:off x="5405377" y="3646025"/>
                <a:ext cx="902826" cy="289367"/>
              </a:xfrm>
              <a:custGeom>
                <a:avLst/>
                <a:gdLst>
                  <a:gd name="connsiteX0" fmla="*/ 0 w 902826"/>
                  <a:gd name="connsiteY0" fmla="*/ 173621 h 370391"/>
                  <a:gd name="connsiteX1" fmla="*/ 138896 w 902826"/>
                  <a:gd name="connsiteY1" fmla="*/ 289367 h 370391"/>
                  <a:gd name="connsiteX2" fmla="*/ 381965 w 902826"/>
                  <a:gd name="connsiteY2" fmla="*/ 358816 h 370391"/>
                  <a:gd name="connsiteX3" fmla="*/ 694481 w 902826"/>
                  <a:gd name="connsiteY3" fmla="*/ 219919 h 370391"/>
                  <a:gd name="connsiteX4" fmla="*/ 902826 w 902826"/>
                  <a:gd name="connsiteY4" fmla="*/ 0 h 370391"/>
                  <a:gd name="connsiteX5" fmla="*/ 902826 w 902826"/>
                  <a:gd name="connsiteY5" fmla="*/ 0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2826" h="370391">
                    <a:moveTo>
                      <a:pt x="0" y="173621"/>
                    </a:moveTo>
                    <a:cubicBezTo>
                      <a:pt x="37617" y="216061"/>
                      <a:pt x="75235" y="258501"/>
                      <a:pt x="138896" y="289367"/>
                    </a:cubicBezTo>
                    <a:cubicBezTo>
                      <a:pt x="202557" y="320233"/>
                      <a:pt x="289367" y="370391"/>
                      <a:pt x="381965" y="358816"/>
                    </a:cubicBezTo>
                    <a:cubicBezTo>
                      <a:pt x="474563" y="347241"/>
                      <a:pt x="607671" y="279722"/>
                      <a:pt x="694481" y="219919"/>
                    </a:cubicBezTo>
                    <a:cubicBezTo>
                      <a:pt x="781291" y="160116"/>
                      <a:pt x="902826" y="0"/>
                      <a:pt x="902826" y="0"/>
                    </a:cubicBezTo>
                    <a:lnTo>
                      <a:pt x="902826" y="0"/>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97" name="Freeform 196"/>
              <p:cNvSpPr/>
              <p:nvPr/>
            </p:nvSpPr>
            <p:spPr bwMode="auto">
              <a:xfrm>
                <a:off x="5694744" y="4037636"/>
                <a:ext cx="1608881" cy="256572"/>
              </a:xfrm>
              <a:custGeom>
                <a:avLst/>
                <a:gdLst>
                  <a:gd name="connsiteX0" fmla="*/ 0 w 1608881"/>
                  <a:gd name="connsiteY0" fmla="*/ 256572 h 256572"/>
                  <a:gd name="connsiteX1" fmla="*/ 335666 w 1608881"/>
                  <a:gd name="connsiteY1" fmla="*/ 140825 h 256572"/>
                  <a:gd name="connsiteX2" fmla="*/ 682907 w 1608881"/>
                  <a:gd name="connsiteY2" fmla="*/ 48227 h 256572"/>
                  <a:gd name="connsiteX3" fmla="*/ 1122745 w 1608881"/>
                  <a:gd name="connsiteY3" fmla="*/ 1929 h 256572"/>
                  <a:gd name="connsiteX4" fmla="*/ 1446836 w 1608881"/>
                  <a:gd name="connsiteY4" fmla="*/ 59802 h 256572"/>
                  <a:gd name="connsiteX5" fmla="*/ 1608881 w 1608881"/>
                  <a:gd name="connsiteY5" fmla="*/ 256572 h 256572"/>
                  <a:gd name="connsiteX6" fmla="*/ 1608881 w 1608881"/>
                  <a:gd name="connsiteY6" fmla="*/ 256572 h 25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8881" h="256572">
                    <a:moveTo>
                      <a:pt x="0" y="256572"/>
                    </a:moveTo>
                    <a:cubicBezTo>
                      <a:pt x="110924" y="216060"/>
                      <a:pt x="221848" y="175549"/>
                      <a:pt x="335666" y="140825"/>
                    </a:cubicBezTo>
                    <a:cubicBezTo>
                      <a:pt x="449484" y="106101"/>
                      <a:pt x="551727" y="71376"/>
                      <a:pt x="682907" y="48227"/>
                    </a:cubicBezTo>
                    <a:cubicBezTo>
                      <a:pt x="814087" y="25078"/>
                      <a:pt x="995424" y="0"/>
                      <a:pt x="1122745" y="1929"/>
                    </a:cubicBezTo>
                    <a:cubicBezTo>
                      <a:pt x="1250066" y="3858"/>
                      <a:pt x="1365813" y="17362"/>
                      <a:pt x="1446836" y="59802"/>
                    </a:cubicBezTo>
                    <a:cubicBezTo>
                      <a:pt x="1527859" y="102243"/>
                      <a:pt x="1608881" y="256572"/>
                      <a:pt x="1608881" y="256572"/>
                    </a:cubicBezTo>
                    <a:lnTo>
                      <a:pt x="1608881" y="256572"/>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98" name="Freeform 197"/>
              <p:cNvSpPr/>
              <p:nvPr/>
            </p:nvSpPr>
            <p:spPr bwMode="auto">
              <a:xfrm>
                <a:off x="5706319" y="4780344"/>
                <a:ext cx="2534856" cy="183267"/>
              </a:xfrm>
              <a:custGeom>
                <a:avLst/>
                <a:gdLst>
                  <a:gd name="connsiteX0" fmla="*/ 0 w 2534856"/>
                  <a:gd name="connsiteY0" fmla="*/ 0 h 183267"/>
                  <a:gd name="connsiteX1" fmla="*/ 393539 w 2534856"/>
                  <a:gd name="connsiteY1" fmla="*/ 46299 h 183267"/>
                  <a:gd name="connsiteX2" fmla="*/ 983848 w 2534856"/>
                  <a:gd name="connsiteY2" fmla="*/ 138897 h 183267"/>
                  <a:gd name="connsiteX3" fmla="*/ 1643605 w 2534856"/>
                  <a:gd name="connsiteY3" fmla="*/ 173621 h 183267"/>
                  <a:gd name="connsiteX4" fmla="*/ 2210765 w 2534856"/>
                  <a:gd name="connsiteY4" fmla="*/ 81023 h 183267"/>
                  <a:gd name="connsiteX5" fmla="*/ 2534856 w 2534856"/>
                  <a:gd name="connsiteY5" fmla="*/ 0 h 183267"/>
                  <a:gd name="connsiteX6" fmla="*/ 2534856 w 2534856"/>
                  <a:gd name="connsiteY6" fmla="*/ 0 h 18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4856" h="183267">
                    <a:moveTo>
                      <a:pt x="0" y="0"/>
                    </a:moveTo>
                    <a:cubicBezTo>
                      <a:pt x="114782" y="11574"/>
                      <a:pt x="229564" y="23149"/>
                      <a:pt x="393539" y="46299"/>
                    </a:cubicBezTo>
                    <a:cubicBezTo>
                      <a:pt x="557514" y="69449"/>
                      <a:pt x="775504" y="117677"/>
                      <a:pt x="983848" y="138897"/>
                    </a:cubicBezTo>
                    <a:cubicBezTo>
                      <a:pt x="1192192" y="160117"/>
                      <a:pt x="1439119" y="183267"/>
                      <a:pt x="1643605" y="173621"/>
                    </a:cubicBezTo>
                    <a:cubicBezTo>
                      <a:pt x="1848091" y="163975"/>
                      <a:pt x="2062223" y="109960"/>
                      <a:pt x="2210765" y="81023"/>
                    </a:cubicBezTo>
                    <a:cubicBezTo>
                      <a:pt x="2359307" y="52086"/>
                      <a:pt x="2534856" y="0"/>
                      <a:pt x="2534856" y="0"/>
                    </a:cubicBezTo>
                    <a:lnTo>
                      <a:pt x="2534856" y="0"/>
                    </a:lnTo>
                  </a:path>
                </a:pathLst>
              </a:custGeom>
              <a:noFill/>
              <a:ln w="9525" cap="flat" cmpd="sng" algn="ctr">
                <a:solidFill>
                  <a:schemeClr val="bg1">
                    <a:lumMod val="65000"/>
                  </a:schemeClr>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grpSp>
        <p:cxnSp>
          <p:nvCxnSpPr>
            <p:cNvPr id="201" name="Straight Arrow Connector 200"/>
            <p:cNvCxnSpPr/>
            <p:nvPr/>
          </p:nvCxnSpPr>
          <p:spPr bwMode="auto">
            <a:xfrm>
              <a:off x="6545260" y="4583574"/>
              <a:ext cx="0" cy="231494"/>
            </a:xfrm>
            <a:prstGeom prst="straightConnector1">
              <a:avLst/>
            </a:prstGeom>
            <a:noFill/>
            <a:ln w="25400" cap="flat" cmpd="sng" algn="ctr">
              <a:solidFill>
                <a:schemeClr val="bg1">
                  <a:lumMod val="65000"/>
                </a:schemeClr>
              </a:solidFill>
              <a:prstDash val="solid"/>
              <a:round/>
              <a:headEnd type="none" w="med" len="med"/>
              <a:tailEnd type="triangle"/>
            </a:ln>
            <a:effectLst/>
          </p:spPr>
        </p:cxnSp>
        <p:cxnSp>
          <p:nvCxnSpPr>
            <p:cNvPr id="207" name="Straight Arrow Connector 206"/>
            <p:cNvCxnSpPr/>
            <p:nvPr/>
          </p:nvCxnSpPr>
          <p:spPr bwMode="auto">
            <a:xfrm>
              <a:off x="6594144" y="2559938"/>
              <a:ext cx="15437" cy="358815"/>
            </a:xfrm>
            <a:prstGeom prst="straightConnector1">
              <a:avLst/>
            </a:prstGeom>
            <a:noFill/>
            <a:ln w="25400" cap="flat" cmpd="sng" algn="ctr">
              <a:solidFill>
                <a:schemeClr val="bg1">
                  <a:lumMod val="65000"/>
                </a:schemeClr>
              </a:solidFill>
              <a:prstDash val="solid"/>
              <a:round/>
              <a:headEnd type="none" w="med" len="med"/>
              <a:tailEnd type="triangle"/>
            </a:ln>
            <a:effectLst/>
          </p:spPr>
        </p:cxnSp>
        <p:cxnSp>
          <p:nvCxnSpPr>
            <p:cNvPr id="208" name="Straight Arrow Connector 207"/>
            <p:cNvCxnSpPr/>
            <p:nvPr/>
          </p:nvCxnSpPr>
          <p:spPr bwMode="auto">
            <a:xfrm>
              <a:off x="6594144" y="3358587"/>
              <a:ext cx="15437" cy="358815"/>
            </a:xfrm>
            <a:prstGeom prst="straightConnector1">
              <a:avLst/>
            </a:prstGeom>
            <a:noFill/>
            <a:ln w="25400" cap="flat" cmpd="sng" algn="ctr">
              <a:solidFill>
                <a:schemeClr val="bg1">
                  <a:lumMod val="65000"/>
                </a:schemeClr>
              </a:solidFill>
              <a:prstDash val="solid"/>
              <a:round/>
              <a:headEnd type="none" w="med" len="med"/>
              <a:tailEnd type="triangle"/>
            </a:ln>
            <a:effectLst/>
          </p:spPr>
        </p:cxnSp>
        <p:cxnSp>
          <p:nvCxnSpPr>
            <p:cNvPr id="219" name="Straight Arrow Connector 218"/>
            <p:cNvCxnSpPr/>
            <p:nvPr/>
          </p:nvCxnSpPr>
          <p:spPr bwMode="auto">
            <a:xfrm>
              <a:off x="6594142" y="4053068"/>
              <a:ext cx="0" cy="231494"/>
            </a:xfrm>
            <a:prstGeom prst="straightConnector1">
              <a:avLst/>
            </a:prstGeom>
            <a:noFill/>
            <a:ln w="25400" cap="flat" cmpd="sng" algn="ctr">
              <a:solidFill>
                <a:schemeClr val="bg1">
                  <a:lumMod val="65000"/>
                </a:schemeClr>
              </a:solidFill>
              <a:prstDash val="solid"/>
              <a:round/>
              <a:headEnd type="none" w="med" len="med"/>
              <a:tailEnd type="triangle"/>
            </a:ln>
            <a:effectLst/>
          </p:spPr>
        </p:cxnSp>
        <p:sp>
          <p:nvSpPr>
            <p:cNvPr id="91" name="Freeform 90"/>
            <p:cNvSpPr/>
            <p:nvPr/>
          </p:nvSpPr>
          <p:spPr bwMode="auto">
            <a:xfrm>
              <a:off x="10080315" y="2650606"/>
              <a:ext cx="1312139" cy="1377387"/>
            </a:xfrm>
            <a:custGeom>
              <a:avLst/>
              <a:gdLst>
                <a:gd name="connsiteX0" fmla="*/ 0 w 983848"/>
                <a:gd name="connsiteY0" fmla="*/ 0 h 1377387"/>
                <a:gd name="connsiteX1" fmla="*/ 289367 w 983848"/>
                <a:gd name="connsiteY1" fmla="*/ 243068 h 1377387"/>
                <a:gd name="connsiteX2" fmla="*/ 590309 w 983848"/>
                <a:gd name="connsiteY2" fmla="*/ 532435 h 1377387"/>
                <a:gd name="connsiteX3" fmla="*/ 879676 w 983848"/>
                <a:gd name="connsiteY3" fmla="*/ 902825 h 1377387"/>
                <a:gd name="connsiteX4" fmla="*/ 983848 w 983848"/>
                <a:gd name="connsiteY4" fmla="*/ 1377387 h 1377387"/>
                <a:gd name="connsiteX5" fmla="*/ 983848 w 983848"/>
                <a:gd name="connsiteY5" fmla="*/ 1377387 h 137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3848" h="1377387">
                  <a:moveTo>
                    <a:pt x="0" y="0"/>
                  </a:moveTo>
                  <a:cubicBezTo>
                    <a:pt x="95491" y="77164"/>
                    <a:pt x="190982" y="154329"/>
                    <a:pt x="289367" y="243068"/>
                  </a:cubicBezTo>
                  <a:cubicBezTo>
                    <a:pt x="387752" y="331807"/>
                    <a:pt x="491924" y="422476"/>
                    <a:pt x="590309" y="532435"/>
                  </a:cubicBezTo>
                  <a:cubicBezTo>
                    <a:pt x="688694" y="642394"/>
                    <a:pt x="814086" y="762000"/>
                    <a:pt x="879676" y="902825"/>
                  </a:cubicBezTo>
                  <a:cubicBezTo>
                    <a:pt x="945266" y="1043650"/>
                    <a:pt x="983848" y="1377387"/>
                    <a:pt x="983848" y="1377387"/>
                  </a:cubicBezTo>
                  <a:lnTo>
                    <a:pt x="983848" y="1377387"/>
                  </a:lnTo>
                </a:path>
              </a:pathLst>
            </a:custGeom>
            <a:noFill/>
            <a:ln w="9525" cap="flat" cmpd="sng" algn="ctr">
              <a:solidFill>
                <a:srgbClr val="FFC000"/>
              </a:solidFill>
              <a:prstDash val="dash"/>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93" name="TextBox 39"/>
            <p:cNvSpPr txBox="1">
              <a:spLocks noChangeArrowheads="1"/>
            </p:cNvSpPr>
            <p:nvPr/>
          </p:nvSpPr>
          <p:spPr bwMode="auto">
            <a:xfrm>
              <a:off x="10320306" y="4421613"/>
              <a:ext cx="1987055"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t>Lp2&gt;Lp-pe2,PE2</a:t>
              </a:r>
            </a:p>
            <a:p>
              <a:pPr>
                <a:lnSpc>
                  <a:spcPct val="100000"/>
                </a:lnSpc>
              </a:pPr>
              <a:r>
                <a:rPr lang="en-US" altLang="zh-CN" sz="1000" b="0" dirty="0" smtClean="0"/>
                <a:t>FRR: Lp2, Lb3-&gt;Lp-pe2, PE2</a:t>
              </a:r>
            </a:p>
          </p:txBody>
        </p:sp>
        <p:sp>
          <p:nvSpPr>
            <p:cNvPr id="94" name="TextBox 39"/>
            <p:cNvSpPr txBox="1">
              <a:spLocks noChangeArrowheads="1"/>
            </p:cNvSpPr>
            <p:nvPr/>
          </p:nvSpPr>
          <p:spPr bwMode="auto">
            <a:xfrm>
              <a:off x="10090847" y="2418695"/>
              <a:ext cx="2351319"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t>Lp1-&gt;Lp2, N</a:t>
              </a:r>
            </a:p>
            <a:p>
              <a:pPr>
                <a:lnSpc>
                  <a:spcPct val="100000"/>
                </a:lnSpc>
              </a:pPr>
              <a:r>
                <a:rPr lang="en-US" altLang="zh-CN" sz="1000" b="0" dirty="0" smtClean="0"/>
                <a:t>FRR: Lp2, Lp1-&gt;Lb5, TMP1</a:t>
              </a:r>
              <a:endParaRPr lang="zh-CN" altLang="en-US" sz="1000" b="0" dirty="0"/>
            </a:p>
          </p:txBody>
        </p:sp>
      </p:grpSp>
      <p:sp>
        <p:nvSpPr>
          <p:cNvPr id="88" name="Rectangle 2"/>
          <p:cNvSpPr txBox="1">
            <a:spLocks noChangeArrowheads="1"/>
          </p:cNvSpPr>
          <p:nvPr/>
        </p:nvSpPr>
        <p:spPr bwMode="auto">
          <a:xfrm>
            <a:off x="2051519" y="133090"/>
            <a:ext cx="7210692" cy="5397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400" kern="0" dirty="0" smtClean="0"/>
              <a:t>Link and Node Protection in Facility Mode</a:t>
            </a:r>
          </a:p>
        </p:txBody>
      </p:sp>
      <p:grpSp>
        <p:nvGrpSpPr>
          <p:cNvPr id="89" name="Group 88"/>
          <p:cNvGrpSpPr/>
          <p:nvPr/>
        </p:nvGrpSpPr>
        <p:grpSpPr>
          <a:xfrm>
            <a:off x="192931" y="765353"/>
            <a:ext cx="5572871" cy="4639236"/>
            <a:chOff x="6622305" y="968795"/>
            <a:chExt cx="5572871" cy="4639236"/>
          </a:xfrm>
        </p:grpSpPr>
        <p:grpSp>
          <p:nvGrpSpPr>
            <p:cNvPr id="90" name="Group 68"/>
            <p:cNvGrpSpPr/>
            <p:nvPr/>
          </p:nvGrpSpPr>
          <p:grpSpPr>
            <a:xfrm>
              <a:off x="6622305" y="968795"/>
              <a:ext cx="5572871" cy="4639236"/>
              <a:chOff x="4107181" y="1338082"/>
              <a:chExt cx="4178565" cy="4639236"/>
            </a:xfrm>
          </p:grpSpPr>
          <p:grpSp>
            <p:nvGrpSpPr>
              <p:cNvPr id="100" name="Group 48"/>
              <p:cNvGrpSpPr/>
              <p:nvPr/>
            </p:nvGrpSpPr>
            <p:grpSpPr>
              <a:xfrm>
                <a:off x="4107181" y="1338082"/>
                <a:ext cx="4178565" cy="4639236"/>
                <a:chOff x="4153479" y="782497"/>
                <a:chExt cx="4178565" cy="4639236"/>
              </a:xfrm>
            </p:grpSpPr>
            <p:sp>
              <p:nvSpPr>
                <p:cNvPr id="124" name="Oval 123"/>
                <p:cNvSpPr/>
                <p:nvPr/>
              </p:nvSpPr>
              <p:spPr bwMode="auto">
                <a:xfrm>
                  <a:off x="5744173" y="1822878"/>
                  <a:ext cx="2102031" cy="1835397"/>
                </a:xfrm>
                <a:prstGeom prst="ellipse">
                  <a:avLst/>
                </a:prstGeom>
                <a:solidFill>
                  <a:schemeClr val="bg1">
                    <a:lumMod val="95000"/>
                  </a:schemeClr>
                </a:solidFill>
                <a:ln w="9525" cap="flat" cmpd="sng" algn="ctr">
                  <a:solidFill>
                    <a:srgbClr val="DE0000"/>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cxnSp>
              <p:nvCxnSpPr>
                <p:cNvPr id="125" name="直接箭头连接符 17"/>
                <p:cNvCxnSpPr>
                  <a:cxnSpLocks noChangeShapeType="1"/>
                </p:cNvCxnSpPr>
                <p:nvPr/>
              </p:nvCxnSpPr>
              <p:spPr bwMode="auto">
                <a:xfrm flipH="1">
                  <a:off x="6415883" y="3022232"/>
                  <a:ext cx="897751" cy="0"/>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26" name="直接箭头连接符 30"/>
                <p:cNvCxnSpPr>
                  <a:cxnSpLocks noChangeShapeType="1"/>
                  <a:endCxn id="134" idx="0"/>
                </p:cNvCxnSpPr>
                <p:nvPr/>
              </p:nvCxnSpPr>
              <p:spPr bwMode="auto">
                <a:xfrm>
                  <a:off x="6250423" y="1456257"/>
                  <a:ext cx="15834" cy="48805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27" name="直接箭头连接符 17"/>
                <p:cNvCxnSpPr>
                  <a:cxnSpLocks noChangeShapeType="1"/>
                </p:cNvCxnSpPr>
                <p:nvPr/>
              </p:nvCxnSpPr>
              <p:spPr bwMode="auto">
                <a:xfrm flipH="1">
                  <a:off x="6350966" y="3004784"/>
                  <a:ext cx="1083792" cy="924754"/>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cxnSp>
              <p:nvCxnSpPr>
                <p:cNvPr id="128" name="直接箭头连接符 30"/>
                <p:cNvCxnSpPr>
                  <a:cxnSpLocks noChangeShapeType="1"/>
                </p:cNvCxnSpPr>
                <p:nvPr/>
              </p:nvCxnSpPr>
              <p:spPr bwMode="auto">
                <a:xfrm>
                  <a:off x="6261507" y="2251894"/>
                  <a:ext cx="0" cy="701417"/>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pic>
              <p:nvPicPr>
                <p:cNvPr id="129" name="Picture 5" descr="C:\Documents and Settings\z00141669\桌面\1530942398329537310.png"/>
                <p:cNvPicPr>
                  <a:picLocks noChangeAspect="1" noChangeArrowheads="1"/>
                </p:cNvPicPr>
                <p:nvPr/>
              </p:nvPicPr>
              <p:blipFill>
                <a:blip r:embed="rId3" cstate="print"/>
                <a:srcRect/>
                <a:stretch>
                  <a:fillRect/>
                </a:stretch>
              </p:blipFill>
              <p:spPr bwMode="auto">
                <a:xfrm>
                  <a:off x="6029549" y="1084610"/>
                  <a:ext cx="456000" cy="371647"/>
                </a:xfrm>
                <a:prstGeom prst="rect">
                  <a:avLst/>
                </a:prstGeom>
                <a:noFill/>
                <a:effectLst>
                  <a:outerShdw blurRad="50800" dist="38100" dir="8100000" algn="tr" rotWithShape="0">
                    <a:prstClr val="black">
                      <a:alpha val="40000"/>
                    </a:prstClr>
                  </a:outerShdw>
                </a:effectLst>
              </p:spPr>
            </p:pic>
            <p:pic>
              <p:nvPicPr>
                <p:cNvPr id="130" name="Picture 5" descr="C:\Documents and Settings\z00141669\桌面\1530942398329537310.png"/>
                <p:cNvPicPr>
                  <a:picLocks noChangeAspect="1" noChangeArrowheads="1"/>
                </p:cNvPicPr>
                <p:nvPr/>
              </p:nvPicPr>
              <p:blipFill>
                <a:blip r:embed="rId3" cstate="print"/>
                <a:srcRect/>
                <a:stretch>
                  <a:fillRect/>
                </a:stretch>
              </p:blipFill>
              <p:spPr bwMode="auto">
                <a:xfrm>
                  <a:off x="7261383" y="2821577"/>
                  <a:ext cx="456792" cy="371647"/>
                </a:xfrm>
                <a:prstGeom prst="rect">
                  <a:avLst/>
                </a:prstGeom>
                <a:noFill/>
                <a:effectLst>
                  <a:outerShdw blurRad="50800" dist="38100" dir="8100000" algn="tr" rotWithShape="0">
                    <a:prstClr val="black">
                      <a:alpha val="40000"/>
                    </a:prstClr>
                  </a:outerShdw>
                </a:effectLst>
              </p:spPr>
            </p:pic>
            <p:pic>
              <p:nvPicPr>
                <p:cNvPr id="131" name="Picture 5" descr="C:\Documents and Settings\z00141669\桌面\1530942398329537310.png"/>
                <p:cNvPicPr>
                  <a:picLocks noChangeAspect="1" noChangeArrowheads="1"/>
                </p:cNvPicPr>
                <p:nvPr/>
              </p:nvPicPr>
              <p:blipFill>
                <a:blip r:embed="rId3" cstate="print"/>
                <a:srcRect/>
                <a:stretch>
                  <a:fillRect/>
                </a:stretch>
              </p:blipFill>
              <p:spPr bwMode="auto">
                <a:xfrm>
                  <a:off x="6041424" y="2877412"/>
                  <a:ext cx="456792" cy="371647"/>
                </a:xfrm>
                <a:prstGeom prst="rect">
                  <a:avLst/>
                </a:prstGeom>
                <a:noFill/>
                <a:effectLst>
                  <a:outerShdw blurRad="50800" dist="38100" dir="8100000" algn="tr" rotWithShape="0">
                    <a:prstClr val="black">
                      <a:alpha val="40000"/>
                    </a:prstClr>
                  </a:outerShdw>
                </a:effectLst>
              </p:spPr>
            </p:pic>
            <p:pic>
              <p:nvPicPr>
                <p:cNvPr id="133" name="Picture 5" descr="C:\Documents and Settings\z00141669\桌面\1530942398329537310.png"/>
                <p:cNvPicPr>
                  <a:picLocks noChangeAspect="1" noChangeArrowheads="1"/>
                </p:cNvPicPr>
                <p:nvPr/>
              </p:nvPicPr>
              <p:blipFill>
                <a:blip r:embed="rId3" cstate="print"/>
                <a:srcRect/>
                <a:stretch>
                  <a:fillRect/>
                </a:stretch>
              </p:blipFill>
              <p:spPr bwMode="auto">
                <a:xfrm>
                  <a:off x="6038257" y="3731501"/>
                  <a:ext cx="456000" cy="371647"/>
                </a:xfrm>
                <a:prstGeom prst="rect">
                  <a:avLst/>
                </a:prstGeom>
                <a:noFill/>
                <a:effectLst>
                  <a:outerShdw blurRad="50800" dist="38100" dir="8100000" algn="tr" rotWithShape="0">
                    <a:prstClr val="black">
                      <a:alpha val="40000"/>
                    </a:prstClr>
                  </a:outerShdw>
                </a:effectLst>
              </p:spPr>
            </p:pic>
            <p:pic>
              <p:nvPicPr>
                <p:cNvPr id="134" name="Picture 5" descr="C:\Documents and Settings\z00141669\桌面\1530942398329537310.png"/>
                <p:cNvPicPr>
                  <a:picLocks noChangeAspect="1" noChangeArrowheads="1"/>
                </p:cNvPicPr>
                <p:nvPr/>
              </p:nvPicPr>
              <p:blipFill>
                <a:blip r:embed="rId3" cstate="print"/>
                <a:srcRect/>
                <a:stretch>
                  <a:fillRect/>
                </a:stretch>
              </p:blipFill>
              <p:spPr bwMode="auto">
                <a:xfrm>
                  <a:off x="6038257" y="1944314"/>
                  <a:ext cx="456000" cy="371647"/>
                </a:xfrm>
                <a:prstGeom prst="rect">
                  <a:avLst/>
                </a:prstGeom>
                <a:noFill/>
                <a:effectLst>
                  <a:outerShdw blurRad="50800" dist="38100" dir="8100000" algn="tr" rotWithShape="0">
                    <a:prstClr val="black">
                      <a:alpha val="40000"/>
                    </a:prstClr>
                  </a:outerShdw>
                </a:effectLst>
              </p:spPr>
            </p:pic>
            <p:sp>
              <p:nvSpPr>
                <p:cNvPr id="135" name="任意多边形 227"/>
                <p:cNvSpPr>
                  <a:spLocks/>
                </p:cNvSpPr>
                <p:nvPr/>
              </p:nvSpPr>
              <p:spPr bwMode="auto">
                <a:xfrm>
                  <a:off x="6487199" y="2923404"/>
                  <a:ext cx="798131" cy="66999"/>
                </a:xfrm>
                <a:custGeom>
                  <a:avLst/>
                  <a:gdLst>
                    <a:gd name="T0" fmla="*/ 0 w 1600200"/>
                    <a:gd name="T1" fmla="*/ 121920 h 121920"/>
                    <a:gd name="T2" fmla="*/ 746760 w 1600200"/>
                    <a:gd name="T3" fmla="*/ 0 h 121920"/>
                    <a:gd name="T4" fmla="*/ 1600200 w 1600200"/>
                    <a:gd name="T5" fmla="*/ 121920 h 121920"/>
                    <a:gd name="T6" fmla="*/ 0 60000 65536"/>
                    <a:gd name="T7" fmla="*/ 0 60000 65536"/>
                    <a:gd name="T8" fmla="*/ 0 60000 65536"/>
                    <a:gd name="T9" fmla="*/ 0 w 1600200"/>
                    <a:gd name="T10" fmla="*/ 0 h 121920"/>
                    <a:gd name="T11" fmla="*/ 1600200 w 1600200"/>
                    <a:gd name="T12" fmla="*/ 121920 h 121920"/>
                  </a:gdLst>
                  <a:ahLst/>
                  <a:cxnLst>
                    <a:cxn ang="T6">
                      <a:pos x="T0" y="T1"/>
                    </a:cxn>
                    <a:cxn ang="T7">
                      <a:pos x="T2" y="T3"/>
                    </a:cxn>
                    <a:cxn ang="T8">
                      <a:pos x="T4" y="T5"/>
                    </a:cxn>
                  </a:cxnLst>
                  <a:rect l="T9" t="T10" r="T11" b="T12"/>
                  <a:pathLst>
                    <a:path w="1600200" h="121920">
                      <a:moveTo>
                        <a:pt x="0" y="121920"/>
                      </a:moveTo>
                      <a:cubicBezTo>
                        <a:pt x="240030" y="60960"/>
                        <a:pt x="480060" y="0"/>
                        <a:pt x="746760" y="0"/>
                      </a:cubicBezTo>
                      <a:cubicBezTo>
                        <a:pt x="1013460" y="0"/>
                        <a:pt x="1306830" y="60960"/>
                        <a:pt x="1600200" y="121920"/>
                      </a:cubicBezTo>
                    </a:path>
                  </a:pathLst>
                </a:custGeom>
                <a:noFill/>
                <a:ln w="12700" algn="ctr">
                  <a:solidFill>
                    <a:srgbClr val="C00000"/>
                  </a:solidFill>
                  <a:round/>
                  <a:headEnd type="triangle"/>
                  <a:tailEnd type="triangle" w="lg" len="lg"/>
                </a:ln>
              </p:spPr>
              <p:txBody>
                <a:bodyPr/>
                <a:lstStyle/>
                <a:p>
                  <a:endParaRPr lang="en-US" dirty="0"/>
                </a:p>
              </p:txBody>
            </p:sp>
            <p:sp>
              <p:nvSpPr>
                <p:cNvPr id="136" name="任意多边形 232"/>
                <p:cNvSpPr/>
                <p:nvPr/>
              </p:nvSpPr>
              <p:spPr bwMode="auto">
                <a:xfrm>
                  <a:off x="6273963" y="2305170"/>
                  <a:ext cx="152400" cy="590562"/>
                </a:xfrm>
                <a:custGeom>
                  <a:avLst/>
                  <a:gdLst>
                    <a:gd name="connsiteX0" fmla="*/ 0 w 297180"/>
                    <a:gd name="connsiteY0" fmla="*/ 0 h 701040"/>
                    <a:gd name="connsiteX1" fmla="*/ 274320 w 297180"/>
                    <a:gd name="connsiteY1" fmla="*/ 335280 h 701040"/>
                    <a:gd name="connsiteX2" fmla="*/ 137160 w 297180"/>
                    <a:gd name="connsiteY2" fmla="*/ 701040 h 701040"/>
                  </a:gdLst>
                  <a:ahLst/>
                  <a:cxnLst>
                    <a:cxn ang="0">
                      <a:pos x="connsiteX0" y="connsiteY0"/>
                    </a:cxn>
                    <a:cxn ang="0">
                      <a:pos x="connsiteX1" y="connsiteY1"/>
                    </a:cxn>
                    <a:cxn ang="0">
                      <a:pos x="connsiteX2" y="connsiteY2"/>
                    </a:cxn>
                  </a:cxnLst>
                  <a:rect l="l" t="t" r="r" b="b"/>
                  <a:pathLst>
                    <a:path w="297180" h="701040">
                      <a:moveTo>
                        <a:pt x="0" y="0"/>
                      </a:moveTo>
                      <a:cubicBezTo>
                        <a:pt x="125730" y="109220"/>
                        <a:pt x="251460" y="218440"/>
                        <a:pt x="274320" y="335280"/>
                      </a:cubicBezTo>
                      <a:cubicBezTo>
                        <a:pt x="297180" y="452120"/>
                        <a:pt x="217170" y="576580"/>
                        <a:pt x="137160" y="701040"/>
                      </a:cubicBezTo>
                    </a:path>
                  </a:pathLst>
                </a:custGeom>
                <a:noFill/>
                <a:ln w="12700" cap="flat" cmpd="sng" algn="ctr">
                  <a:solidFill>
                    <a:srgbClr val="990000">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137" name="TextBox 38"/>
                <p:cNvSpPr txBox="1">
                  <a:spLocks noChangeArrowheads="1"/>
                </p:cNvSpPr>
                <p:nvPr/>
              </p:nvSpPr>
              <p:spPr bwMode="auto">
                <a:xfrm>
                  <a:off x="5991723" y="3518640"/>
                  <a:ext cx="474842" cy="246221"/>
                </a:xfrm>
                <a:prstGeom prst="rect">
                  <a:avLst/>
                </a:prstGeom>
                <a:noFill/>
                <a:ln w="9525">
                  <a:noFill/>
                  <a:miter lim="800000"/>
                  <a:headEnd/>
                  <a:tailEnd/>
                </a:ln>
              </p:spPr>
              <p:txBody>
                <a:bodyPr>
                  <a:spAutoFit/>
                </a:bodyPr>
                <a:lstStyle/>
                <a:p>
                  <a:pPr algn="ctr"/>
                  <a:r>
                    <a:rPr lang="en-US" altLang="zh-CN" sz="1000" b="0" dirty="0" smtClean="0"/>
                    <a:t>PE2</a:t>
                  </a:r>
                  <a:endParaRPr lang="zh-CN" altLang="en-US" sz="1000" b="0" dirty="0"/>
                </a:p>
              </p:txBody>
            </p:sp>
            <p:sp>
              <p:nvSpPr>
                <p:cNvPr id="138" name="TextBox 39"/>
                <p:cNvSpPr txBox="1">
                  <a:spLocks noChangeArrowheads="1"/>
                </p:cNvSpPr>
                <p:nvPr/>
              </p:nvSpPr>
              <p:spPr bwMode="auto">
                <a:xfrm>
                  <a:off x="5996545" y="4549018"/>
                  <a:ext cx="2173453" cy="400110"/>
                </a:xfrm>
                <a:prstGeom prst="rect">
                  <a:avLst/>
                </a:prstGeom>
                <a:noFill/>
                <a:ln w="9525">
                  <a:noFill/>
                  <a:miter lim="800000"/>
                  <a:headEnd/>
                  <a:tailEnd/>
                </a:ln>
              </p:spPr>
              <p:txBody>
                <a:bodyPr wrap="square">
                  <a:spAutoFit/>
                </a:bodyPr>
                <a:lstStyle/>
                <a:p>
                  <a:pPr>
                    <a:lnSpc>
                      <a:spcPct val="100000"/>
                    </a:lnSpc>
                  </a:pPr>
                  <a:r>
                    <a:rPr lang="en-US" altLang="zh-CN" sz="1000" b="0" dirty="0" err="1" smtClean="0"/>
                    <a:t>Lp</a:t>
                  </a:r>
                  <a:r>
                    <a:rPr lang="en-US" altLang="zh-CN" sz="1000" b="0" dirty="0" smtClean="0"/>
                    <a:t>#:  the label for protected path</a:t>
                  </a:r>
                </a:p>
                <a:p>
                  <a:pPr>
                    <a:lnSpc>
                      <a:spcPct val="100000"/>
                    </a:lnSpc>
                  </a:pPr>
                  <a:r>
                    <a:rPr lang="en-US" altLang="zh-CN" sz="1000" b="0" dirty="0" smtClean="0"/>
                    <a:t>Lb#:  the label for backup path </a:t>
                  </a:r>
                  <a:endParaRPr lang="zh-CN" altLang="en-US" sz="1000" b="0" dirty="0"/>
                </a:p>
              </p:txBody>
            </p:sp>
            <p:sp>
              <p:nvSpPr>
                <p:cNvPr id="139" name="TextBox 41"/>
                <p:cNvSpPr txBox="1">
                  <a:spLocks noChangeArrowheads="1"/>
                </p:cNvSpPr>
                <p:nvPr/>
              </p:nvSpPr>
              <p:spPr bwMode="auto">
                <a:xfrm>
                  <a:off x="5705694" y="993876"/>
                  <a:ext cx="474842" cy="246221"/>
                </a:xfrm>
                <a:prstGeom prst="rect">
                  <a:avLst/>
                </a:prstGeom>
                <a:noFill/>
                <a:ln w="9525">
                  <a:noFill/>
                  <a:miter lim="800000"/>
                  <a:headEnd/>
                  <a:tailEnd/>
                </a:ln>
              </p:spPr>
              <p:txBody>
                <a:bodyPr>
                  <a:spAutoFit/>
                </a:bodyPr>
                <a:lstStyle/>
                <a:p>
                  <a:pPr algn="ctr"/>
                  <a:r>
                    <a:rPr lang="en-US" altLang="zh-CN" sz="1000" b="0" dirty="0"/>
                    <a:t>PE1</a:t>
                  </a:r>
                  <a:endParaRPr lang="zh-CN" altLang="en-US" sz="1000" b="0" dirty="0"/>
                </a:p>
              </p:txBody>
            </p:sp>
            <p:cxnSp>
              <p:nvCxnSpPr>
                <p:cNvPr id="160" name="直接箭头连接符 17"/>
                <p:cNvCxnSpPr>
                  <a:cxnSpLocks noChangeShapeType="1"/>
                </p:cNvCxnSpPr>
                <p:nvPr/>
              </p:nvCxnSpPr>
              <p:spPr bwMode="auto">
                <a:xfrm flipH="1" flipV="1">
                  <a:off x="6493841" y="2119789"/>
                  <a:ext cx="896628" cy="701788"/>
                </a:xfrm>
                <a:prstGeom prst="straightConnector1">
                  <a:avLst/>
                </a:prstGeom>
                <a:noFill/>
                <a:ln w="12700" algn="ctr">
                  <a:solidFill>
                    <a:schemeClr val="tx1"/>
                  </a:solidFill>
                  <a:round/>
                  <a:headEnd/>
                  <a:tailEnd/>
                </a:ln>
                <a:effectLst>
                  <a:outerShdw blurRad="50800" dist="38100" dir="8100000" algn="tr" rotWithShape="0">
                    <a:prstClr val="black">
                      <a:alpha val="40000"/>
                    </a:prstClr>
                  </a:outerShdw>
                </a:effectLst>
              </p:spPr>
            </p:cxnSp>
            <p:sp>
              <p:nvSpPr>
                <p:cNvPr id="168" name="Freeform 167"/>
                <p:cNvSpPr/>
                <p:nvPr/>
              </p:nvSpPr>
              <p:spPr bwMode="auto">
                <a:xfrm>
                  <a:off x="6502564" y="2086095"/>
                  <a:ext cx="925512" cy="742950"/>
                </a:xfrm>
                <a:custGeom>
                  <a:avLst/>
                  <a:gdLst>
                    <a:gd name="connsiteX0" fmla="*/ 990600 w 992188"/>
                    <a:gd name="connsiteY0" fmla="*/ 723900 h 723900"/>
                    <a:gd name="connsiteX1" fmla="*/ 933450 w 992188"/>
                    <a:gd name="connsiteY1" fmla="*/ 504825 h 723900"/>
                    <a:gd name="connsiteX2" fmla="*/ 638175 w 992188"/>
                    <a:gd name="connsiteY2" fmla="*/ 228600 h 723900"/>
                    <a:gd name="connsiteX3" fmla="*/ 0 w 992188"/>
                    <a:gd name="connsiteY3" fmla="*/ 0 h 723900"/>
                    <a:gd name="connsiteX4" fmla="*/ 0 w 992188"/>
                    <a:gd name="connsiteY4" fmla="*/ 0 h 723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188" h="723900">
                      <a:moveTo>
                        <a:pt x="990600" y="723900"/>
                      </a:moveTo>
                      <a:cubicBezTo>
                        <a:pt x="991394" y="655637"/>
                        <a:pt x="992188" y="587375"/>
                        <a:pt x="933450" y="504825"/>
                      </a:cubicBezTo>
                      <a:cubicBezTo>
                        <a:pt x="874713" y="422275"/>
                        <a:pt x="793750" y="312737"/>
                        <a:pt x="638175" y="228600"/>
                      </a:cubicBezTo>
                      <a:cubicBezTo>
                        <a:pt x="482600" y="144463"/>
                        <a:pt x="0" y="0"/>
                        <a:pt x="0" y="0"/>
                      </a:cubicBezTo>
                      <a:lnTo>
                        <a:pt x="0" y="0"/>
                      </a:lnTo>
                    </a:path>
                  </a:pathLst>
                </a:custGeom>
                <a:noFill/>
                <a:ln w="12700" cap="flat" cmpd="sng" algn="ctr">
                  <a:solidFill>
                    <a:srgbClr val="00B050"/>
                  </a:solidFill>
                  <a:prstDash val="solid"/>
                  <a:round/>
                  <a:headEnd type="triangl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76" name="TextBox 41"/>
                <p:cNvSpPr txBox="1">
                  <a:spLocks noChangeArrowheads="1"/>
                </p:cNvSpPr>
                <p:nvPr/>
              </p:nvSpPr>
              <p:spPr bwMode="auto">
                <a:xfrm>
                  <a:off x="5862797" y="791319"/>
                  <a:ext cx="792044" cy="246221"/>
                </a:xfrm>
                <a:prstGeom prst="rect">
                  <a:avLst/>
                </a:prstGeom>
                <a:noFill/>
                <a:ln w="9525">
                  <a:noFill/>
                  <a:miter lim="800000"/>
                  <a:headEnd/>
                  <a:tailEnd/>
                </a:ln>
              </p:spPr>
              <p:txBody>
                <a:bodyPr wrap="square">
                  <a:spAutoFit/>
                </a:bodyPr>
                <a:lstStyle/>
                <a:p>
                  <a:pPr algn="ctr"/>
                  <a:r>
                    <a:rPr lang="en-US" altLang="zh-CN" sz="1000" b="0" dirty="0" smtClean="0"/>
                    <a:t>Sender</a:t>
                  </a:r>
                  <a:endParaRPr lang="zh-CN" altLang="en-US" sz="1000" b="0" dirty="0"/>
                </a:p>
              </p:txBody>
            </p:sp>
            <p:sp>
              <p:nvSpPr>
                <p:cNvPr id="179" name="TextBox 41"/>
                <p:cNvSpPr txBox="1">
                  <a:spLocks noChangeArrowheads="1"/>
                </p:cNvSpPr>
                <p:nvPr/>
              </p:nvSpPr>
              <p:spPr bwMode="auto">
                <a:xfrm>
                  <a:off x="5623838" y="4059730"/>
                  <a:ext cx="792044" cy="246221"/>
                </a:xfrm>
                <a:prstGeom prst="rect">
                  <a:avLst/>
                </a:prstGeom>
                <a:noFill/>
                <a:ln w="9525">
                  <a:noFill/>
                  <a:miter lim="800000"/>
                  <a:headEnd/>
                  <a:tailEnd/>
                </a:ln>
              </p:spPr>
              <p:txBody>
                <a:bodyPr wrap="square">
                  <a:spAutoFit/>
                </a:bodyPr>
                <a:lstStyle/>
                <a:p>
                  <a:pPr algn="ctr"/>
                  <a:r>
                    <a:rPr lang="en-US" altLang="zh-CN" sz="1000" b="0" dirty="0" smtClean="0"/>
                    <a:t>Receiver</a:t>
                  </a:r>
                  <a:endParaRPr lang="zh-CN" altLang="en-US" sz="1000" b="0" dirty="0"/>
                </a:p>
              </p:txBody>
            </p:sp>
            <p:sp>
              <p:nvSpPr>
                <p:cNvPr id="183" name="Rounded Rectangle 182"/>
                <p:cNvSpPr/>
                <p:nvPr/>
              </p:nvSpPr>
              <p:spPr bwMode="auto">
                <a:xfrm>
                  <a:off x="4153479" y="782497"/>
                  <a:ext cx="4107903" cy="4633353"/>
                </a:xfrm>
                <a:prstGeom prst="roundRect">
                  <a:avLst/>
                </a:prstGeom>
                <a:noFill/>
                <a:ln w="9525" cap="flat" cmpd="sng" algn="ctr">
                  <a:solidFill>
                    <a:schemeClr val="tx1"/>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187" name="TextBox 40"/>
                <p:cNvSpPr txBox="1">
                  <a:spLocks noChangeArrowheads="1"/>
                </p:cNvSpPr>
                <p:nvPr/>
              </p:nvSpPr>
              <p:spPr bwMode="auto">
                <a:xfrm>
                  <a:off x="7644350" y="2769758"/>
                  <a:ext cx="687694" cy="246221"/>
                </a:xfrm>
                <a:prstGeom prst="rect">
                  <a:avLst/>
                </a:prstGeom>
                <a:noFill/>
                <a:ln w="9525">
                  <a:noFill/>
                  <a:miter lim="800000"/>
                  <a:headEnd/>
                  <a:tailEnd/>
                </a:ln>
              </p:spPr>
              <p:txBody>
                <a:bodyPr wrap="square">
                  <a:spAutoFit/>
                </a:bodyPr>
                <a:lstStyle/>
                <a:p>
                  <a:r>
                    <a:rPr lang="en-US" altLang="zh-CN" sz="1000" b="0" dirty="0" smtClean="0"/>
                    <a:t>P2</a:t>
                  </a:r>
                  <a:r>
                    <a:rPr lang="en-US" altLang="zh-CN" sz="1000" dirty="0" smtClean="0">
                      <a:solidFill>
                        <a:srgbClr val="FF0000"/>
                      </a:solidFill>
                    </a:rPr>
                    <a:t>(MP)</a:t>
                  </a:r>
                  <a:endParaRPr lang="zh-CN" altLang="en-US" sz="1000" dirty="0">
                    <a:solidFill>
                      <a:srgbClr val="FF0000"/>
                    </a:solidFill>
                  </a:endParaRPr>
                </a:p>
              </p:txBody>
            </p:sp>
            <p:sp>
              <p:nvSpPr>
                <p:cNvPr id="190" name="TextBox 40"/>
                <p:cNvSpPr txBox="1">
                  <a:spLocks noChangeArrowheads="1"/>
                </p:cNvSpPr>
                <p:nvPr/>
              </p:nvSpPr>
              <p:spPr bwMode="auto">
                <a:xfrm>
                  <a:off x="5611680" y="1882815"/>
                  <a:ext cx="739286" cy="246221"/>
                </a:xfrm>
                <a:prstGeom prst="rect">
                  <a:avLst/>
                </a:prstGeom>
                <a:noFill/>
                <a:ln w="9525">
                  <a:noFill/>
                  <a:miter lim="800000"/>
                  <a:headEnd/>
                  <a:tailEnd/>
                </a:ln>
              </p:spPr>
              <p:txBody>
                <a:bodyPr wrap="square">
                  <a:spAutoFit/>
                </a:bodyPr>
                <a:lstStyle/>
                <a:p>
                  <a:r>
                    <a:rPr lang="en-US" altLang="zh-CN" sz="1000" b="0" dirty="0" smtClean="0"/>
                    <a:t>P1</a:t>
                  </a:r>
                  <a:r>
                    <a:rPr lang="en-US" altLang="zh-CN" sz="1000" dirty="0" smtClean="0">
                      <a:solidFill>
                        <a:srgbClr val="FF0000"/>
                      </a:solidFill>
                    </a:rPr>
                    <a:t>(PLR)</a:t>
                  </a:r>
                  <a:endParaRPr lang="zh-CN" altLang="en-US" sz="1000" dirty="0">
                    <a:solidFill>
                      <a:srgbClr val="FF0000"/>
                    </a:solidFill>
                  </a:endParaRPr>
                </a:p>
              </p:txBody>
            </p:sp>
            <p:sp>
              <p:nvSpPr>
                <p:cNvPr id="199" name="TextBox 40"/>
                <p:cNvSpPr txBox="1">
                  <a:spLocks noChangeArrowheads="1"/>
                </p:cNvSpPr>
                <p:nvPr/>
              </p:nvSpPr>
              <p:spPr bwMode="auto">
                <a:xfrm>
                  <a:off x="5685331" y="3193224"/>
                  <a:ext cx="886191" cy="246221"/>
                </a:xfrm>
                <a:prstGeom prst="rect">
                  <a:avLst/>
                </a:prstGeom>
                <a:noFill/>
                <a:ln w="9525">
                  <a:noFill/>
                  <a:miter lim="800000"/>
                  <a:headEnd/>
                  <a:tailEnd/>
                </a:ln>
              </p:spPr>
              <p:txBody>
                <a:bodyPr wrap="square">
                  <a:spAutoFit/>
                </a:bodyPr>
                <a:lstStyle/>
                <a:p>
                  <a:pPr algn="ctr"/>
                  <a:r>
                    <a:rPr lang="en-US" altLang="zh-CN" sz="1000" b="0" dirty="0" smtClean="0"/>
                    <a:t>P3</a:t>
                  </a:r>
                  <a:r>
                    <a:rPr lang="en-US" altLang="zh-CN" sz="1000" dirty="0" smtClean="0">
                      <a:solidFill>
                        <a:srgbClr val="FF0000"/>
                      </a:solidFill>
                    </a:rPr>
                    <a:t>(TMP)</a:t>
                  </a:r>
                  <a:endParaRPr lang="zh-CN" altLang="en-US" sz="1000" dirty="0">
                    <a:solidFill>
                      <a:srgbClr val="FF0000"/>
                    </a:solidFill>
                  </a:endParaRPr>
                </a:p>
              </p:txBody>
            </p:sp>
            <p:sp>
              <p:nvSpPr>
                <p:cNvPr id="200" name="Rectangle 199"/>
                <p:cNvSpPr/>
                <p:nvPr/>
              </p:nvSpPr>
              <p:spPr>
                <a:xfrm>
                  <a:off x="4811768" y="5083179"/>
                  <a:ext cx="2744933" cy="338554"/>
                </a:xfrm>
                <a:prstGeom prst="rect">
                  <a:avLst/>
                </a:prstGeom>
              </p:spPr>
              <p:txBody>
                <a:bodyPr wrap="square">
                  <a:spAutoFit/>
                </a:bodyPr>
                <a:lstStyle/>
                <a:p>
                  <a:pPr algn="ctr"/>
                  <a:r>
                    <a:rPr lang="en-US" altLang="zh-CN" sz="1600" kern="0" dirty="0" smtClean="0"/>
                    <a:t>Link Protection In Facility Backup</a:t>
                  </a:r>
                  <a:endParaRPr lang="en-US" sz="1600" dirty="0"/>
                </a:p>
              </p:txBody>
            </p:sp>
            <p:sp>
              <p:nvSpPr>
                <p:cNvPr id="202" name="任意多边形 208"/>
                <p:cNvSpPr/>
                <p:nvPr/>
              </p:nvSpPr>
              <p:spPr bwMode="auto">
                <a:xfrm>
                  <a:off x="6285537" y="1454069"/>
                  <a:ext cx="114300" cy="563880"/>
                </a:xfrm>
                <a:custGeom>
                  <a:avLst/>
                  <a:gdLst>
                    <a:gd name="connsiteX0" fmla="*/ 15240 w 261620"/>
                    <a:gd name="connsiteY0" fmla="*/ 0 h 1310640"/>
                    <a:gd name="connsiteX1" fmla="*/ 259080 w 261620"/>
                    <a:gd name="connsiteY1" fmla="*/ 701040 h 1310640"/>
                    <a:gd name="connsiteX2" fmla="*/ 0 w 261620"/>
                    <a:gd name="connsiteY2" fmla="*/ 1310640 h 1310640"/>
                    <a:gd name="connsiteX3" fmla="*/ 0 w 261620"/>
                    <a:gd name="connsiteY3" fmla="*/ 1310640 h 1310640"/>
                  </a:gdLst>
                  <a:ahLst/>
                  <a:cxnLst>
                    <a:cxn ang="0">
                      <a:pos x="connsiteX0" y="connsiteY0"/>
                    </a:cxn>
                    <a:cxn ang="0">
                      <a:pos x="connsiteX1" y="connsiteY1"/>
                    </a:cxn>
                    <a:cxn ang="0">
                      <a:pos x="connsiteX2" y="connsiteY2"/>
                    </a:cxn>
                    <a:cxn ang="0">
                      <a:pos x="connsiteX3" y="connsiteY3"/>
                    </a:cxn>
                  </a:cxnLst>
                  <a:rect l="l" t="t" r="r" b="b"/>
                  <a:pathLst>
                    <a:path w="261620" h="1310640">
                      <a:moveTo>
                        <a:pt x="15240" y="0"/>
                      </a:moveTo>
                      <a:cubicBezTo>
                        <a:pt x="138430" y="241300"/>
                        <a:pt x="261620" y="482600"/>
                        <a:pt x="259080" y="701040"/>
                      </a:cubicBezTo>
                      <a:cubicBezTo>
                        <a:pt x="256540" y="919480"/>
                        <a:pt x="0" y="1310640"/>
                        <a:pt x="0" y="1310640"/>
                      </a:cubicBezTo>
                      <a:lnTo>
                        <a:pt x="0" y="1310640"/>
                      </a:lnTo>
                    </a:path>
                  </a:pathLst>
                </a:custGeom>
                <a:noFill/>
                <a:ln w="12700" cap="flat" cmpd="sng" algn="ctr">
                  <a:solidFill>
                    <a:srgbClr val="22C822">
                      <a:alpha val="85000"/>
                    </a:srgbClr>
                  </a:solidFill>
                  <a:prstDash val="solid"/>
                  <a:round/>
                  <a:headEnd type="triangle" w="lg" len="lg"/>
                  <a:tailEnd type="triangle" w="lg" len="lg"/>
                </a:ln>
                <a:effectLst>
                  <a:outerShdw blurRad="88900" dist="38100" dir="8100000" algn="tr" rotWithShape="0">
                    <a:prstClr val="black">
                      <a:alpha val="40000"/>
                    </a:prstClr>
                  </a:outerShdw>
                </a:effectLst>
              </p:spPr>
              <p:txBody>
                <a:bodyPr/>
                <a:lstStyle/>
                <a:p>
                  <a:pPr>
                    <a:defRPr/>
                  </a:pPr>
                  <a:endParaRPr lang="zh-CN" altLang="en-US">
                    <a:ea typeface="MS PGothic" pitchFamily="34" charset="-128"/>
                  </a:endParaRPr>
                </a:p>
              </p:txBody>
            </p:sp>
            <p:grpSp>
              <p:nvGrpSpPr>
                <p:cNvPr id="203" name="Group 132"/>
                <p:cNvGrpSpPr/>
                <p:nvPr/>
              </p:nvGrpSpPr>
              <p:grpSpPr>
                <a:xfrm>
                  <a:off x="6774758" y="794549"/>
                  <a:ext cx="1533524" cy="411491"/>
                  <a:chOff x="6821057" y="806124"/>
                  <a:chExt cx="1533524" cy="411491"/>
                </a:xfrm>
              </p:grpSpPr>
              <p:cxnSp>
                <p:nvCxnSpPr>
                  <p:cNvPr id="216" name="直接箭头连接符 155"/>
                  <p:cNvCxnSpPr/>
                  <p:nvPr/>
                </p:nvCxnSpPr>
                <p:spPr bwMode="auto">
                  <a:xfrm>
                    <a:off x="6821057" y="973859"/>
                    <a:ext cx="363780" cy="12633"/>
                  </a:xfrm>
                  <a:prstGeom prst="straightConnector1">
                    <a:avLst/>
                  </a:prstGeom>
                  <a:solidFill>
                    <a:schemeClr val="accent1"/>
                  </a:solidFill>
                  <a:ln w="12700" cap="flat" cmpd="sng" algn="ctr">
                    <a:solidFill>
                      <a:srgbClr val="22C822">
                        <a:alpha val="90000"/>
                      </a:srgbClr>
                    </a:solidFill>
                    <a:prstDash val="solid"/>
                    <a:round/>
                    <a:headEnd type="triangle" w="med" len="med"/>
                    <a:tailEnd type="triangle"/>
                  </a:ln>
                  <a:effectLst>
                    <a:outerShdw blurRad="50800" dist="38100" dir="8100000" algn="tr" rotWithShape="0">
                      <a:prstClr val="black">
                        <a:alpha val="40000"/>
                      </a:prstClr>
                    </a:outerShdw>
                  </a:effectLst>
                </p:spPr>
              </p:cxnSp>
              <p:sp>
                <p:nvSpPr>
                  <p:cNvPr id="217" name="TextBox 156"/>
                  <p:cNvSpPr txBox="1">
                    <a:spLocks noChangeArrowheads="1"/>
                  </p:cNvSpPr>
                  <p:nvPr/>
                </p:nvSpPr>
                <p:spPr bwMode="auto">
                  <a:xfrm>
                    <a:off x="7132758" y="806124"/>
                    <a:ext cx="1221823" cy="246221"/>
                  </a:xfrm>
                  <a:prstGeom prst="rect">
                    <a:avLst/>
                  </a:prstGeom>
                  <a:noFill/>
                  <a:ln w="9525">
                    <a:noFill/>
                    <a:miter lim="800000"/>
                    <a:headEnd/>
                    <a:tailEnd/>
                  </a:ln>
                </p:spPr>
                <p:txBody>
                  <a:bodyPr wrap="square">
                    <a:spAutoFit/>
                  </a:bodyPr>
                  <a:lstStyle/>
                  <a:p>
                    <a:r>
                      <a:rPr lang="en-US" altLang="zh-CN" sz="1000" b="0" dirty="0" smtClean="0"/>
                      <a:t>Protected Path</a:t>
                    </a:r>
                    <a:endParaRPr lang="zh-CN" altLang="en-US" sz="1000" b="0" dirty="0"/>
                  </a:p>
                </p:txBody>
              </p:sp>
              <p:cxnSp>
                <p:nvCxnSpPr>
                  <p:cNvPr id="218" name="直接箭头连接符 158"/>
                  <p:cNvCxnSpPr/>
                  <p:nvPr/>
                </p:nvCxnSpPr>
                <p:spPr bwMode="auto">
                  <a:xfrm flipH="1" flipV="1">
                    <a:off x="6834681" y="1112876"/>
                    <a:ext cx="389737" cy="7177"/>
                  </a:xfrm>
                  <a:prstGeom prst="straightConnector1">
                    <a:avLst/>
                  </a:prstGeom>
                  <a:solidFill>
                    <a:schemeClr val="accent1"/>
                  </a:solidFill>
                  <a:ln w="12700" cap="flat" cmpd="sng" algn="ctr">
                    <a:solidFill>
                      <a:srgbClr val="DE0000"/>
                    </a:solidFill>
                    <a:prstDash val="solid"/>
                    <a:round/>
                    <a:headEnd type="triangle" w="med" len="med"/>
                    <a:tailEnd type="triangle"/>
                  </a:ln>
                  <a:effectLst>
                    <a:outerShdw blurRad="50800" dist="38100" dir="8100000" algn="tr" rotWithShape="0">
                      <a:prstClr val="black">
                        <a:alpha val="40000"/>
                      </a:prstClr>
                    </a:outerShdw>
                  </a:effectLst>
                </p:spPr>
              </p:cxnSp>
              <p:sp>
                <p:nvSpPr>
                  <p:cNvPr id="220" name="TextBox 159"/>
                  <p:cNvSpPr txBox="1">
                    <a:spLocks noChangeArrowheads="1"/>
                  </p:cNvSpPr>
                  <p:nvPr/>
                </p:nvSpPr>
                <p:spPr bwMode="auto">
                  <a:xfrm>
                    <a:off x="7200428" y="971394"/>
                    <a:ext cx="1107252" cy="246221"/>
                  </a:xfrm>
                  <a:prstGeom prst="rect">
                    <a:avLst/>
                  </a:prstGeom>
                  <a:noFill/>
                  <a:ln w="9525">
                    <a:noFill/>
                    <a:miter lim="800000"/>
                    <a:headEnd/>
                    <a:tailEnd/>
                  </a:ln>
                </p:spPr>
                <p:txBody>
                  <a:bodyPr wrap="square">
                    <a:spAutoFit/>
                  </a:bodyPr>
                  <a:lstStyle/>
                  <a:p>
                    <a:r>
                      <a:rPr lang="en-US" altLang="zh-CN" sz="1000" b="0" dirty="0" smtClean="0"/>
                      <a:t>Backup Path</a:t>
                    </a:r>
                    <a:endParaRPr lang="zh-CN" altLang="en-US" sz="1000" b="0" dirty="0"/>
                  </a:p>
                </p:txBody>
              </p:sp>
            </p:grpSp>
            <p:sp>
              <p:nvSpPr>
                <p:cNvPr id="204" name="TextBox 40"/>
                <p:cNvSpPr txBox="1">
                  <a:spLocks noChangeArrowheads="1"/>
                </p:cNvSpPr>
                <p:nvPr/>
              </p:nvSpPr>
              <p:spPr bwMode="auto">
                <a:xfrm>
                  <a:off x="5904773" y="1520029"/>
                  <a:ext cx="474842" cy="246221"/>
                </a:xfrm>
                <a:prstGeom prst="rect">
                  <a:avLst/>
                </a:prstGeom>
                <a:noFill/>
                <a:ln w="9525">
                  <a:noFill/>
                  <a:miter lim="800000"/>
                  <a:headEnd/>
                  <a:tailEnd/>
                </a:ln>
              </p:spPr>
              <p:txBody>
                <a:bodyPr>
                  <a:spAutoFit/>
                </a:bodyPr>
                <a:lstStyle/>
                <a:p>
                  <a:pPr algn="ctr"/>
                  <a:r>
                    <a:rPr lang="en-US" altLang="zh-CN" sz="1000" b="0" dirty="0" smtClean="0"/>
                    <a:t>Lp1</a:t>
                  </a:r>
                  <a:endParaRPr lang="zh-CN" altLang="en-US" sz="1000" b="0" dirty="0"/>
                </a:p>
              </p:txBody>
            </p:sp>
            <p:sp>
              <p:nvSpPr>
                <p:cNvPr id="205" name="TextBox 40"/>
                <p:cNvSpPr txBox="1">
                  <a:spLocks noChangeArrowheads="1"/>
                </p:cNvSpPr>
                <p:nvPr/>
              </p:nvSpPr>
              <p:spPr bwMode="auto">
                <a:xfrm>
                  <a:off x="6704873" y="2167729"/>
                  <a:ext cx="474842" cy="246221"/>
                </a:xfrm>
                <a:prstGeom prst="rect">
                  <a:avLst/>
                </a:prstGeom>
                <a:noFill/>
                <a:ln w="9525">
                  <a:noFill/>
                  <a:miter lim="800000"/>
                  <a:headEnd/>
                  <a:tailEnd/>
                </a:ln>
              </p:spPr>
              <p:txBody>
                <a:bodyPr>
                  <a:spAutoFit/>
                </a:bodyPr>
                <a:lstStyle/>
                <a:p>
                  <a:pPr algn="ctr"/>
                  <a:r>
                    <a:rPr lang="en-US" altLang="zh-CN" sz="1000" b="0" dirty="0" smtClean="0"/>
                    <a:t>Lp2</a:t>
                  </a:r>
                  <a:endParaRPr lang="zh-CN" altLang="en-US" sz="1000" b="0" dirty="0"/>
                </a:p>
              </p:txBody>
            </p:sp>
            <p:sp>
              <p:nvSpPr>
                <p:cNvPr id="206" name="TextBox 40"/>
                <p:cNvSpPr txBox="1">
                  <a:spLocks noChangeArrowheads="1"/>
                </p:cNvSpPr>
                <p:nvPr/>
              </p:nvSpPr>
              <p:spPr bwMode="auto">
                <a:xfrm>
                  <a:off x="6466565" y="3686054"/>
                  <a:ext cx="591277" cy="246221"/>
                </a:xfrm>
                <a:prstGeom prst="rect">
                  <a:avLst/>
                </a:prstGeom>
                <a:noFill/>
                <a:ln w="9525">
                  <a:noFill/>
                  <a:miter lim="800000"/>
                  <a:headEnd/>
                  <a:tailEnd/>
                </a:ln>
              </p:spPr>
              <p:txBody>
                <a:bodyPr wrap="square">
                  <a:spAutoFit/>
                </a:bodyPr>
                <a:lstStyle/>
                <a:p>
                  <a:pPr algn="ctr"/>
                  <a:r>
                    <a:rPr lang="en-US" altLang="zh-CN" sz="1000" b="0" dirty="0" smtClean="0"/>
                    <a:t>Lp-pe2</a:t>
                  </a:r>
                  <a:endParaRPr lang="zh-CN" altLang="en-US" sz="1000" b="0" dirty="0"/>
                </a:p>
              </p:txBody>
            </p:sp>
            <p:sp>
              <p:nvSpPr>
                <p:cNvPr id="209" name="TextBox 40"/>
                <p:cNvSpPr txBox="1">
                  <a:spLocks noChangeArrowheads="1"/>
                </p:cNvSpPr>
                <p:nvPr/>
              </p:nvSpPr>
              <p:spPr bwMode="auto">
                <a:xfrm>
                  <a:off x="5914298" y="2463004"/>
                  <a:ext cx="474842" cy="246221"/>
                </a:xfrm>
                <a:prstGeom prst="rect">
                  <a:avLst/>
                </a:prstGeom>
                <a:noFill/>
                <a:ln w="9525">
                  <a:noFill/>
                  <a:miter lim="800000"/>
                  <a:headEnd/>
                  <a:tailEnd/>
                </a:ln>
              </p:spPr>
              <p:txBody>
                <a:bodyPr>
                  <a:spAutoFit/>
                </a:bodyPr>
                <a:lstStyle/>
                <a:p>
                  <a:pPr algn="ctr"/>
                  <a:r>
                    <a:rPr lang="en-US" altLang="zh-CN" sz="1000" b="0" dirty="0" smtClean="0"/>
                    <a:t>Lb3</a:t>
                  </a:r>
                  <a:endParaRPr lang="zh-CN" altLang="en-US" sz="1000" b="0" dirty="0"/>
                </a:p>
              </p:txBody>
            </p:sp>
            <p:sp>
              <p:nvSpPr>
                <p:cNvPr id="210" name="TextBox 40"/>
                <p:cNvSpPr txBox="1">
                  <a:spLocks noChangeArrowheads="1"/>
                </p:cNvSpPr>
                <p:nvPr/>
              </p:nvSpPr>
              <p:spPr bwMode="auto">
                <a:xfrm>
                  <a:off x="6619148" y="2948779"/>
                  <a:ext cx="474842" cy="246221"/>
                </a:xfrm>
                <a:prstGeom prst="rect">
                  <a:avLst/>
                </a:prstGeom>
                <a:noFill/>
                <a:ln w="9525">
                  <a:noFill/>
                  <a:miter lim="800000"/>
                  <a:headEnd/>
                  <a:tailEnd/>
                </a:ln>
              </p:spPr>
              <p:txBody>
                <a:bodyPr>
                  <a:spAutoFit/>
                </a:bodyPr>
                <a:lstStyle/>
                <a:p>
                  <a:pPr algn="ctr"/>
                  <a:r>
                    <a:rPr lang="en-US" altLang="zh-CN" sz="1000" b="0" dirty="0" smtClean="0"/>
                    <a:t>Lb2</a:t>
                  </a:r>
                  <a:endParaRPr lang="zh-CN" altLang="en-US" sz="1000" b="0" dirty="0"/>
                </a:p>
              </p:txBody>
            </p:sp>
            <p:sp>
              <p:nvSpPr>
                <p:cNvPr id="211" name="任意多边形 261"/>
                <p:cNvSpPr/>
                <p:nvPr/>
              </p:nvSpPr>
              <p:spPr bwMode="auto">
                <a:xfrm>
                  <a:off x="6462074" y="3113855"/>
                  <a:ext cx="805918" cy="695310"/>
                </a:xfrm>
                <a:custGeom>
                  <a:avLst/>
                  <a:gdLst>
                    <a:gd name="connsiteX0" fmla="*/ 1615440 w 1615440"/>
                    <a:gd name="connsiteY0" fmla="*/ 0 h 1264920"/>
                    <a:gd name="connsiteX1" fmla="*/ 624840 w 1615440"/>
                    <a:gd name="connsiteY1" fmla="*/ 381000 h 1264920"/>
                    <a:gd name="connsiteX2" fmla="*/ 0 w 1615440"/>
                    <a:gd name="connsiteY2" fmla="*/ 1264920 h 1264920"/>
                  </a:gdLst>
                  <a:ahLst/>
                  <a:cxnLst>
                    <a:cxn ang="0">
                      <a:pos x="connsiteX0" y="connsiteY0"/>
                    </a:cxn>
                    <a:cxn ang="0">
                      <a:pos x="connsiteX1" y="connsiteY1"/>
                    </a:cxn>
                    <a:cxn ang="0">
                      <a:pos x="connsiteX2" y="connsiteY2"/>
                    </a:cxn>
                  </a:cxnLst>
                  <a:rect l="l" t="t" r="r" b="b"/>
                  <a:pathLst>
                    <a:path w="1615440" h="1264920">
                      <a:moveTo>
                        <a:pt x="1615440" y="0"/>
                      </a:moveTo>
                      <a:cubicBezTo>
                        <a:pt x="1254760" y="85090"/>
                        <a:pt x="894080" y="170180"/>
                        <a:pt x="624840" y="381000"/>
                      </a:cubicBezTo>
                      <a:cubicBezTo>
                        <a:pt x="355600" y="591820"/>
                        <a:pt x="177800" y="928370"/>
                        <a:pt x="0" y="1264920"/>
                      </a:cubicBezTo>
                    </a:path>
                  </a:pathLst>
                </a:custGeom>
                <a:noFill/>
                <a:ln w="12700" cap="flat" cmpd="sng" algn="ctr">
                  <a:solidFill>
                    <a:srgbClr val="22C822">
                      <a:alpha val="85000"/>
                    </a:srgbClr>
                  </a:solidFill>
                  <a:prstDash val="solid"/>
                  <a:round/>
                  <a:headEnd type="triangle" w="lg" len="lg"/>
                  <a:tailEnd type="triangle" w="med" len="med"/>
                </a:ln>
                <a:effectLst>
                  <a:outerShdw blurRad="50800" dist="38100" dir="8100000" algn="tr" rotWithShape="0">
                    <a:prstClr val="black">
                      <a:alpha val="40000"/>
                    </a:prstClr>
                  </a:outerShdw>
                </a:effectLst>
              </p:spPr>
              <p:txBody>
                <a:bodyPr/>
                <a:lstStyle/>
                <a:p>
                  <a:pPr>
                    <a:defRPr/>
                  </a:pPr>
                  <a:endParaRPr lang="zh-CN" altLang="en-US">
                    <a:ea typeface="MS PGothic" pitchFamily="34" charset="-128"/>
                  </a:endParaRPr>
                </a:p>
              </p:txBody>
            </p:sp>
            <p:sp>
              <p:nvSpPr>
                <p:cNvPr id="212" name="Lightning Bolt 211"/>
                <p:cNvSpPr/>
                <p:nvPr/>
              </p:nvSpPr>
              <p:spPr>
                <a:xfrm flipH="1">
                  <a:off x="6996537" y="2276200"/>
                  <a:ext cx="290087" cy="35719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3" name="直接箭头连接符 17"/>
                <p:cNvCxnSpPr>
                  <a:cxnSpLocks noChangeShapeType="1"/>
                </p:cNvCxnSpPr>
                <p:nvPr/>
              </p:nvCxnSpPr>
              <p:spPr bwMode="auto">
                <a:xfrm flipH="1" flipV="1">
                  <a:off x="6462074" y="2186596"/>
                  <a:ext cx="907082" cy="709136"/>
                </a:xfrm>
                <a:prstGeom prst="straightConnector1">
                  <a:avLst/>
                </a:prstGeom>
                <a:noFill/>
                <a:ln w="12700" algn="ctr">
                  <a:solidFill>
                    <a:srgbClr val="7030A0"/>
                  </a:solidFill>
                  <a:prstDash val="dash"/>
                  <a:round/>
                  <a:headEnd type="triangle"/>
                  <a:tailEnd type="triangle"/>
                </a:ln>
                <a:effectLst>
                  <a:outerShdw blurRad="50800" dist="38100" dir="8100000" algn="tr" rotWithShape="0">
                    <a:prstClr val="black">
                      <a:alpha val="40000"/>
                    </a:prstClr>
                  </a:outerShdw>
                </a:effectLst>
              </p:spPr>
            </p:cxnSp>
            <p:cxnSp>
              <p:nvCxnSpPr>
                <p:cNvPr id="214" name="直接箭头连接符 17"/>
                <p:cNvCxnSpPr>
                  <a:cxnSpLocks noChangeShapeType="1"/>
                </p:cNvCxnSpPr>
                <p:nvPr/>
              </p:nvCxnSpPr>
              <p:spPr bwMode="auto">
                <a:xfrm flipH="1">
                  <a:off x="6799113" y="1251537"/>
                  <a:ext cx="415599" cy="2888"/>
                </a:xfrm>
                <a:prstGeom prst="straightConnector1">
                  <a:avLst/>
                </a:prstGeom>
                <a:noFill/>
                <a:ln w="12700" algn="ctr">
                  <a:solidFill>
                    <a:srgbClr val="7030A0"/>
                  </a:solidFill>
                  <a:prstDash val="dash"/>
                  <a:round/>
                  <a:headEnd type="triangle"/>
                  <a:tailEnd type="triangle"/>
                </a:ln>
                <a:effectLst>
                  <a:outerShdw blurRad="50800" dist="38100" dir="8100000" algn="tr" rotWithShape="0">
                    <a:prstClr val="black">
                      <a:alpha val="40000"/>
                    </a:prstClr>
                  </a:outerShdw>
                </a:effectLst>
              </p:spPr>
            </p:cxnSp>
            <p:sp>
              <p:nvSpPr>
                <p:cNvPr id="215" name="TextBox 40"/>
                <p:cNvSpPr txBox="1">
                  <a:spLocks noChangeArrowheads="1"/>
                </p:cNvSpPr>
                <p:nvPr/>
              </p:nvSpPr>
              <p:spPr bwMode="auto">
                <a:xfrm>
                  <a:off x="7128986" y="1109991"/>
                  <a:ext cx="474842" cy="246221"/>
                </a:xfrm>
                <a:prstGeom prst="rect">
                  <a:avLst/>
                </a:prstGeom>
                <a:noFill/>
                <a:ln w="9525">
                  <a:noFill/>
                  <a:miter lim="800000"/>
                  <a:headEnd/>
                  <a:tailEnd/>
                </a:ln>
              </p:spPr>
              <p:txBody>
                <a:bodyPr>
                  <a:spAutoFit/>
                </a:bodyPr>
                <a:lstStyle/>
                <a:p>
                  <a:pPr algn="ctr"/>
                  <a:r>
                    <a:rPr lang="en-US" altLang="zh-CN" sz="1000" b="0" dirty="0" smtClean="0"/>
                    <a:t>BFD</a:t>
                  </a:r>
                  <a:endParaRPr lang="zh-CN" altLang="en-US" sz="1000" b="0" dirty="0"/>
                </a:p>
              </p:txBody>
            </p:sp>
          </p:grpSp>
          <p:grpSp>
            <p:nvGrpSpPr>
              <p:cNvPr id="101" name="Group 61"/>
              <p:cNvGrpSpPr/>
              <p:nvPr/>
            </p:nvGrpSpPr>
            <p:grpSpPr>
              <a:xfrm>
                <a:off x="4661800" y="2163020"/>
                <a:ext cx="966195" cy="215444"/>
                <a:chOff x="6460120" y="699980"/>
                <a:chExt cx="966195" cy="215444"/>
              </a:xfrm>
            </p:grpSpPr>
            <p:sp>
              <p:nvSpPr>
                <p:cNvPr id="118" name="TextBox 117"/>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Lp1</a:t>
                  </a:r>
                  <a:endParaRPr lang="en-US" sz="800" dirty="0"/>
                </a:p>
              </p:txBody>
            </p:sp>
            <p:sp>
              <p:nvSpPr>
                <p:cNvPr id="121" name="TextBox 120"/>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02" name="Group 62"/>
              <p:cNvGrpSpPr/>
              <p:nvPr/>
            </p:nvGrpSpPr>
            <p:grpSpPr>
              <a:xfrm>
                <a:off x="4196980" y="2879300"/>
                <a:ext cx="1453875" cy="215444"/>
                <a:chOff x="5972440" y="699980"/>
                <a:chExt cx="1453875" cy="215444"/>
              </a:xfrm>
            </p:grpSpPr>
            <p:sp>
              <p:nvSpPr>
                <p:cNvPr id="114" name="TextBox 113"/>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15" name="TextBox 114"/>
                <p:cNvSpPr txBox="1"/>
                <p:nvPr/>
              </p:nvSpPr>
              <p:spPr>
                <a:xfrm>
                  <a:off x="597244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Lb3</a:t>
                  </a:r>
                  <a:endParaRPr lang="en-US" sz="800" dirty="0"/>
                </a:p>
              </p:txBody>
            </p:sp>
            <p:sp>
              <p:nvSpPr>
                <p:cNvPr id="116" name="TextBox 115"/>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03" name="Group 70"/>
              <p:cNvGrpSpPr/>
              <p:nvPr/>
            </p:nvGrpSpPr>
            <p:grpSpPr>
              <a:xfrm>
                <a:off x="4181740" y="3351740"/>
                <a:ext cx="1453875" cy="215444"/>
                <a:chOff x="5972440" y="699980"/>
                <a:chExt cx="1453875" cy="215444"/>
              </a:xfrm>
            </p:grpSpPr>
            <p:sp>
              <p:nvSpPr>
                <p:cNvPr id="111" name="TextBox 110"/>
                <p:cNvSpPr txBox="1"/>
                <p:nvPr/>
              </p:nvSpPr>
              <p:spPr>
                <a:xfrm>
                  <a:off x="6460120" y="699980"/>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12" name="TextBox 111"/>
                <p:cNvSpPr txBox="1"/>
                <p:nvPr/>
              </p:nvSpPr>
              <p:spPr>
                <a:xfrm>
                  <a:off x="5972440" y="699980"/>
                  <a:ext cx="486135" cy="215444"/>
                </a:xfrm>
                <a:prstGeom prst="rect">
                  <a:avLst/>
                </a:prstGeom>
                <a:solidFill>
                  <a:srgbClr val="FF0000"/>
                </a:solidFill>
                <a:ln>
                  <a:solidFill>
                    <a:schemeClr val="tx1"/>
                  </a:solidFill>
                </a:ln>
              </p:spPr>
              <p:txBody>
                <a:bodyPr wrap="square" rtlCol="0">
                  <a:spAutoFit/>
                </a:bodyPr>
                <a:lstStyle/>
                <a:p>
                  <a:r>
                    <a:rPr lang="en-US" sz="800" dirty="0" smtClean="0"/>
                    <a:t>Lb2</a:t>
                  </a:r>
                  <a:endParaRPr lang="en-US" sz="800" dirty="0"/>
                </a:p>
              </p:txBody>
            </p:sp>
            <p:sp>
              <p:nvSpPr>
                <p:cNvPr id="113" name="TextBox 112"/>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nvGrpSpPr>
              <p:cNvPr id="104" name="Group 74"/>
              <p:cNvGrpSpPr/>
              <p:nvPr/>
            </p:nvGrpSpPr>
            <p:grpSpPr>
              <a:xfrm>
                <a:off x="4684660" y="3915620"/>
                <a:ext cx="966195" cy="215444"/>
                <a:chOff x="6460120" y="699980"/>
                <a:chExt cx="966195" cy="215444"/>
              </a:xfrm>
            </p:grpSpPr>
            <p:sp>
              <p:nvSpPr>
                <p:cNvPr id="109" name="TextBox 108"/>
                <p:cNvSpPr txBox="1"/>
                <p:nvPr/>
              </p:nvSpPr>
              <p:spPr>
                <a:xfrm>
                  <a:off x="6460120" y="699980"/>
                  <a:ext cx="542660" cy="215444"/>
                </a:xfrm>
                <a:prstGeom prst="rect">
                  <a:avLst/>
                </a:prstGeom>
                <a:solidFill>
                  <a:srgbClr val="00B050"/>
                </a:solidFill>
                <a:ln>
                  <a:solidFill>
                    <a:schemeClr val="tx1"/>
                  </a:solidFill>
                </a:ln>
              </p:spPr>
              <p:txBody>
                <a:bodyPr wrap="square" rtlCol="0">
                  <a:spAutoFit/>
                </a:bodyPr>
                <a:lstStyle/>
                <a:p>
                  <a:r>
                    <a:rPr lang="en-US" sz="800" dirty="0" smtClean="0"/>
                    <a:t>Lp-pe2</a:t>
                  </a:r>
                  <a:endParaRPr lang="en-US" sz="800" dirty="0"/>
                </a:p>
              </p:txBody>
            </p:sp>
            <p:sp>
              <p:nvSpPr>
                <p:cNvPr id="110" name="TextBox 109"/>
                <p:cNvSpPr txBox="1"/>
                <p:nvPr/>
              </p:nvSpPr>
              <p:spPr>
                <a:xfrm>
                  <a:off x="6940180" y="6999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cxnSp>
            <p:nvCxnSpPr>
              <p:cNvPr id="105" name="Straight Arrow Connector 104"/>
              <p:cNvCxnSpPr>
                <a:stCxn id="121" idx="3"/>
              </p:cNvCxnSpPr>
              <p:nvPr/>
            </p:nvCxnSpPr>
            <p:spPr bwMode="auto">
              <a:xfrm>
                <a:off x="5627996" y="2270742"/>
                <a:ext cx="559444" cy="167658"/>
              </a:xfrm>
              <a:prstGeom prst="straightConnector1">
                <a:avLst/>
              </a:prstGeom>
              <a:noFill/>
              <a:ln w="9525" cap="flat" cmpd="sng" algn="ctr">
                <a:solidFill>
                  <a:schemeClr val="tx1"/>
                </a:solidFill>
                <a:prstDash val="dash"/>
                <a:round/>
                <a:headEnd type="none" w="med" len="med"/>
                <a:tailEnd type="triangle"/>
              </a:ln>
              <a:effectLst/>
            </p:spPr>
          </p:cxnSp>
          <p:cxnSp>
            <p:nvCxnSpPr>
              <p:cNvPr id="106" name="Straight Arrow Connector 105"/>
              <p:cNvCxnSpPr/>
              <p:nvPr/>
            </p:nvCxnSpPr>
            <p:spPr bwMode="auto">
              <a:xfrm>
                <a:off x="5627995" y="2925570"/>
                <a:ext cx="559445" cy="130050"/>
              </a:xfrm>
              <a:prstGeom prst="straightConnector1">
                <a:avLst/>
              </a:prstGeom>
              <a:noFill/>
              <a:ln w="9525" cap="flat" cmpd="sng" algn="ctr">
                <a:solidFill>
                  <a:schemeClr val="tx1"/>
                </a:solidFill>
                <a:prstDash val="dash"/>
                <a:round/>
                <a:headEnd type="none" w="med" len="med"/>
                <a:tailEnd type="triangle"/>
              </a:ln>
              <a:effectLst/>
            </p:spPr>
          </p:cxnSp>
          <p:sp>
            <p:nvSpPr>
              <p:cNvPr id="107" name="Freeform 106"/>
              <p:cNvSpPr/>
              <p:nvPr/>
            </p:nvSpPr>
            <p:spPr bwMode="auto">
              <a:xfrm>
                <a:off x="5379720" y="3213100"/>
                <a:ext cx="1348740" cy="337820"/>
              </a:xfrm>
              <a:custGeom>
                <a:avLst/>
                <a:gdLst>
                  <a:gd name="connsiteX0" fmla="*/ 0 w 1348740"/>
                  <a:gd name="connsiteY0" fmla="*/ 139700 h 337820"/>
                  <a:gd name="connsiteX1" fmla="*/ 99060 w 1348740"/>
                  <a:gd name="connsiteY1" fmla="*/ 33020 h 337820"/>
                  <a:gd name="connsiteX2" fmla="*/ 381000 w 1348740"/>
                  <a:gd name="connsiteY2" fmla="*/ 10160 h 337820"/>
                  <a:gd name="connsiteX3" fmla="*/ 1150620 w 1348740"/>
                  <a:gd name="connsiteY3" fmla="*/ 93980 h 337820"/>
                  <a:gd name="connsiteX4" fmla="*/ 1348740 w 1348740"/>
                  <a:gd name="connsiteY4" fmla="*/ 337820 h 337820"/>
                  <a:gd name="connsiteX5" fmla="*/ 1348740 w 1348740"/>
                  <a:gd name="connsiteY5" fmla="*/ 337820 h 33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740" h="337820">
                    <a:moveTo>
                      <a:pt x="0" y="139700"/>
                    </a:moveTo>
                    <a:cubicBezTo>
                      <a:pt x="17780" y="97155"/>
                      <a:pt x="35560" y="54610"/>
                      <a:pt x="99060" y="33020"/>
                    </a:cubicBezTo>
                    <a:cubicBezTo>
                      <a:pt x="162560" y="11430"/>
                      <a:pt x="205740" y="0"/>
                      <a:pt x="381000" y="10160"/>
                    </a:cubicBezTo>
                    <a:cubicBezTo>
                      <a:pt x="556260" y="20320"/>
                      <a:pt x="989330" y="39370"/>
                      <a:pt x="1150620" y="93980"/>
                    </a:cubicBezTo>
                    <a:cubicBezTo>
                      <a:pt x="1311910" y="148590"/>
                      <a:pt x="1348740" y="337820"/>
                      <a:pt x="1348740" y="337820"/>
                    </a:cubicBezTo>
                    <a:lnTo>
                      <a:pt x="1348740" y="337820"/>
                    </a:lnTo>
                  </a:path>
                </a:pathLst>
              </a:custGeom>
              <a:noFill/>
              <a:ln w="9525" cap="flat" cmpd="sng" algn="ctr">
                <a:solidFill>
                  <a:schemeClr val="tx1"/>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sp>
            <p:nvSpPr>
              <p:cNvPr id="108" name="Freeform 107"/>
              <p:cNvSpPr/>
              <p:nvPr/>
            </p:nvSpPr>
            <p:spPr bwMode="auto">
              <a:xfrm>
                <a:off x="5661660" y="4015740"/>
                <a:ext cx="906780" cy="198120"/>
              </a:xfrm>
              <a:custGeom>
                <a:avLst/>
                <a:gdLst>
                  <a:gd name="connsiteX0" fmla="*/ 0 w 906780"/>
                  <a:gd name="connsiteY0" fmla="*/ 0 h 198120"/>
                  <a:gd name="connsiteX1" fmla="*/ 495300 w 906780"/>
                  <a:gd name="connsiteY1" fmla="*/ 7620 h 198120"/>
                  <a:gd name="connsiteX2" fmla="*/ 800100 w 906780"/>
                  <a:gd name="connsiteY2" fmla="*/ 91440 h 198120"/>
                  <a:gd name="connsiteX3" fmla="*/ 906780 w 906780"/>
                  <a:gd name="connsiteY3" fmla="*/ 198120 h 198120"/>
                  <a:gd name="connsiteX4" fmla="*/ 906780 w 906780"/>
                  <a:gd name="connsiteY4" fmla="*/ 198120 h 198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780" h="198120">
                    <a:moveTo>
                      <a:pt x="0" y="0"/>
                    </a:moveTo>
                    <a:lnTo>
                      <a:pt x="495300" y="7620"/>
                    </a:lnTo>
                    <a:cubicBezTo>
                      <a:pt x="628650" y="22860"/>
                      <a:pt x="731520" y="59690"/>
                      <a:pt x="800100" y="91440"/>
                    </a:cubicBezTo>
                    <a:cubicBezTo>
                      <a:pt x="868680" y="123190"/>
                      <a:pt x="906780" y="198120"/>
                      <a:pt x="906780" y="198120"/>
                    </a:cubicBezTo>
                    <a:lnTo>
                      <a:pt x="906780" y="198120"/>
                    </a:lnTo>
                  </a:path>
                </a:pathLst>
              </a:custGeom>
              <a:noFill/>
              <a:ln w="9525" cap="flat" cmpd="sng" algn="ctr">
                <a:solidFill>
                  <a:schemeClr val="tx1"/>
                </a:solidFill>
                <a:prstDash val="dash"/>
                <a:round/>
                <a:headEnd type="none" w="med" len="med"/>
                <a:tailEnd type="triangl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a typeface="宋体" pitchFamily="2" charset="-122"/>
                  <a:cs typeface="Arial" charset="0"/>
                </a:endParaRPr>
              </a:p>
            </p:txBody>
          </p:sp>
        </p:grpSp>
        <p:sp>
          <p:nvSpPr>
            <p:cNvPr id="96" name="TextBox 39"/>
            <p:cNvSpPr txBox="1">
              <a:spLocks noChangeArrowheads="1"/>
            </p:cNvSpPr>
            <p:nvPr/>
          </p:nvSpPr>
          <p:spPr bwMode="auto">
            <a:xfrm>
              <a:off x="9810279" y="1872281"/>
              <a:ext cx="2384896" cy="400110"/>
            </a:xfrm>
            <a:prstGeom prst="rect">
              <a:avLst/>
            </a:prstGeom>
            <a:noFill/>
            <a:ln w="9525">
              <a:noFill/>
              <a:miter lim="800000"/>
              <a:headEnd/>
              <a:tailEnd/>
            </a:ln>
          </p:spPr>
          <p:txBody>
            <a:bodyPr wrap="square">
              <a:spAutoFit/>
            </a:bodyPr>
            <a:lstStyle/>
            <a:p>
              <a:pPr>
                <a:lnSpc>
                  <a:spcPct val="100000"/>
                </a:lnSpc>
              </a:pPr>
              <a:r>
                <a:rPr lang="en-US" altLang="zh-CN" sz="1000" b="0" dirty="0" smtClean="0"/>
                <a:t>Lp1-&gt;Lp2, MP</a:t>
              </a:r>
            </a:p>
            <a:p>
              <a:pPr>
                <a:lnSpc>
                  <a:spcPct val="100000"/>
                </a:lnSpc>
              </a:pPr>
              <a:r>
                <a:rPr lang="en-US" altLang="zh-CN" sz="1000" b="0" dirty="0" smtClean="0"/>
                <a:t>FRR: Lp2, Lp1-&gt;Lb3, TMP</a:t>
              </a:r>
              <a:endParaRPr lang="zh-CN" altLang="en-US" sz="1000" b="0" dirty="0"/>
            </a:p>
          </p:txBody>
        </p:sp>
        <p:sp>
          <p:nvSpPr>
            <p:cNvPr id="97" name="TextBox 39"/>
            <p:cNvSpPr txBox="1">
              <a:spLocks noChangeArrowheads="1"/>
            </p:cNvSpPr>
            <p:nvPr/>
          </p:nvSpPr>
          <p:spPr bwMode="auto">
            <a:xfrm>
              <a:off x="10414036" y="3435357"/>
              <a:ext cx="1736942" cy="400110"/>
            </a:xfrm>
            <a:prstGeom prst="rect">
              <a:avLst/>
            </a:prstGeom>
            <a:noFill/>
            <a:ln w="9525">
              <a:noFill/>
              <a:miter lim="800000"/>
              <a:headEnd/>
              <a:tailEnd/>
            </a:ln>
          </p:spPr>
          <p:txBody>
            <a:bodyPr wrap="square">
              <a:spAutoFit/>
            </a:bodyPr>
            <a:lstStyle/>
            <a:p>
              <a:r>
                <a:rPr lang="en-US" altLang="zh-CN" sz="1000" b="0" dirty="0" smtClean="0"/>
                <a:t>Lp2 -&gt; Lp-pe2, PE2</a:t>
              </a:r>
            </a:p>
            <a:p>
              <a:r>
                <a:rPr lang="en-US" altLang="zh-CN" sz="1000" b="0" dirty="0" smtClean="0"/>
                <a:t>FRR: Lp2,Lp2&gt;Lp-pe2,PE2</a:t>
              </a:r>
            </a:p>
          </p:txBody>
        </p:sp>
      </p:grpSp>
      <p:sp>
        <p:nvSpPr>
          <p:cNvPr id="222" name="Rectangle 221"/>
          <p:cNvSpPr/>
          <p:nvPr/>
        </p:nvSpPr>
        <p:spPr>
          <a:xfrm>
            <a:off x="259044" y="5547626"/>
            <a:ext cx="2795169" cy="338554"/>
          </a:xfrm>
          <a:prstGeom prst="rect">
            <a:avLst/>
          </a:prstGeom>
        </p:spPr>
        <p:txBody>
          <a:bodyPr wrap="square">
            <a:spAutoFit/>
          </a:bodyPr>
          <a:lstStyle/>
          <a:p>
            <a:pPr algn="ctr"/>
            <a:r>
              <a:rPr lang="en-US" altLang="zh-CN" sz="1600" kern="0" dirty="0" smtClean="0"/>
              <a:t>The Procedure Includes:</a:t>
            </a:r>
            <a:endParaRPr lang="en-US" sz="1600" dirty="0"/>
          </a:p>
        </p:txBody>
      </p:sp>
      <p:sp>
        <p:nvSpPr>
          <p:cNvPr id="223" name="Rectangle 222"/>
          <p:cNvSpPr/>
          <p:nvPr/>
        </p:nvSpPr>
        <p:spPr>
          <a:xfrm>
            <a:off x="569808" y="5777494"/>
            <a:ext cx="8573165" cy="1169551"/>
          </a:xfrm>
          <a:prstGeom prst="rect">
            <a:avLst/>
          </a:prstGeom>
        </p:spPr>
        <p:txBody>
          <a:bodyPr wrap="square">
            <a:spAutoFit/>
          </a:bodyPr>
          <a:lstStyle/>
          <a:p>
            <a:pPr marL="342900" indent="-342900">
              <a:lnSpc>
                <a:spcPct val="100000"/>
              </a:lnSpc>
              <a:buFont typeface="+mj-lt"/>
              <a:buAutoNum type="arabicPeriod"/>
            </a:pPr>
            <a:r>
              <a:rPr lang="en-US" sz="1400" dirty="0" smtClean="0"/>
              <a:t>Detour LSP Setup Initiated by MP via PATH/RESV Messages</a:t>
            </a:r>
            <a:endParaRPr lang="en-US" sz="1400" b="0" dirty="0" smtClean="0"/>
          </a:p>
          <a:p>
            <a:pPr marL="342900" indent="-342900">
              <a:lnSpc>
                <a:spcPct val="100000"/>
              </a:lnSpc>
              <a:buFont typeface="+mj-lt"/>
              <a:buAutoNum type="arabicPeriod" startAt="2"/>
            </a:pPr>
            <a:r>
              <a:rPr lang="en-US" sz="1400" dirty="0" smtClean="0"/>
              <a:t>Dual-Label Assigning and Binding; FRR Entry Creation; ULA for Node Protection</a:t>
            </a:r>
            <a:endParaRPr lang="en-US" sz="1400" b="0" dirty="0" smtClean="0"/>
          </a:p>
          <a:p>
            <a:pPr marL="342900" indent="-342900">
              <a:lnSpc>
                <a:spcPct val="100000"/>
              </a:lnSpc>
              <a:buFont typeface="+mj-lt"/>
              <a:buAutoNum type="arabicPeriod" startAt="3"/>
            </a:pPr>
            <a:r>
              <a:rPr lang="en-US" sz="1400" dirty="0" smtClean="0"/>
              <a:t>Link or Node Failure Repair</a:t>
            </a:r>
            <a:endParaRPr lang="en-US" sz="1400" b="0" dirty="0" smtClean="0"/>
          </a:p>
          <a:p>
            <a:pPr marL="342900" indent="-342900">
              <a:lnSpc>
                <a:spcPct val="100000"/>
              </a:lnSpc>
              <a:buFont typeface="+mj-lt"/>
              <a:buAutoNum type="arabicPeriod" startAt="4"/>
            </a:pPr>
            <a:r>
              <a:rPr lang="en-US" sz="1400" dirty="0" smtClean="0"/>
              <a:t>Re-convergence after Local Repair</a:t>
            </a:r>
          </a:p>
          <a:p>
            <a:pPr marL="342900" indent="-342900">
              <a:lnSpc>
                <a:spcPct val="100000"/>
              </a:lnSpc>
            </a:pPr>
            <a:r>
              <a:rPr lang="en-US" sz="1400" b="0" dirty="0" smtClean="0">
                <a:latin typeface="Arial" charset="0"/>
                <a:ea typeface="宋体" charset="-122"/>
              </a:rPr>
              <a:t>       </a:t>
            </a:r>
            <a:endParaRPr lang="en-US" sz="1400" b="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739875" y="6356351"/>
            <a:ext cx="2845541" cy="365125"/>
          </a:xfrm>
          <a:prstGeom prst="rect">
            <a:avLst/>
          </a:prstGeom>
        </p:spPr>
        <p:txBody>
          <a:bodyPr/>
          <a:lstStyle/>
          <a:p>
            <a:fld id="{454984F3-9ED1-4E9E-BBE8-9974E0CF759C}" type="slidenum">
              <a:rPr lang="zh-CN" altLang="en-US" smtClean="0">
                <a:solidFill>
                  <a:prstClr val="black">
                    <a:tint val="75000"/>
                  </a:prstClr>
                </a:solidFill>
              </a:rPr>
              <a:pPr/>
              <a:t>7</a:t>
            </a:fld>
            <a:endParaRPr lang="zh-CN" altLang="en-US" dirty="0">
              <a:solidFill>
                <a:prstClr val="black">
                  <a:tint val="75000"/>
                </a:prstClr>
              </a:solidFill>
            </a:endParaRPr>
          </a:p>
        </p:txBody>
      </p:sp>
      <p:sp>
        <p:nvSpPr>
          <p:cNvPr id="3" name="Rectangle 2"/>
          <p:cNvSpPr txBox="1">
            <a:spLocks noChangeArrowheads="1"/>
          </p:cNvSpPr>
          <p:nvPr/>
        </p:nvSpPr>
        <p:spPr bwMode="auto">
          <a:xfrm>
            <a:off x="689799" y="119730"/>
            <a:ext cx="9714693" cy="5715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800" b="1" kern="0" dirty="0" smtClean="0"/>
              <a:t>P2MP/MP2MP Node Protection with </a:t>
            </a:r>
            <a:r>
              <a:rPr lang="en-US" altLang="zh-CN" sz="2800" b="1" kern="0" dirty="0" err="1" smtClean="0"/>
              <a:t>mRSVP</a:t>
            </a:r>
            <a:r>
              <a:rPr lang="en-US" altLang="zh-CN" sz="2800" b="1" kern="0" dirty="0" smtClean="0"/>
              <a:t>-TE </a:t>
            </a:r>
            <a:endParaRPr lang="en-US" altLang="zh-CN" sz="2800" b="1" kern="0" dirty="0"/>
          </a:p>
        </p:txBody>
      </p:sp>
      <p:grpSp>
        <p:nvGrpSpPr>
          <p:cNvPr id="73" name="Group 72"/>
          <p:cNvGrpSpPr/>
          <p:nvPr/>
        </p:nvGrpSpPr>
        <p:grpSpPr>
          <a:xfrm>
            <a:off x="448034" y="691230"/>
            <a:ext cx="11427037" cy="3726129"/>
            <a:chOff x="448034" y="691230"/>
            <a:chExt cx="11427037" cy="3726129"/>
          </a:xfrm>
        </p:grpSpPr>
        <p:grpSp>
          <p:nvGrpSpPr>
            <p:cNvPr id="4" name="Group 51"/>
            <p:cNvGrpSpPr/>
            <p:nvPr/>
          </p:nvGrpSpPr>
          <p:grpSpPr>
            <a:xfrm>
              <a:off x="1970823" y="1223535"/>
              <a:ext cx="2555784" cy="2781111"/>
              <a:chOff x="5714066" y="1302788"/>
              <a:chExt cx="1916339" cy="2781111"/>
            </a:xfrm>
          </p:grpSpPr>
          <p:grpSp>
            <p:nvGrpSpPr>
              <p:cNvPr id="9" name="Group 15"/>
              <p:cNvGrpSpPr/>
              <p:nvPr/>
            </p:nvGrpSpPr>
            <p:grpSpPr>
              <a:xfrm>
                <a:off x="5714066" y="1632030"/>
                <a:ext cx="1543261" cy="2176041"/>
                <a:chOff x="1522100" y="1653250"/>
                <a:chExt cx="1543261" cy="2176041"/>
              </a:xfrm>
            </p:grpSpPr>
            <p:pic>
              <p:nvPicPr>
                <p:cNvPr id="18" name="Picture 17" descr="C:\Documents and Settings\z00141669\桌面\1530942398329537310.png"/>
                <p:cNvPicPr>
                  <a:picLocks noChangeAspect="1" noChangeArrowheads="1"/>
                </p:cNvPicPr>
                <p:nvPr/>
              </p:nvPicPr>
              <p:blipFill>
                <a:blip r:embed="rId2" cstate="print"/>
                <a:srcRect/>
                <a:stretch>
                  <a:fillRect/>
                </a:stretch>
              </p:blipFill>
              <p:spPr bwMode="auto">
                <a:xfrm>
                  <a:off x="1522100" y="2759268"/>
                  <a:ext cx="456000" cy="371647"/>
                </a:xfrm>
                <a:prstGeom prst="rect">
                  <a:avLst/>
                </a:prstGeom>
                <a:noFill/>
                <a:effectLst>
                  <a:outerShdw blurRad="50800" dist="38100" dir="8100000" algn="tr" rotWithShape="0">
                    <a:prstClr val="black">
                      <a:alpha val="40000"/>
                    </a:prstClr>
                  </a:outerShdw>
                </a:effectLst>
              </p:spPr>
            </p:pic>
            <p:cxnSp>
              <p:nvCxnSpPr>
                <p:cNvPr id="21" name="Straight Connector 20"/>
                <p:cNvCxnSpPr>
                  <a:endCxn id="18" idx="0"/>
                </p:cNvCxnSpPr>
                <p:nvPr/>
              </p:nvCxnSpPr>
              <p:spPr bwMode="auto">
                <a:xfrm flipH="1">
                  <a:off x="1750100" y="1653250"/>
                  <a:ext cx="597630" cy="1106018"/>
                </a:xfrm>
                <a:prstGeom prst="line">
                  <a:avLst/>
                </a:prstGeom>
                <a:noFill/>
                <a:ln w="9525" cap="flat" cmpd="sng" algn="ctr">
                  <a:solidFill>
                    <a:schemeClr val="tx1"/>
                  </a:solidFill>
                  <a:prstDash val="solid"/>
                  <a:round/>
                  <a:headEnd type="none" w="med" len="med"/>
                  <a:tailEnd type="none" w="med" len="med"/>
                </a:ln>
                <a:effectLst/>
              </p:spPr>
            </p:cxnSp>
            <p:cxnSp>
              <p:nvCxnSpPr>
                <p:cNvPr id="22" name="Straight Connector 21"/>
                <p:cNvCxnSpPr>
                  <a:stCxn id="18" idx="2"/>
                </p:cNvCxnSpPr>
                <p:nvPr/>
              </p:nvCxnSpPr>
              <p:spPr bwMode="auto">
                <a:xfrm>
                  <a:off x="1750100" y="3130915"/>
                  <a:ext cx="53620" cy="698376"/>
                </a:xfrm>
                <a:prstGeom prst="line">
                  <a:avLst/>
                </a:prstGeom>
                <a:no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1873168" y="3100086"/>
                  <a:ext cx="1192193" cy="682906"/>
                </a:xfrm>
                <a:prstGeom prst="line">
                  <a:avLst/>
                </a:prstGeom>
                <a:noFill/>
                <a:ln w="9525" cap="flat" cmpd="sng" algn="ctr">
                  <a:solidFill>
                    <a:schemeClr val="tx1"/>
                  </a:solidFill>
                  <a:prstDash val="solid"/>
                  <a:round/>
                  <a:headEnd type="none" w="med" len="med"/>
                  <a:tailEnd type="none" w="med" len="med"/>
                </a:ln>
                <a:effectLst/>
              </p:spPr>
            </p:cxnSp>
          </p:grpSp>
          <p:grpSp>
            <p:nvGrpSpPr>
              <p:cNvPr id="11" name="Group 23"/>
              <p:cNvGrpSpPr/>
              <p:nvPr/>
            </p:nvGrpSpPr>
            <p:grpSpPr>
              <a:xfrm>
                <a:off x="5878041" y="1302788"/>
                <a:ext cx="1752364" cy="2781111"/>
                <a:chOff x="978089" y="1437826"/>
                <a:chExt cx="1752364" cy="2781111"/>
              </a:xfrm>
            </p:grpSpPr>
            <p:pic>
              <p:nvPicPr>
                <p:cNvPr id="25" name="Picture 5" descr="C:\Documents and Settings\z00141669\桌面\1530942398329537310.png"/>
                <p:cNvPicPr>
                  <a:picLocks noChangeAspect="1" noChangeArrowheads="1"/>
                </p:cNvPicPr>
                <p:nvPr/>
              </p:nvPicPr>
              <p:blipFill>
                <a:blip r:embed="rId2" cstate="print"/>
                <a:srcRect/>
                <a:stretch>
                  <a:fillRect/>
                </a:stretch>
              </p:blipFill>
              <p:spPr bwMode="auto">
                <a:xfrm>
                  <a:off x="1554894" y="1437826"/>
                  <a:ext cx="456000" cy="371647"/>
                </a:xfrm>
                <a:prstGeom prst="rect">
                  <a:avLst/>
                </a:prstGeom>
                <a:noFill/>
                <a:effectLst>
                  <a:outerShdw blurRad="50800" dist="38100" dir="8100000" algn="tr" rotWithShape="0">
                    <a:prstClr val="black">
                      <a:alpha val="40000"/>
                    </a:prstClr>
                  </a:outerShdw>
                </a:effectLst>
              </p:spPr>
            </p:pic>
            <p:pic>
              <p:nvPicPr>
                <p:cNvPr id="26" name="Picture 25" descr="C:\Documents and Settings\z00141669\桌面\1530942398329537310.png"/>
                <p:cNvPicPr>
                  <a:picLocks noChangeAspect="1" noChangeArrowheads="1"/>
                </p:cNvPicPr>
                <p:nvPr/>
              </p:nvPicPr>
              <p:blipFill>
                <a:blip r:embed="rId2" cstate="print"/>
                <a:srcRect/>
                <a:stretch>
                  <a:fillRect/>
                </a:stretch>
              </p:blipFill>
              <p:spPr bwMode="auto">
                <a:xfrm>
                  <a:off x="1522100" y="2759268"/>
                  <a:ext cx="456000" cy="371647"/>
                </a:xfrm>
                <a:prstGeom prst="rect">
                  <a:avLst/>
                </a:prstGeom>
                <a:noFill/>
                <a:effectLst>
                  <a:outerShdw blurRad="50800" dist="38100" dir="8100000" algn="tr" rotWithShape="0">
                    <a:prstClr val="black">
                      <a:alpha val="40000"/>
                    </a:prstClr>
                  </a:outerShdw>
                </a:effectLst>
              </p:spPr>
            </p:pic>
            <p:pic>
              <p:nvPicPr>
                <p:cNvPr id="27" name="Picture 5" descr="C:\Documents and Settings\z00141669\桌面\1530942398329537310.png"/>
                <p:cNvPicPr>
                  <a:picLocks noChangeAspect="1" noChangeArrowheads="1"/>
                </p:cNvPicPr>
                <p:nvPr/>
              </p:nvPicPr>
              <p:blipFill>
                <a:blip r:embed="rId2" cstate="print"/>
                <a:srcRect/>
                <a:stretch>
                  <a:fillRect/>
                </a:stretch>
              </p:blipFill>
              <p:spPr bwMode="auto">
                <a:xfrm>
                  <a:off x="978089" y="3847290"/>
                  <a:ext cx="456000" cy="371647"/>
                </a:xfrm>
                <a:prstGeom prst="rect">
                  <a:avLst/>
                </a:prstGeom>
                <a:noFill/>
                <a:effectLst>
                  <a:outerShdw blurRad="50800" dist="38100" dir="8100000" algn="tr" rotWithShape="0">
                    <a:prstClr val="black">
                      <a:alpha val="40000"/>
                    </a:prstClr>
                  </a:outerShdw>
                </a:effectLst>
              </p:spPr>
            </p:pic>
            <p:pic>
              <p:nvPicPr>
                <p:cNvPr id="28" name="Picture 5" descr="C:\Documents and Settings\z00141669\桌面\1530942398329537310.png"/>
                <p:cNvPicPr>
                  <a:picLocks noChangeAspect="1" noChangeArrowheads="1"/>
                </p:cNvPicPr>
                <p:nvPr/>
              </p:nvPicPr>
              <p:blipFill>
                <a:blip r:embed="rId2" cstate="print"/>
                <a:srcRect/>
                <a:stretch>
                  <a:fillRect/>
                </a:stretch>
              </p:blipFill>
              <p:spPr bwMode="auto">
                <a:xfrm>
                  <a:off x="2274453" y="3812565"/>
                  <a:ext cx="456000" cy="371647"/>
                </a:xfrm>
                <a:prstGeom prst="rect">
                  <a:avLst/>
                </a:prstGeom>
                <a:noFill/>
                <a:effectLst>
                  <a:outerShdw blurRad="50800" dist="38100" dir="8100000" algn="tr" rotWithShape="0">
                    <a:prstClr val="black">
                      <a:alpha val="40000"/>
                    </a:prstClr>
                  </a:outerShdw>
                </a:effectLst>
              </p:spPr>
            </p:pic>
            <p:cxnSp>
              <p:nvCxnSpPr>
                <p:cNvPr id="29" name="Straight Connector 28"/>
                <p:cNvCxnSpPr>
                  <a:stCxn id="25" idx="2"/>
                  <a:endCxn id="26" idx="0"/>
                </p:cNvCxnSpPr>
                <p:nvPr/>
              </p:nvCxnSpPr>
              <p:spPr bwMode="auto">
                <a:xfrm flipH="1">
                  <a:off x="1750100" y="1809473"/>
                  <a:ext cx="32794" cy="949795"/>
                </a:xfrm>
                <a:prstGeom prst="line">
                  <a:avLst/>
                </a:prstGeom>
                <a:noFill/>
                <a:ln w="9525" cap="flat" cmpd="sng" algn="ctr">
                  <a:solidFill>
                    <a:schemeClr val="tx1"/>
                  </a:solidFill>
                  <a:prstDash val="solid"/>
                  <a:round/>
                  <a:headEnd type="none" w="med" len="med"/>
                  <a:tailEnd type="none" w="med" len="med"/>
                </a:ln>
                <a:effectLst/>
              </p:spPr>
            </p:cxnSp>
            <p:cxnSp>
              <p:nvCxnSpPr>
                <p:cNvPr id="30" name="Straight Connector 29"/>
                <p:cNvCxnSpPr>
                  <a:endCxn id="27" idx="0"/>
                </p:cNvCxnSpPr>
                <p:nvPr/>
              </p:nvCxnSpPr>
              <p:spPr bwMode="auto">
                <a:xfrm flipH="1">
                  <a:off x="1206089" y="3121307"/>
                  <a:ext cx="410506" cy="725983"/>
                </a:xfrm>
                <a:prstGeom prst="line">
                  <a:avLst/>
                </a:prstGeom>
                <a:noFill/>
                <a:ln w="9525"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1905962" y="3086582"/>
                  <a:ext cx="489997" cy="767788"/>
                </a:xfrm>
                <a:prstGeom prst="line">
                  <a:avLst/>
                </a:prstGeom>
                <a:noFill/>
                <a:ln w="9525" cap="flat" cmpd="sng" algn="ctr">
                  <a:solidFill>
                    <a:schemeClr val="tx1"/>
                  </a:solidFill>
                  <a:prstDash val="solid"/>
                  <a:round/>
                  <a:headEnd type="none" w="med" len="med"/>
                  <a:tailEnd type="none" w="med" len="med"/>
                </a:ln>
                <a:effectLst/>
              </p:spPr>
            </p:cxnSp>
          </p:grpSp>
        </p:grpSp>
        <p:grpSp>
          <p:nvGrpSpPr>
            <p:cNvPr id="13" name="Group 50"/>
            <p:cNvGrpSpPr/>
            <p:nvPr/>
          </p:nvGrpSpPr>
          <p:grpSpPr>
            <a:xfrm>
              <a:off x="7528117" y="965034"/>
              <a:ext cx="2843939" cy="2781111"/>
              <a:chOff x="956870" y="1437826"/>
              <a:chExt cx="2132399" cy="2781111"/>
            </a:xfrm>
          </p:grpSpPr>
          <p:grpSp>
            <p:nvGrpSpPr>
              <p:cNvPr id="15" name="Group 14"/>
              <p:cNvGrpSpPr/>
              <p:nvPr/>
            </p:nvGrpSpPr>
            <p:grpSpPr>
              <a:xfrm>
                <a:off x="1336905" y="1437826"/>
                <a:ext cx="1752364" cy="2781111"/>
                <a:chOff x="978089" y="1437826"/>
                <a:chExt cx="1752364" cy="2781111"/>
              </a:xfrm>
            </p:grpSpPr>
            <p:pic>
              <p:nvPicPr>
                <p:cNvPr id="5" name="Picture 5" descr="C:\Documents and Settings\z00141669\桌面\1530942398329537310.png"/>
                <p:cNvPicPr>
                  <a:picLocks noChangeAspect="1" noChangeArrowheads="1"/>
                </p:cNvPicPr>
                <p:nvPr/>
              </p:nvPicPr>
              <p:blipFill>
                <a:blip r:embed="rId2" cstate="print"/>
                <a:srcRect/>
                <a:stretch>
                  <a:fillRect/>
                </a:stretch>
              </p:blipFill>
              <p:spPr bwMode="auto">
                <a:xfrm>
                  <a:off x="1554894" y="1437826"/>
                  <a:ext cx="456000" cy="371647"/>
                </a:xfrm>
                <a:prstGeom prst="rect">
                  <a:avLst/>
                </a:prstGeom>
                <a:noFill/>
                <a:effectLst>
                  <a:outerShdw blurRad="50800" dist="38100" dir="8100000" algn="tr" rotWithShape="0">
                    <a:prstClr val="black">
                      <a:alpha val="40000"/>
                    </a:prstClr>
                  </a:outerShdw>
                </a:effectLst>
              </p:spPr>
            </p:pic>
            <p:pic>
              <p:nvPicPr>
                <p:cNvPr id="6" name="Picture 5" descr="C:\Documents and Settings\z00141669\桌面\1530942398329537310.png"/>
                <p:cNvPicPr>
                  <a:picLocks noChangeAspect="1" noChangeArrowheads="1"/>
                </p:cNvPicPr>
                <p:nvPr/>
              </p:nvPicPr>
              <p:blipFill>
                <a:blip r:embed="rId2" cstate="print"/>
                <a:srcRect/>
                <a:stretch>
                  <a:fillRect/>
                </a:stretch>
              </p:blipFill>
              <p:spPr bwMode="auto">
                <a:xfrm>
                  <a:off x="1522100" y="2759268"/>
                  <a:ext cx="456000" cy="371647"/>
                </a:xfrm>
                <a:prstGeom prst="rect">
                  <a:avLst/>
                </a:prstGeom>
                <a:noFill/>
                <a:effectLst>
                  <a:outerShdw blurRad="50800" dist="38100" dir="8100000" algn="tr" rotWithShape="0">
                    <a:prstClr val="black">
                      <a:alpha val="40000"/>
                    </a:prstClr>
                  </a:outerShdw>
                </a:effectLst>
              </p:spPr>
            </p:pic>
            <p:pic>
              <p:nvPicPr>
                <p:cNvPr id="7" name="Picture 5" descr="C:\Documents and Settings\z00141669\桌面\1530942398329537310.png"/>
                <p:cNvPicPr>
                  <a:picLocks noChangeAspect="1" noChangeArrowheads="1"/>
                </p:cNvPicPr>
                <p:nvPr/>
              </p:nvPicPr>
              <p:blipFill>
                <a:blip r:embed="rId2" cstate="print"/>
                <a:srcRect/>
                <a:stretch>
                  <a:fillRect/>
                </a:stretch>
              </p:blipFill>
              <p:spPr bwMode="auto">
                <a:xfrm>
                  <a:off x="978089" y="3847290"/>
                  <a:ext cx="456000" cy="371647"/>
                </a:xfrm>
                <a:prstGeom prst="rect">
                  <a:avLst/>
                </a:prstGeom>
                <a:noFill/>
                <a:effectLst>
                  <a:outerShdw blurRad="50800" dist="38100" dir="8100000" algn="tr" rotWithShape="0">
                    <a:prstClr val="black">
                      <a:alpha val="40000"/>
                    </a:prstClr>
                  </a:outerShdw>
                </a:effectLst>
              </p:spPr>
            </p:pic>
            <p:pic>
              <p:nvPicPr>
                <p:cNvPr id="8" name="Picture 5" descr="C:\Documents and Settings\z00141669\桌面\1530942398329537310.png"/>
                <p:cNvPicPr>
                  <a:picLocks noChangeAspect="1" noChangeArrowheads="1"/>
                </p:cNvPicPr>
                <p:nvPr/>
              </p:nvPicPr>
              <p:blipFill>
                <a:blip r:embed="rId2" cstate="print"/>
                <a:srcRect/>
                <a:stretch>
                  <a:fillRect/>
                </a:stretch>
              </p:blipFill>
              <p:spPr bwMode="auto">
                <a:xfrm>
                  <a:off x="2274453" y="3812565"/>
                  <a:ext cx="456000" cy="371647"/>
                </a:xfrm>
                <a:prstGeom prst="rect">
                  <a:avLst/>
                </a:prstGeom>
                <a:noFill/>
                <a:effectLst>
                  <a:outerShdw blurRad="50800" dist="38100" dir="8100000" algn="tr" rotWithShape="0">
                    <a:prstClr val="black">
                      <a:alpha val="40000"/>
                    </a:prstClr>
                  </a:outerShdw>
                </a:effectLst>
              </p:spPr>
            </p:pic>
            <p:cxnSp>
              <p:nvCxnSpPr>
                <p:cNvPr id="10" name="Straight Connector 9"/>
                <p:cNvCxnSpPr>
                  <a:stCxn id="5" idx="2"/>
                  <a:endCxn id="6" idx="0"/>
                </p:cNvCxnSpPr>
                <p:nvPr/>
              </p:nvCxnSpPr>
              <p:spPr bwMode="auto">
                <a:xfrm flipH="1">
                  <a:off x="1750100" y="1809473"/>
                  <a:ext cx="32794" cy="949795"/>
                </a:xfrm>
                <a:prstGeom prst="line">
                  <a:avLst/>
                </a:prstGeom>
                <a:noFill/>
                <a:ln w="9525" cap="flat" cmpd="sng" algn="ctr">
                  <a:solidFill>
                    <a:schemeClr val="tx1"/>
                  </a:solidFill>
                  <a:prstDash val="solid"/>
                  <a:round/>
                  <a:headEnd type="none" w="med" len="med"/>
                  <a:tailEnd type="none" w="med" len="med"/>
                </a:ln>
                <a:effectLst/>
              </p:spPr>
            </p:cxnSp>
            <p:cxnSp>
              <p:nvCxnSpPr>
                <p:cNvPr id="12" name="Straight Connector 11"/>
                <p:cNvCxnSpPr>
                  <a:stCxn id="6" idx="2"/>
                  <a:endCxn id="7" idx="0"/>
                </p:cNvCxnSpPr>
                <p:nvPr/>
              </p:nvCxnSpPr>
              <p:spPr bwMode="auto">
                <a:xfrm flipH="1">
                  <a:off x="1206089" y="3130915"/>
                  <a:ext cx="544011" cy="716375"/>
                </a:xfrm>
                <a:prstGeom prst="line">
                  <a:avLst/>
                </a:prstGeom>
                <a:noFill/>
                <a:ln w="9525" cap="flat" cmpd="sng" algn="ctr">
                  <a:solidFill>
                    <a:schemeClr val="tx1"/>
                  </a:solidFill>
                  <a:prstDash val="solid"/>
                  <a:round/>
                  <a:headEnd type="none" w="med" len="med"/>
                  <a:tailEnd type="none" w="med" len="med"/>
                </a:ln>
                <a:effectLst/>
              </p:spPr>
            </p:cxnSp>
            <p:cxnSp>
              <p:nvCxnSpPr>
                <p:cNvPr id="14" name="Straight Connector 13"/>
                <p:cNvCxnSpPr>
                  <a:stCxn id="6" idx="2"/>
                </p:cNvCxnSpPr>
                <p:nvPr/>
              </p:nvCxnSpPr>
              <p:spPr bwMode="auto">
                <a:xfrm>
                  <a:off x="1750100" y="3130915"/>
                  <a:ext cx="645859" cy="723455"/>
                </a:xfrm>
                <a:prstGeom prst="line">
                  <a:avLst/>
                </a:prstGeom>
                <a:noFill/>
                <a:ln w="9525" cap="flat" cmpd="sng" algn="ctr">
                  <a:solidFill>
                    <a:schemeClr val="tx1"/>
                  </a:solidFill>
                  <a:prstDash val="solid"/>
                  <a:round/>
                  <a:headEnd type="none" w="med" len="med"/>
                  <a:tailEnd type="none" w="med" len="med"/>
                </a:ln>
                <a:effectLst/>
              </p:spPr>
            </p:cxnSp>
          </p:grpSp>
          <p:pic>
            <p:nvPicPr>
              <p:cNvPr id="43" name="Picture 42" descr="C:\Documents and Settings\z00141669\桌面\1530942398329537310.png"/>
              <p:cNvPicPr>
                <a:picLocks noChangeAspect="1" noChangeArrowheads="1"/>
              </p:cNvPicPr>
              <p:nvPr/>
            </p:nvPicPr>
            <p:blipFill>
              <a:blip r:embed="rId2" cstate="print"/>
              <a:srcRect/>
              <a:stretch>
                <a:fillRect/>
              </a:stretch>
            </p:blipFill>
            <p:spPr bwMode="auto">
              <a:xfrm>
                <a:off x="956870" y="2471830"/>
                <a:ext cx="456000" cy="371647"/>
              </a:xfrm>
              <a:prstGeom prst="rect">
                <a:avLst/>
              </a:prstGeom>
              <a:noFill/>
              <a:effectLst>
                <a:outerShdw blurRad="50800" dist="38100" dir="8100000" algn="tr" rotWithShape="0">
                  <a:prstClr val="black">
                    <a:alpha val="40000"/>
                  </a:prstClr>
                </a:outerShdw>
              </a:effectLst>
            </p:spPr>
          </p:pic>
          <p:cxnSp>
            <p:nvCxnSpPr>
              <p:cNvPr id="46" name="Straight Connector 45"/>
              <p:cNvCxnSpPr>
                <a:endCxn id="43" idx="0"/>
              </p:cNvCxnSpPr>
              <p:nvPr/>
            </p:nvCxnSpPr>
            <p:spPr bwMode="auto">
              <a:xfrm flipH="1">
                <a:off x="1184870" y="1736203"/>
                <a:ext cx="759677" cy="735627"/>
              </a:xfrm>
              <a:prstGeom prst="line">
                <a:avLst/>
              </a:prstGeom>
              <a:noFill/>
              <a:ln w="9525" cap="flat" cmpd="sng" algn="ctr">
                <a:solidFill>
                  <a:schemeClr val="tx1"/>
                </a:solidFill>
                <a:prstDash val="solid"/>
                <a:round/>
                <a:headEnd type="none" w="med" len="med"/>
                <a:tailEnd type="none" w="med" len="med"/>
              </a:ln>
              <a:effectLst/>
            </p:spPr>
          </p:cxnSp>
          <p:cxnSp>
            <p:nvCxnSpPr>
              <p:cNvPr id="50" name="Straight Connector 49"/>
              <p:cNvCxnSpPr>
                <a:stCxn id="43" idx="2"/>
              </p:cNvCxnSpPr>
              <p:nvPr/>
            </p:nvCxnSpPr>
            <p:spPr bwMode="auto">
              <a:xfrm>
                <a:off x="1184870" y="2843477"/>
                <a:ext cx="227241" cy="1057191"/>
              </a:xfrm>
              <a:prstGeom prst="line">
                <a:avLst/>
              </a:prstGeom>
              <a:noFill/>
              <a:ln w="9525" cap="flat" cmpd="sng" algn="ctr">
                <a:solidFill>
                  <a:schemeClr val="tx1"/>
                </a:solidFill>
                <a:prstDash val="solid"/>
                <a:round/>
                <a:headEnd type="none" w="med" len="med"/>
                <a:tailEnd type="none" w="med" len="med"/>
              </a:ln>
              <a:effectLst/>
            </p:spPr>
          </p:cxnSp>
        </p:grpSp>
        <p:sp>
          <p:nvSpPr>
            <p:cNvPr id="53" name="TextBox 52"/>
            <p:cNvSpPr txBox="1"/>
            <p:nvPr/>
          </p:nvSpPr>
          <p:spPr>
            <a:xfrm>
              <a:off x="2076175" y="4048027"/>
              <a:ext cx="2981539" cy="369332"/>
            </a:xfrm>
            <a:prstGeom prst="rect">
              <a:avLst/>
            </a:prstGeom>
            <a:noFill/>
          </p:spPr>
          <p:txBody>
            <a:bodyPr wrap="square" rtlCol="0">
              <a:spAutoFit/>
            </a:bodyPr>
            <a:lstStyle/>
            <a:p>
              <a:r>
                <a:rPr lang="en-US" dirty="0" smtClean="0"/>
                <a:t>Protection Option 1</a:t>
              </a:r>
            </a:p>
          </p:txBody>
        </p:sp>
        <p:sp>
          <p:nvSpPr>
            <p:cNvPr id="72" name="TextBox 71"/>
            <p:cNvSpPr txBox="1"/>
            <p:nvPr/>
          </p:nvSpPr>
          <p:spPr>
            <a:xfrm>
              <a:off x="8054125" y="3955694"/>
              <a:ext cx="2932654" cy="369332"/>
            </a:xfrm>
            <a:prstGeom prst="rect">
              <a:avLst/>
            </a:prstGeom>
            <a:noFill/>
          </p:spPr>
          <p:txBody>
            <a:bodyPr wrap="square" rtlCol="0">
              <a:spAutoFit/>
            </a:bodyPr>
            <a:lstStyle/>
            <a:p>
              <a:r>
                <a:rPr lang="en-US" dirty="0" smtClean="0"/>
                <a:t>Protection Option 2</a:t>
              </a:r>
            </a:p>
          </p:txBody>
        </p:sp>
        <p:cxnSp>
          <p:nvCxnSpPr>
            <p:cNvPr id="103" name="Straight Connector 102"/>
            <p:cNvCxnSpPr>
              <a:stCxn id="107" idx="2"/>
              <a:endCxn id="8" idx="0"/>
            </p:cNvCxnSpPr>
            <p:nvPr/>
          </p:nvCxnSpPr>
          <p:spPr bwMode="auto">
            <a:xfrm flipH="1">
              <a:off x="10067976" y="2488360"/>
              <a:ext cx="252138" cy="851413"/>
            </a:xfrm>
            <a:prstGeom prst="line">
              <a:avLst/>
            </a:prstGeom>
            <a:noFill/>
            <a:ln w="9525" cap="flat" cmpd="sng" algn="ctr">
              <a:solidFill>
                <a:schemeClr val="tx1"/>
              </a:solidFill>
              <a:prstDash val="solid"/>
              <a:round/>
              <a:headEnd type="none" w="med" len="med"/>
              <a:tailEnd type="none" w="med" len="med"/>
            </a:ln>
            <a:effectLst/>
          </p:spPr>
        </p:cxnSp>
        <p:pic>
          <p:nvPicPr>
            <p:cNvPr id="107" name="Picture 106" descr="C:\Documents and Settings\z00141669\桌面\1530942398329537310.png"/>
            <p:cNvPicPr>
              <a:picLocks noChangeAspect="1" noChangeArrowheads="1"/>
            </p:cNvPicPr>
            <p:nvPr/>
          </p:nvPicPr>
          <p:blipFill>
            <a:blip r:embed="rId2" cstate="print"/>
            <a:srcRect/>
            <a:stretch>
              <a:fillRect/>
            </a:stretch>
          </p:blipFill>
          <p:spPr bwMode="auto">
            <a:xfrm>
              <a:off x="10016034" y="2116713"/>
              <a:ext cx="608158" cy="371647"/>
            </a:xfrm>
            <a:prstGeom prst="rect">
              <a:avLst/>
            </a:prstGeom>
            <a:noFill/>
            <a:effectLst>
              <a:outerShdw blurRad="50800" dist="38100" dir="8100000" algn="tr" rotWithShape="0">
                <a:prstClr val="black">
                  <a:alpha val="40000"/>
                </a:prstClr>
              </a:outerShdw>
            </a:effectLst>
          </p:spPr>
        </p:pic>
        <p:cxnSp>
          <p:nvCxnSpPr>
            <p:cNvPr id="112" name="Straight Connector 111"/>
            <p:cNvCxnSpPr/>
            <p:nvPr/>
          </p:nvCxnSpPr>
          <p:spPr bwMode="auto">
            <a:xfrm>
              <a:off x="9277596" y="1298134"/>
              <a:ext cx="1018837" cy="995423"/>
            </a:xfrm>
            <a:prstGeom prst="line">
              <a:avLst/>
            </a:prstGeom>
            <a:noFill/>
            <a:ln w="9525" cap="flat" cmpd="sng" algn="ctr">
              <a:solidFill>
                <a:schemeClr val="tx1"/>
              </a:solidFill>
              <a:prstDash val="solid"/>
              <a:round/>
              <a:headEnd type="none" w="med" len="med"/>
              <a:tailEnd type="none" w="med" len="med"/>
            </a:ln>
            <a:effectLst/>
          </p:spPr>
        </p:cxnSp>
        <p:grpSp>
          <p:nvGrpSpPr>
            <p:cNvPr id="16" name="Group 120"/>
            <p:cNvGrpSpPr/>
            <p:nvPr/>
          </p:nvGrpSpPr>
          <p:grpSpPr>
            <a:xfrm>
              <a:off x="448034" y="1217112"/>
              <a:ext cx="9863837" cy="2442257"/>
              <a:chOff x="335938" y="1458411"/>
              <a:chExt cx="7395952" cy="2442257"/>
            </a:xfrm>
          </p:grpSpPr>
          <p:cxnSp>
            <p:nvCxnSpPr>
              <p:cNvPr id="101" name="Straight Connector 100"/>
              <p:cNvCxnSpPr/>
              <p:nvPr/>
            </p:nvCxnSpPr>
            <p:spPr bwMode="auto">
              <a:xfrm>
                <a:off x="6979535" y="1458411"/>
                <a:ext cx="740779" cy="1053295"/>
              </a:xfrm>
              <a:prstGeom prst="line">
                <a:avLst/>
              </a:prstGeom>
              <a:noFill/>
              <a:ln w="38100" cap="flat" cmpd="sng" algn="ctr">
                <a:solidFill>
                  <a:srgbClr val="FFC000"/>
                </a:solidFill>
                <a:prstDash val="solid"/>
                <a:round/>
                <a:headEnd type="none" w="med" len="med"/>
                <a:tailEnd type="none" w="med" len="med"/>
              </a:ln>
              <a:effectLst/>
            </p:spPr>
          </p:cxnSp>
          <p:grpSp>
            <p:nvGrpSpPr>
              <p:cNvPr id="17" name="Group 96"/>
              <p:cNvGrpSpPr/>
              <p:nvPr/>
            </p:nvGrpSpPr>
            <p:grpSpPr>
              <a:xfrm>
                <a:off x="335938" y="1507904"/>
                <a:ext cx="6334967" cy="2392764"/>
                <a:chOff x="335938" y="1542628"/>
                <a:chExt cx="6334967" cy="2392764"/>
              </a:xfrm>
            </p:grpSpPr>
            <p:cxnSp>
              <p:nvCxnSpPr>
                <p:cNvPr id="63" name="Straight Connector 62"/>
                <p:cNvCxnSpPr/>
                <p:nvPr/>
              </p:nvCxnSpPr>
              <p:spPr bwMode="auto">
                <a:xfrm flipH="1">
                  <a:off x="1678329" y="1770927"/>
                  <a:ext cx="613458" cy="1296364"/>
                </a:xfrm>
                <a:prstGeom prst="line">
                  <a:avLst/>
                </a:prstGeom>
                <a:noFill/>
                <a:ln w="38100" cap="flat" cmpd="sng" algn="ctr">
                  <a:solidFill>
                    <a:srgbClr val="FFC000"/>
                  </a:solidFill>
                  <a:prstDash val="solid"/>
                  <a:round/>
                  <a:headEnd type="none" w="med" len="med"/>
                  <a:tailEnd type="none" w="med" len="med"/>
                </a:ln>
                <a:effectLst/>
              </p:spPr>
            </p:cxnSp>
            <p:cxnSp>
              <p:nvCxnSpPr>
                <p:cNvPr id="65" name="Straight Connector 64"/>
                <p:cNvCxnSpPr/>
                <p:nvPr/>
              </p:nvCxnSpPr>
              <p:spPr bwMode="auto">
                <a:xfrm>
                  <a:off x="1666754" y="3067291"/>
                  <a:ext cx="1377388" cy="868101"/>
                </a:xfrm>
                <a:prstGeom prst="line">
                  <a:avLst/>
                </a:prstGeom>
                <a:noFill/>
                <a:ln w="38100" cap="flat" cmpd="sng" algn="ctr">
                  <a:solidFill>
                    <a:srgbClr val="FFC000"/>
                  </a:solidFill>
                  <a:prstDash val="solid"/>
                  <a:round/>
                  <a:headEnd type="none" w="med" len="med"/>
                  <a:tailEnd type="none" w="med" len="med"/>
                </a:ln>
                <a:effectLst/>
              </p:spPr>
            </p:cxnSp>
            <p:cxnSp>
              <p:nvCxnSpPr>
                <p:cNvPr id="67" name="Straight Connector 66"/>
                <p:cNvCxnSpPr/>
                <p:nvPr/>
              </p:nvCxnSpPr>
              <p:spPr bwMode="auto">
                <a:xfrm>
                  <a:off x="1678329" y="3078866"/>
                  <a:ext cx="81023" cy="856526"/>
                </a:xfrm>
                <a:prstGeom prst="line">
                  <a:avLst/>
                </a:prstGeom>
                <a:noFill/>
                <a:ln w="38100" cap="flat" cmpd="sng" algn="ctr">
                  <a:solidFill>
                    <a:srgbClr val="FFC000"/>
                  </a:solidFill>
                  <a:prstDash val="solid"/>
                  <a:round/>
                  <a:headEnd type="none" w="med" len="med"/>
                  <a:tailEnd type="none" w="med" len="med"/>
                </a:ln>
                <a:effectLst/>
              </p:spPr>
            </p:cxnSp>
            <p:sp>
              <p:nvSpPr>
                <p:cNvPr id="69" name="TextBox 68"/>
                <p:cNvSpPr txBox="1"/>
                <p:nvPr/>
              </p:nvSpPr>
              <p:spPr>
                <a:xfrm>
                  <a:off x="335938" y="1856574"/>
                  <a:ext cx="1423414" cy="461665"/>
                </a:xfrm>
                <a:prstGeom prst="rect">
                  <a:avLst/>
                </a:prstGeom>
                <a:noFill/>
                <a:ln w="38100">
                  <a:solidFill>
                    <a:srgbClr val="FFC000"/>
                  </a:solidFill>
                </a:ln>
              </p:spPr>
              <p:txBody>
                <a:bodyPr wrap="square" rtlCol="0">
                  <a:spAutoFit/>
                </a:bodyPr>
                <a:lstStyle/>
                <a:p>
                  <a:pPr>
                    <a:buFont typeface="Arial" pitchFamily="34" charset="0"/>
                    <a:buChar char="•"/>
                  </a:pPr>
                  <a:r>
                    <a:rPr lang="en-US" sz="1200" dirty="0" smtClean="0"/>
                    <a:t>  Backup LSP is a P2MP session</a:t>
                  </a:r>
                </a:p>
              </p:txBody>
            </p:sp>
            <p:sp>
              <p:nvSpPr>
                <p:cNvPr id="71" name="TextBox 70"/>
                <p:cNvSpPr txBox="1"/>
                <p:nvPr/>
              </p:nvSpPr>
              <p:spPr>
                <a:xfrm>
                  <a:off x="4111213" y="3108570"/>
                  <a:ext cx="1375187" cy="461665"/>
                </a:xfrm>
                <a:prstGeom prst="rect">
                  <a:avLst/>
                </a:prstGeom>
                <a:noFill/>
                <a:ln w="38100">
                  <a:solidFill>
                    <a:srgbClr val="FFC000"/>
                  </a:solidFill>
                </a:ln>
              </p:spPr>
              <p:txBody>
                <a:bodyPr wrap="square" rtlCol="0">
                  <a:spAutoFit/>
                </a:bodyPr>
                <a:lstStyle/>
                <a:p>
                  <a:pPr>
                    <a:buFont typeface="Arial" pitchFamily="34" charset="0"/>
                    <a:buChar char="•"/>
                  </a:pPr>
                  <a:r>
                    <a:rPr lang="en-US" sz="1200" dirty="0" smtClean="0"/>
                    <a:t>  Backup LSP is  multiple P2P sessions</a:t>
                  </a:r>
                </a:p>
              </p:txBody>
            </p:sp>
            <p:cxnSp>
              <p:nvCxnSpPr>
                <p:cNvPr id="83" name="Straight Connector 82"/>
                <p:cNvCxnSpPr/>
                <p:nvPr/>
              </p:nvCxnSpPr>
              <p:spPr bwMode="auto">
                <a:xfrm flipH="1">
                  <a:off x="5822066" y="1542628"/>
                  <a:ext cx="848839" cy="818607"/>
                </a:xfrm>
                <a:prstGeom prst="line">
                  <a:avLst/>
                </a:prstGeom>
                <a:noFill/>
                <a:ln w="38100" cap="flat" cmpd="sng" algn="ctr">
                  <a:solidFill>
                    <a:srgbClr val="FFC000"/>
                  </a:solidFill>
                  <a:prstDash val="solid"/>
                  <a:round/>
                  <a:headEnd type="none" w="med" len="med"/>
                  <a:tailEnd type="none" w="med" len="med"/>
                </a:ln>
                <a:effectLst/>
              </p:spPr>
            </p:cxnSp>
            <p:cxnSp>
              <p:nvCxnSpPr>
                <p:cNvPr id="88" name="Straight Connector 87"/>
                <p:cNvCxnSpPr/>
                <p:nvPr/>
              </p:nvCxnSpPr>
              <p:spPr bwMode="auto">
                <a:xfrm>
                  <a:off x="5833641" y="2372810"/>
                  <a:ext cx="324091" cy="1331089"/>
                </a:xfrm>
                <a:prstGeom prst="line">
                  <a:avLst/>
                </a:prstGeom>
                <a:noFill/>
                <a:ln w="38100" cap="flat" cmpd="sng" algn="ctr">
                  <a:solidFill>
                    <a:srgbClr val="FFC000"/>
                  </a:solidFill>
                  <a:prstDash val="solid"/>
                  <a:round/>
                  <a:headEnd type="none" w="med" len="med"/>
                  <a:tailEnd type="none" w="med" len="med"/>
                </a:ln>
                <a:effectLst/>
              </p:spPr>
            </p:cxnSp>
            <p:cxnSp>
              <p:nvCxnSpPr>
                <p:cNvPr id="93" name="Straight Arrow Connector 92"/>
                <p:cNvCxnSpPr/>
                <p:nvPr/>
              </p:nvCxnSpPr>
              <p:spPr bwMode="auto">
                <a:xfrm flipV="1">
                  <a:off x="5440101" y="2997843"/>
                  <a:ext cx="497712" cy="358816"/>
                </a:xfrm>
                <a:prstGeom prst="straightConnector1">
                  <a:avLst/>
                </a:prstGeom>
                <a:noFill/>
                <a:ln w="9525" cap="flat" cmpd="sng" algn="ctr">
                  <a:solidFill>
                    <a:schemeClr val="tx1"/>
                  </a:solidFill>
                  <a:prstDash val="solid"/>
                  <a:round/>
                  <a:headEnd type="none" w="med" len="med"/>
                  <a:tailEnd type="triangle" w="lg" len="med"/>
                </a:ln>
                <a:effectLst/>
              </p:spPr>
            </p:cxnSp>
            <p:sp>
              <p:nvSpPr>
                <p:cNvPr id="95" name="Freeform 94"/>
                <p:cNvSpPr/>
                <p:nvPr/>
              </p:nvSpPr>
              <p:spPr bwMode="auto">
                <a:xfrm>
                  <a:off x="1608881" y="2095018"/>
                  <a:ext cx="544010" cy="208344"/>
                </a:xfrm>
                <a:custGeom>
                  <a:avLst/>
                  <a:gdLst>
                    <a:gd name="connsiteX0" fmla="*/ 0 w 544010"/>
                    <a:gd name="connsiteY0" fmla="*/ 208344 h 208344"/>
                    <a:gd name="connsiteX1" fmla="*/ 185195 w 544010"/>
                    <a:gd name="connsiteY1" fmla="*/ 69448 h 208344"/>
                    <a:gd name="connsiteX2" fmla="*/ 544010 w 544010"/>
                    <a:gd name="connsiteY2" fmla="*/ 0 h 208344"/>
                    <a:gd name="connsiteX3" fmla="*/ 544010 w 544010"/>
                    <a:gd name="connsiteY3" fmla="*/ 0 h 208344"/>
                  </a:gdLst>
                  <a:ahLst/>
                  <a:cxnLst>
                    <a:cxn ang="0">
                      <a:pos x="connsiteX0" y="connsiteY0"/>
                    </a:cxn>
                    <a:cxn ang="0">
                      <a:pos x="connsiteX1" y="connsiteY1"/>
                    </a:cxn>
                    <a:cxn ang="0">
                      <a:pos x="connsiteX2" y="connsiteY2"/>
                    </a:cxn>
                    <a:cxn ang="0">
                      <a:pos x="connsiteX3" y="connsiteY3"/>
                    </a:cxn>
                  </a:cxnLst>
                  <a:rect l="l" t="t" r="r" b="b"/>
                  <a:pathLst>
                    <a:path w="544010" h="208344">
                      <a:moveTo>
                        <a:pt x="0" y="208344"/>
                      </a:moveTo>
                      <a:cubicBezTo>
                        <a:pt x="47263" y="156258"/>
                        <a:pt x="94527" y="104172"/>
                        <a:pt x="185195" y="69448"/>
                      </a:cubicBezTo>
                      <a:cubicBezTo>
                        <a:pt x="275863" y="34724"/>
                        <a:pt x="544010" y="0"/>
                        <a:pt x="544010" y="0"/>
                      </a:cubicBezTo>
                      <a:lnTo>
                        <a:pt x="544010" y="0"/>
                      </a:lnTo>
                    </a:path>
                  </a:pathLst>
                </a:custGeom>
                <a:noFill/>
                <a:ln w="9525" cap="flat" cmpd="sng" algn="ctr">
                  <a:solidFill>
                    <a:schemeClr val="tx1"/>
                  </a:solidFill>
                  <a:prstDash val="solid"/>
                  <a:round/>
                  <a:headEnd type="none" w="med" len="med"/>
                  <a:tailEnd type="triangle" w="lg" len="med"/>
                </a:ln>
                <a:effectLst/>
              </p:spPr>
              <p:txBody>
                <a:bodyPr rtlCol="0" anchor="ctr"/>
                <a:lstStyle/>
                <a:p>
                  <a:pPr algn="ctr"/>
                  <a:endParaRPr lang="en-US"/>
                </a:p>
              </p:txBody>
            </p:sp>
          </p:grpSp>
          <p:cxnSp>
            <p:nvCxnSpPr>
              <p:cNvPr id="114" name="Straight Connector 113"/>
              <p:cNvCxnSpPr/>
              <p:nvPr/>
            </p:nvCxnSpPr>
            <p:spPr bwMode="auto">
              <a:xfrm flipH="1">
                <a:off x="7477246" y="2558005"/>
                <a:ext cx="254644" cy="1180618"/>
              </a:xfrm>
              <a:prstGeom prst="line">
                <a:avLst/>
              </a:prstGeom>
              <a:noFill/>
              <a:ln w="38100" cap="flat" cmpd="sng" algn="ctr">
                <a:solidFill>
                  <a:srgbClr val="FFC000"/>
                </a:solidFill>
                <a:prstDash val="solid"/>
                <a:round/>
                <a:headEnd type="none" w="med" len="med"/>
                <a:tailEnd type="none" w="med" len="med"/>
              </a:ln>
              <a:effectLst/>
            </p:spPr>
          </p:cxnSp>
        </p:grpSp>
        <p:grpSp>
          <p:nvGrpSpPr>
            <p:cNvPr id="19" name="Group 117"/>
            <p:cNvGrpSpPr/>
            <p:nvPr/>
          </p:nvGrpSpPr>
          <p:grpSpPr>
            <a:xfrm>
              <a:off x="2441278" y="930442"/>
              <a:ext cx="9433793" cy="2875541"/>
              <a:chOff x="1806206" y="1071426"/>
              <a:chExt cx="7073503" cy="2875541"/>
            </a:xfrm>
          </p:grpSpPr>
          <p:cxnSp>
            <p:nvCxnSpPr>
              <p:cNvPr id="57" name="Straight Connector 56"/>
              <p:cNvCxnSpPr>
                <a:stCxn id="25" idx="2"/>
              </p:cNvCxnSpPr>
              <p:nvPr/>
            </p:nvCxnSpPr>
            <p:spPr bwMode="auto">
              <a:xfrm flipH="1">
                <a:off x="2419108" y="1606756"/>
                <a:ext cx="27403" cy="1172937"/>
              </a:xfrm>
              <a:prstGeom prst="line">
                <a:avLst/>
              </a:prstGeom>
              <a:noFill/>
              <a:ln w="38100" cap="flat" cmpd="sng" algn="ctr">
                <a:solidFill>
                  <a:srgbClr val="00B050"/>
                </a:solidFill>
                <a:prstDash val="solid"/>
                <a:round/>
                <a:headEnd type="none" w="med" len="med"/>
                <a:tailEnd type="none" w="med" len="med"/>
              </a:ln>
              <a:effectLst/>
            </p:spPr>
          </p:cxnSp>
          <p:cxnSp>
            <p:nvCxnSpPr>
              <p:cNvPr id="59" name="Straight Connector 58"/>
              <p:cNvCxnSpPr/>
              <p:nvPr/>
            </p:nvCxnSpPr>
            <p:spPr bwMode="auto">
              <a:xfrm flipH="1">
                <a:off x="1806206" y="2994467"/>
                <a:ext cx="526252" cy="853306"/>
              </a:xfrm>
              <a:prstGeom prst="line">
                <a:avLst/>
              </a:prstGeom>
              <a:noFill/>
              <a:ln w="38100" cap="flat" cmpd="sng" algn="ctr">
                <a:solidFill>
                  <a:srgbClr val="00B050"/>
                </a:solidFill>
                <a:prstDash val="solid"/>
                <a:round/>
                <a:headEnd type="none" w="med" len="med"/>
                <a:tailEnd type="none" w="med" len="med"/>
              </a:ln>
              <a:effectLst/>
            </p:spPr>
          </p:cxnSp>
          <p:cxnSp>
            <p:nvCxnSpPr>
              <p:cNvPr id="61" name="Straight Connector 60"/>
              <p:cNvCxnSpPr/>
              <p:nvPr/>
            </p:nvCxnSpPr>
            <p:spPr bwMode="auto">
              <a:xfrm>
                <a:off x="2407533" y="3032567"/>
                <a:ext cx="682907" cy="914400"/>
              </a:xfrm>
              <a:prstGeom prst="line">
                <a:avLst/>
              </a:prstGeom>
              <a:noFill/>
              <a:ln w="38100" cap="flat" cmpd="sng" algn="ctr">
                <a:solidFill>
                  <a:srgbClr val="00B050"/>
                </a:solidFill>
                <a:prstDash val="solid"/>
                <a:round/>
                <a:headEnd type="none" w="med" len="med"/>
                <a:tailEnd type="none" w="med" len="med"/>
              </a:ln>
              <a:effectLst/>
            </p:spPr>
          </p:cxnSp>
          <p:sp>
            <p:nvSpPr>
              <p:cNvPr id="68" name="TextBox 67"/>
              <p:cNvSpPr txBox="1"/>
              <p:nvPr/>
            </p:nvSpPr>
            <p:spPr>
              <a:xfrm>
                <a:off x="2986538" y="1393586"/>
                <a:ext cx="1342392" cy="461665"/>
              </a:xfrm>
              <a:prstGeom prst="rect">
                <a:avLst/>
              </a:prstGeom>
              <a:noFill/>
              <a:ln w="38100">
                <a:solidFill>
                  <a:srgbClr val="00B050"/>
                </a:solidFill>
              </a:ln>
            </p:spPr>
            <p:txBody>
              <a:bodyPr wrap="square" rtlCol="0">
                <a:spAutoFit/>
              </a:bodyPr>
              <a:lstStyle/>
              <a:p>
                <a:pPr>
                  <a:buFont typeface="Arial" pitchFamily="34" charset="0"/>
                  <a:buChar char="•"/>
                </a:pPr>
                <a:r>
                  <a:rPr lang="en-US" sz="1200" dirty="0" smtClean="0"/>
                  <a:t>  Protected LSP is a P2MP session</a:t>
                </a:r>
              </a:p>
            </p:txBody>
          </p:sp>
          <p:sp>
            <p:nvSpPr>
              <p:cNvPr id="70" name="TextBox 69"/>
              <p:cNvSpPr txBox="1"/>
              <p:nvPr/>
            </p:nvSpPr>
            <p:spPr>
              <a:xfrm>
                <a:off x="7537317" y="1071426"/>
                <a:ext cx="1342392" cy="461665"/>
              </a:xfrm>
              <a:prstGeom prst="rect">
                <a:avLst/>
              </a:prstGeom>
              <a:noFill/>
              <a:ln w="38100">
                <a:solidFill>
                  <a:srgbClr val="00B050"/>
                </a:solidFill>
              </a:ln>
            </p:spPr>
            <p:txBody>
              <a:bodyPr wrap="square" rtlCol="0">
                <a:spAutoFit/>
              </a:bodyPr>
              <a:lstStyle/>
              <a:p>
                <a:pPr>
                  <a:buFont typeface="Arial" pitchFamily="34" charset="0"/>
                  <a:buChar char="•"/>
                </a:pPr>
                <a:r>
                  <a:rPr lang="en-US" sz="1200" dirty="0" smtClean="0"/>
                  <a:t>  Protected LSP is a P2MP session</a:t>
                </a:r>
              </a:p>
            </p:txBody>
          </p:sp>
          <p:cxnSp>
            <p:nvCxnSpPr>
              <p:cNvPr id="76" name="Straight Connector 75"/>
              <p:cNvCxnSpPr>
                <a:stCxn id="5" idx="2"/>
              </p:cNvCxnSpPr>
              <p:nvPr/>
            </p:nvCxnSpPr>
            <p:spPr bwMode="auto">
              <a:xfrm flipH="1">
                <a:off x="6817488" y="1348255"/>
                <a:ext cx="11968" cy="1118921"/>
              </a:xfrm>
              <a:prstGeom prst="line">
                <a:avLst/>
              </a:prstGeom>
              <a:noFill/>
              <a:ln w="38100" cap="flat" cmpd="sng" algn="ctr">
                <a:solidFill>
                  <a:srgbClr val="00B050"/>
                </a:solidFill>
                <a:prstDash val="solid"/>
                <a:round/>
                <a:headEnd type="none" w="med" len="med"/>
                <a:tailEnd type="none" w="med" len="med"/>
              </a:ln>
              <a:effectLst/>
            </p:spPr>
          </p:cxnSp>
          <p:cxnSp>
            <p:nvCxnSpPr>
              <p:cNvPr id="79" name="Straight Connector 78"/>
              <p:cNvCxnSpPr/>
              <p:nvPr/>
            </p:nvCxnSpPr>
            <p:spPr bwMode="auto">
              <a:xfrm flipH="1">
                <a:off x="6146156" y="2685327"/>
                <a:ext cx="682906" cy="1018572"/>
              </a:xfrm>
              <a:prstGeom prst="line">
                <a:avLst/>
              </a:prstGeom>
              <a:noFill/>
              <a:ln w="38100" cap="flat" cmpd="sng" algn="ctr">
                <a:solidFill>
                  <a:srgbClr val="00B050"/>
                </a:solidFill>
                <a:prstDash val="solid"/>
                <a:round/>
                <a:headEnd type="none" w="med" len="med"/>
                <a:tailEnd type="none" w="med" len="med"/>
              </a:ln>
              <a:effectLst/>
            </p:spPr>
          </p:cxnSp>
          <p:cxnSp>
            <p:nvCxnSpPr>
              <p:cNvPr id="81" name="Straight Connector 80"/>
              <p:cNvCxnSpPr/>
              <p:nvPr/>
            </p:nvCxnSpPr>
            <p:spPr bwMode="auto">
              <a:xfrm>
                <a:off x="6829062" y="2708476"/>
                <a:ext cx="706056" cy="1006998"/>
              </a:xfrm>
              <a:prstGeom prst="line">
                <a:avLst/>
              </a:prstGeom>
              <a:noFill/>
              <a:ln w="38100" cap="flat" cmpd="sng" algn="ctr">
                <a:solidFill>
                  <a:srgbClr val="00B050"/>
                </a:solidFill>
                <a:prstDash val="solid"/>
                <a:round/>
                <a:headEnd type="none" w="med" len="med"/>
                <a:tailEnd type="none" w="med" len="med"/>
              </a:ln>
              <a:effectLst/>
            </p:spPr>
          </p:cxnSp>
          <p:sp>
            <p:nvSpPr>
              <p:cNvPr id="91" name="Freeform 90"/>
              <p:cNvSpPr/>
              <p:nvPr/>
            </p:nvSpPr>
            <p:spPr bwMode="auto">
              <a:xfrm>
                <a:off x="2465407" y="2025570"/>
                <a:ext cx="486136" cy="393539"/>
              </a:xfrm>
              <a:custGeom>
                <a:avLst/>
                <a:gdLst>
                  <a:gd name="connsiteX0" fmla="*/ 486136 w 486136"/>
                  <a:gd name="connsiteY0" fmla="*/ 0 h 393539"/>
                  <a:gd name="connsiteX1" fmla="*/ 335665 w 486136"/>
                  <a:gd name="connsiteY1" fmla="*/ 127321 h 393539"/>
                  <a:gd name="connsiteX2" fmla="*/ 254643 w 486136"/>
                  <a:gd name="connsiteY2" fmla="*/ 300942 h 393539"/>
                  <a:gd name="connsiteX3" fmla="*/ 0 w 486136"/>
                  <a:gd name="connsiteY3" fmla="*/ 393539 h 393539"/>
                  <a:gd name="connsiteX4" fmla="*/ 0 w 486136"/>
                  <a:gd name="connsiteY4" fmla="*/ 393539 h 393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136" h="393539">
                    <a:moveTo>
                      <a:pt x="486136" y="0"/>
                    </a:moveTo>
                    <a:cubicBezTo>
                      <a:pt x="430191" y="38582"/>
                      <a:pt x="374247" y="77164"/>
                      <a:pt x="335665" y="127321"/>
                    </a:cubicBezTo>
                    <a:cubicBezTo>
                      <a:pt x="297083" y="177478"/>
                      <a:pt x="310587" y="256572"/>
                      <a:pt x="254643" y="300942"/>
                    </a:cubicBezTo>
                    <a:cubicBezTo>
                      <a:pt x="198699" y="345312"/>
                      <a:pt x="0" y="393539"/>
                      <a:pt x="0" y="393539"/>
                    </a:cubicBezTo>
                    <a:lnTo>
                      <a:pt x="0" y="393539"/>
                    </a:lnTo>
                  </a:path>
                </a:pathLst>
              </a:custGeom>
              <a:noFill/>
              <a:ln w="9525" cap="flat" cmpd="sng" algn="ctr">
                <a:solidFill>
                  <a:schemeClr val="tx1"/>
                </a:solidFill>
                <a:prstDash val="solid"/>
                <a:round/>
                <a:headEnd type="none" w="med" len="med"/>
                <a:tailEnd type="triangle" w="lg" len="med"/>
              </a:ln>
              <a:effectLst/>
            </p:spPr>
            <p:txBody>
              <a:bodyPr rtlCol="0" anchor="ctr"/>
              <a:lstStyle/>
              <a:p>
                <a:pPr algn="ctr"/>
                <a:endParaRPr lang="en-US"/>
              </a:p>
            </p:txBody>
          </p:sp>
          <p:sp>
            <p:nvSpPr>
              <p:cNvPr id="117" name="Freeform 116"/>
              <p:cNvSpPr/>
              <p:nvPr/>
            </p:nvSpPr>
            <p:spPr bwMode="auto">
              <a:xfrm>
                <a:off x="6852213" y="1979271"/>
                <a:ext cx="952982" cy="289367"/>
              </a:xfrm>
              <a:custGeom>
                <a:avLst/>
                <a:gdLst>
                  <a:gd name="connsiteX0" fmla="*/ 925974 w 952982"/>
                  <a:gd name="connsiteY0" fmla="*/ 0 h 289367"/>
                  <a:gd name="connsiteX1" fmla="*/ 798653 w 952982"/>
                  <a:gd name="connsiteY1" fmla="*/ 162045 h 289367"/>
                  <a:gd name="connsiteX2" fmla="*/ 0 w 952982"/>
                  <a:gd name="connsiteY2" fmla="*/ 289367 h 289367"/>
                  <a:gd name="connsiteX3" fmla="*/ 0 w 952982"/>
                  <a:gd name="connsiteY3" fmla="*/ 289367 h 289367"/>
                </a:gdLst>
                <a:ahLst/>
                <a:cxnLst>
                  <a:cxn ang="0">
                    <a:pos x="connsiteX0" y="connsiteY0"/>
                  </a:cxn>
                  <a:cxn ang="0">
                    <a:pos x="connsiteX1" y="connsiteY1"/>
                  </a:cxn>
                  <a:cxn ang="0">
                    <a:pos x="connsiteX2" y="connsiteY2"/>
                  </a:cxn>
                  <a:cxn ang="0">
                    <a:pos x="connsiteX3" y="connsiteY3"/>
                  </a:cxn>
                </a:cxnLst>
                <a:rect l="l" t="t" r="r" b="b"/>
                <a:pathLst>
                  <a:path w="952982" h="289367">
                    <a:moveTo>
                      <a:pt x="925974" y="0"/>
                    </a:moveTo>
                    <a:cubicBezTo>
                      <a:pt x="939478" y="56908"/>
                      <a:pt x="952982" y="113817"/>
                      <a:pt x="798653" y="162045"/>
                    </a:cubicBezTo>
                    <a:cubicBezTo>
                      <a:pt x="644324" y="210273"/>
                      <a:pt x="0" y="289367"/>
                      <a:pt x="0" y="289367"/>
                    </a:cubicBezTo>
                    <a:lnTo>
                      <a:pt x="0" y="289367"/>
                    </a:lnTo>
                  </a:path>
                </a:pathLst>
              </a:custGeom>
              <a:noFill/>
              <a:ln w="9525" cap="flat" cmpd="sng" algn="ctr">
                <a:solidFill>
                  <a:schemeClr val="tx1"/>
                </a:solidFill>
                <a:prstDash val="solid"/>
                <a:round/>
                <a:headEnd type="none" w="med" len="med"/>
                <a:tailEnd type="triangle" w="lg" len="med"/>
              </a:ln>
              <a:effectLst/>
            </p:spPr>
            <p:txBody>
              <a:bodyPr rtlCol="0" anchor="ctr"/>
              <a:lstStyle/>
              <a:p>
                <a:pPr algn="ctr"/>
                <a:endParaRPr lang="en-US"/>
              </a:p>
            </p:txBody>
          </p:sp>
        </p:grpSp>
        <p:sp>
          <p:nvSpPr>
            <p:cNvPr id="125" name="TextBox 124"/>
            <p:cNvSpPr txBox="1"/>
            <p:nvPr/>
          </p:nvSpPr>
          <p:spPr>
            <a:xfrm>
              <a:off x="2979689" y="920794"/>
              <a:ext cx="725175" cy="276999"/>
            </a:xfrm>
            <a:prstGeom prst="rect">
              <a:avLst/>
            </a:prstGeom>
            <a:noFill/>
          </p:spPr>
          <p:txBody>
            <a:bodyPr wrap="square" rtlCol="0">
              <a:spAutoFit/>
            </a:bodyPr>
            <a:lstStyle/>
            <a:p>
              <a:r>
                <a:rPr lang="en-US" sz="1200" dirty="0" smtClean="0"/>
                <a:t>PLR</a:t>
              </a:r>
            </a:p>
          </p:txBody>
        </p:sp>
        <p:sp>
          <p:nvSpPr>
            <p:cNvPr id="126" name="TextBox 125"/>
            <p:cNvSpPr txBox="1"/>
            <p:nvPr/>
          </p:nvSpPr>
          <p:spPr>
            <a:xfrm>
              <a:off x="8663052" y="691230"/>
              <a:ext cx="725175" cy="276999"/>
            </a:xfrm>
            <a:prstGeom prst="rect">
              <a:avLst/>
            </a:prstGeom>
            <a:noFill/>
          </p:spPr>
          <p:txBody>
            <a:bodyPr wrap="square" rtlCol="0">
              <a:spAutoFit/>
            </a:bodyPr>
            <a:lstStyle/>
            <a:p>
              <a:r>
                <a:rPr lang="en-US" sz="1200" dirty="0" smtClean="0"/>
                <a:t>PLR</a:t>
              </a:r>
            </a:p>
          </p:txBody>
        </p:sp>
        <p:sp>
          <p:nvSpPr>
            <p:cNvPr id="127" name="TextBox 126"/>
            <p:cNvSpPr txBox="1"/>
            <p:nvPr/>
          </p:nvSpPr>
          <p:spPr>
            <a:xfrm>
              <a:off x="3535418" y="2413928"/>
              <a:ext cx="725175" cy="276999"/>
            </a:xfrm>
            <a:prstGeom prst="rect">
              <a:avLst/>
            </a:prstGeom>
            <a:noFill/>
          </p:spPr>
          <p:txBody>
            <a:bodyPr wrap="square" rtlCol="0">
              <a:spAutoFit/>
            </a:bodyPr>
            <a:lstStyle/>
            <a:p>
              <a:r>
                <a:rPr lang="en-US" sz="1200" dirty="0" smtClean="0"/>
                <a:t>N</a:t>
              </a:r>
            </a:p>
          </p:txBody>
        </p:sp>
        <p:sp>
          <p:nvSpPr>
            <p:cNvPr id="128" name="TextBox 127"/>
            <p:cNvSpPr txBox="1"/>
            <p:nvPr/>
          </p:nvSpPr>
          <p:spPr>
            <a:xfrm>
              <a:off x="9342276" y="2311685"/>
              <a:ext cx="725175" cy="276999"/>
            </a:xfrm>
            <a:prstGeom prst="rect">
              <a:avLst/>
            </a:prstGeom>
            <a:noFill/>
          </p:spPr>
          <p:txBody>
            <a:bodyPr wrap="square" rtlCol="0">
              <a:spAutoFit/>
            </a:bodyPr>
            <a:lstStyle/>
            <a:p>
              <a:r>
                <a:rPr lang="en-US" sz="1200" dirty="0" smtClean="0"/>
                <a:t>N</a:t>
              </a:r>
            </a:p>
          </p:txBody>
        </p:sp>
        <p:sp>
          <p:nvSpPr>
            <p:cNvPr id="130" name="TextBox 129"/>
            <p:cNvSpPr txBox="1"/>
            <p:nvPr/>
          </p:nvSpPr>
          <p:spPr>
            <a:xfrm>
              <a:off x="2709361" y="3706789"/>
              <a:ext cx="725175" cy="276999"/>
            </a:xfrm>
            <a:prstGeom prst="rect">
              <a:avLst/>
            </a:prstGeom>
            <a:noFill/>
          </p:spPr>
          <p:txBody>
            <a:bodyPr wrap="square" rtlCol="0">
              <a:spAutoFit/>
            </a:bodyPr>
            <a:lstStyle/>
            <a:p>
              <a:r>
                <a:rPr lang="en-US" sz="1200" dirty="0" smtClean="0"/>
                <a:t>MP</a:t>
              </a:r>
            </a:p>
          </p:txBody>
        </p:sp>
        <p:sp>
          <p:nvSpPr>
            <p:cNvPr id="131" name="TextBox 130"/>
            <p:cNvSpPr txBox="1"/>
            <p:nvPr/>
          </p:nvSpPr>
          <p:spPr>
            <a:xfrm>
              <a:off x="4526607" y="3679426"/>
              <a:ext cx="725175" cy="276999"/>
            </a:xfrm>
            <a:prstGeom prst="rect">
              <a:avLst/>
            </a:prstGeom>
            <a:noFill/>
          </p:spPr>
          <p:txBody>
            <a:bodyPr wrap="square" rtlCol="0">
              <a:spAutoFit/>
            </a:bodyPr>
            <a:lstStyle/>
            <a:p>
              <a:r>
                <a:rPr lang="en-US" sz="1200" dirty="0" smtClean="0"/>
                <a:t>MP</a:t>
              </a:r>
            </a:p>
          </p:txBody>
        </p:sp>
        <p:sp>
          <p:nvSpPr>
            <p:cNvPr id="132" name="TextBox 131"/>
            <p:cNvSpPr txBox="1"/>
            <p:nvPr/>
          </p:nvSpPr>
          <p:spPr>
            <a:xfrm>
              <a:off x="8552421" y="3501579"/>
              <a:ext cx="725175" cy="276999"/>
            </a:xfrm>
            <a:prstGeom prst="rect">
              <a:avLst/>
            </a:prstGeom>
            <a:noFill/>
          </p:spPr>
          <p:txBody>
            <a:bodyPr wrap="square" rtlCol="0">
              <a:spAutoFit/>
            </a:bodyPr>
            <a:lstStyle/>
            <a:p>
              <a:r>
                <a:rPr lang="en-US" sz="1200" dirty="0" smtClean="0"/>
                <a:t>MP</a:t>
              </a:r>
            </a:p>
          </p:txBody>
        </p:sp>
        <p:sp>
          <p:nvSpPr>
            <p:cNvPr id="133" name="TextBox 132"/>
            <p:cNvSpPr txBox="1"/>
            <p:nvPr/>
          </p:nvSpPr>
          <p:spPr>
            <a:xfrm>
              <a:off x="10261604" y="3517381"/>
              <a:ext cx="725175" cy="276999"/>
            </a:xfrm>
            <a:prstGeom prst="rect">
              <a:avLst/>
            </a:prstGeom>
            <a:noFill/>
          </p:spPr>
          <p:txBody>
            <a:bodyPr wrap="square" rtlCol="0">
              <a:spAutoFit/>
            </a:bodyPr>
            <a:lstStyle/>
            <a:p>
              <a:r>
                <a:rPr lang="en-US" sz="1200" dirty="0" smtClean="0"/>
                <a:t>MP</a:t>
              </a:r>
            </a:p>
          </p:txBody>
        </p:sp>
        <p:sp>
          <p:nvSpPr>
            <p:cNvPr id="134" name="TextBox 133"/>
            <p:cNvSpPr txBox="1"/>
            <p:nvPr/>
          </p:nvSpPr>
          <p:spPr>
            <a:xfrm>
              <a:off x="1500316" y="2693649"/>
              <a:ext cx="725175" cy="276999"/>
            </a:xfrm>
            <a:prstGeom prst="rect">
              <a:avLst/>
            </a:prstGeom>
            <a:noFill/>
          </p:spPr>
          <p:txBody>
            <a:bodyPr wrap="square" rtlCol="0">
              <a:spAutoFit/>
            </a:bodyPr>
            <a:lstStyle/>
            <a:p>
              <a:r>
                <a:rPr lang="en-US" sz="1200" dirty="0" err="1" smtClean="0"/>
                <a:t>Pn</a:t>
              </a:r>
              <a:endParaRPr lang="en-US" sz="1200" dirty="0" smtClean="0"/>
            </a:p>
          </p:txBody>
        </p:sp>
        <p:sp>
          <p:nvSpPr>
            <p:cNvPr id="135" name="TextBox 134"/>
            <p:cNvSpPr txBox="1"/>
            <p:nvPr/>
          </p:nvSpPr>
          <p:spPr>
            <a:xfrm>
              <a:off x="7276301" y="1781178"/>
              <a:ext cx="725175" cy="276999"/>
            </a:xfrm>
            <a:prstGeom prst="rect">
              <a:avLst/>
            </a:prstGeom>
            <a:noFill/>
          </p:spPr>
          <p:txBody>
            <a:bodyPr wrap="square" rtlCol="0">
              <a:spAutoFit/>
            </a:bodyPr>
            <a:lstStyle/>
            <a:p>
              <a:r>
                <a:rPr lang="en-US" sz="1200" dirty="0" err="1" smtClean="0"/>
                <a:t>Pn</a:t>
              </a:r>
              <a:endParaRPr lang="en-US" sz="1200" dirty="0" smtClean="0"/>
            </a:p>
          </p:txBody>
        </p:sp>
        <p:sp>
          <p:nvSpPr>
            <p:cNvPr id="136" name="TextBox 135"/>
            <p:cNvSpPr txBox="1"/>
            <p:nvPr/>
          </p:nvSpPr>
          <p:spPr>
            <a:xfrm>
              <a:off x="10502620" y="1966372"/>
              <a:ext cx="725175" cy="276999"/>
            </a:xfrm>
            <a:prstGeom prst="rect">
              <a:avLst/>
            </a:prstGeom>
            <a:noFill/>
          </p:spPr>
          <p:txBody>
            <a:bodyPr wrap="square" rtlCol="0">
              <a:spAutoFit/>
            </a:bodyPr>
            <a:lstStyle/>
            <a:p>
              <a:r>
                <a:rPr lang="en-US" sz="1200" dirty="0" err="1" smtClean="0"/>
                <a:t>Pn</a:t>
              </a:r>
              <a:endParaRPr lang="en-US" sz="1200" dirty="0" smtClean="0"/>
            </a:p>
          </p:txBody>
        </p:sp>
      </p:grpSp>
      <p:sp>
        <p:nvSpPr>
          <p:cNvPr id="77" name="Rectangle 76"/>
          <p:cNvSpPr/>
          <p:nvPr/>
        </p:nvSpPr>
        <p:spPr>
          <a:xfrm>
            <a:off x="-87769" y="4653136"/>
            <a:ext cx="11962840" cy="1477328"/>
          </a:xfrm>
          <a:prstGeom prst="rect">
            <a:avLst/>
          </a:prstGeom>
        </p:spPr>
        <p:txBody>
          <a:bodyPr wrap="square">
            <a:spAutoFit/>
          </a:bodyPr>
          <a:lstStyle/>
          <a:p>
            <a:pPr marL="1257300" lvl="2" indent="-342900"/>
            <a:r>
              <a:rPr lang="en-US" b="0" dirty="0" smtClean="0"/>
              <a:t>.</a:t>
            </a:r>
          </a:p>
          <a:p>
            <a:pPr marL="1257300" lvl="2" indent="-342900">
              <a:buFont typeface="Wingdings" pitchFamily="2" charset="2"/>
              <a:buChar char="Ø"/>
            </a:pPr>
            <a:r>
              <a:rPr lang="en-US" dirty="0" smtClean="0"/>
              <a:t>Option 1: </a:t>
            </a:r>
          </a:p>
          <a:p>
            <a:pPr marL="1257300" lvl="2" indent="-342900"/>
            <a:r>
              <a:rPr lang="en-US" dirty="0" smtClean="0"/>
              <a:t>	P2MP (or MP2MP) LSP can be protected by a single backup P2MP (or MP2MP) LSP.</a:t>
            </a:r>
          </a:p>
          <a:p>
            <a:pPr marL="1257300" lvl="2" indent="-342900">
              <a:buFont typeface="Wingdings" pitchFamily="2" charset="2"/>
              <a:buChar char="Ø"/>
            </a:pPr>
            <a:r>
              <a:rPr lang="en-US" dirty="0" smtClean="0"/>
              <a:t>Option 2: </a:t>
            </a:r>
          </a:p>
          <a:p>
            <a:pPr marL="1257300" lvl="2" indent="-342900"/>
            <a:r>
              <a:rPr lang="en-US" dirty="0" smtClean="0"/>
              <a:t>	P2MP (or MP2MP) LSP can be protected by multiple P2P LSP(s)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 descr="C:\Documents and Settings\z00141669\桌面\1530942398329537310.png"/>
          <p:cNvPicPr>
            <a:picLocks noChangeAspect="1" noChangeArrowheads="1"/>
          </p:cNvPicPr>
          <p:nvPr/>
        </p:nvPicPr>
        <p:blipFill>
          <a:blip r:embed="rId3" cstate="print"/>
          <a:srcRect/>
          <a:stretch>
            <a:fillRect/>
          </a:stretch>
        </p:blipFill>
        <p:spPr bwMode="auto">
          <a:xfrm>
            <a:off x="3370905" y="1303503"/>
            <a:ext cx="608158" cy="371647"/>
          </a:xfrm>
          <a:prstGeom prst="rect">
            <a:avLst/>
          </a:prstGeom>
          <a:noFill/>
          <a:effectLst>
            <a:outerShdw blurRad="50800" dist="38100" dir="8100000" algn="tr" rotWithShape="0">
              <a:prstClr val="black">
                <a:alpha val="40000"/>
              </a:prstClr>
            </a:outerShdw>
          </a:effectLst>
        </p:spPr>
      </p:pic>
      <p:pic>
        <p:nvPicPr>
          <p:cNvPr id="53" name="Picture 5" descr="C:\Documents and Settings\z00141669\桌面\1530942398329537310.png"/>
          <p:cNvPicPr>
            <a:picLocks noChangeAspect="1" noChangeArrowheads="1"/>
          </p:cNvPicPr>
          <p:nvPr/>
        </p:nvPicPr>
        <p:blipFill>
          <a:blip r:embed="rId3" cstate="print"/>
          <a:srcRect/>
          <a:stretch>
            <a:fillRect/>
          </a:stretch>
        </p:blipFill>
        <p:spPr bwMode="auto">
          <a:xfrm>
            <a:off x="1771321" y="3055301"/>
            <a:ext cx="608158" cy="371647"/>
          </a:xfrm>
          <a:prstGeom prst="rect">
            <a:avLst/>
          </a:prstGeom>
          <a:noFill/>
          <a:effectLst>
            <a:outerShdw blurRad="50800" dist="38100" dir="8100000" algn="tr" rotWithShape="0">
              <a:prstClr val="black">
                <a:alpha val="40000"/>
              </a:prstClr>
            </a:outerShdw>
          </a:effectLst>
        </p:spPr>
      </p:pic>
      <p:pic>
        <p:nvPicPr>
          <p:cNvPr id="54" name="Picture 5" descr="C:\Documents and Settings\z00141669\桌面\1530942398329537310.png"/>
          <p:cNvPicPr>
            <a:picLocks noChangeAspect="1" noChangeArrowheads="1"/>
          </p:cNvPicPr>
          <p:nvPr/>
        </p:nvPicPr>
        <p:blipFill>
          <a:blip r:embed="rId3" cstate="print"/>
          <a:srcRect/>
          <a:stretch>
            <a:fillRect/>
          </a:stretch>
        </p:blipFill>
        <p:spPr bwMode="auto">
          <a:xfrm>
            <a:off x="4856602" y="4323331"/>
            <a:ext cx="609215" cy="371647"/>
          </a:xfrm>
          <a:prstGeom prst="rect">
            <a:avLst/>
          </a:prstGeom>
          <a:noFill/>
          <a:effectLst>
            <a:outerShdw blurRad="50800" dist="38100" dir="8100000" algn="tr" rotWithShape="0">
              <a:prstClr val="black">
                <a:alpha val="40000"/>
              </a:prstClr>
            </a:outerShdw>
          </a:effectLst>
        </p:spPr>
      </p:pic>
      <p:pic>
        <p:nvPicPr>
          <p:cNvPr id="55" name="Picture 5" descr="C:\Documents and Settings\z00141669\桌面\1530942398329537310.png"/>
          <p:cNvPicPr>
            <a:picLocks noChangeAspect="1" noChangeArrowheads="1"/>
          </p:cNvPicPr>
          <p:nvPr/>
        </p:nvPicPr>
        <p:blipFill>
          <a:blip r:embed="rId3" cstate="print"/>
          <a:srcRect/>
          <a:stretch>
            <a:fillRect/>
          </a:stretch>
        </p:blipFill>
        <p:spPr bwMode="auto">
          <a:xfrm>
            <a:off x="3386742" y="3096305"/>
            <a:ext cx="609215" cy="371647"/>
          </a:xfrm>
          <a:prstGeom prst="rect">
            <a:avLst/>
          </a:prstGeom>
          <a:noFill/>
          <a:effectLst>
            <a:outerShdw blurRad="50800" dist="38100" dir="8100000" algn="tr" rotWithShape="0">
              <a:prstClr val="black">
                <a:alpha val="40000"/>
              </a:prstClr>
            </a:outerShdw>
          </a:effectLst>
        </p:spPr>
      </p:pic>
      <p:pic>
        <p:nvPicPr>
          <p:cNvPr id="56" name="Picture 5" descr="C:\Documents and Settings\z00141669\桌面\1530942398329537310.png"/>
          <p:cNvPicPr>
            <a:picLocks noChangeAspect="1" noChangeArrowheads="1"/>
          </p:cNvPicPr>
          <p:nvPr/>
        </p:nvPicPr>
        <p:blipFill>
          <a:blip r:embed="rId3" cstate="print"/>
          <a:srcRect/>
          <a:stretch>
            <a:fillRect/>
          </a:stretch>
        </p:blipFill>
        <p:spPr bwMode="auto">
          <a:xfrm>
            <a:off x="4297041" y="5116805"/>
            <a:ext cx="608158" cy="371647"/>
          </a:xfrm>
          <a:prstGeom prst="rect">
            <a:avLst/>
          </a:prstGeom>
          <a:noFill/>
          <a:effectLst>
            <a:outerShdw blurRad="50800" dist="38100" dir="8100000" algn="tr" rotWithShape="0">
              <a:prstClr val="black">
                <a:alpha val="40000"/>
              </a:prstClr>
            </a:outerShdw>
          </a:effectLst>
        </p:spPr>
      </p:pic>
      <p:pic>
        <p:nvPicPr>
          <p:cNvPr id="57" name="Picture 5" descr="C:\Documents and Settings\z00141669\桌面\1530942398329537310.png"/>
          <p:cNvPicPr>
            <a:picLocks noChangeAspect="1" noChangeArrowheads="1"/>
          </p:cNvPicPr>
          <p:nvPr/>
        </p:nvPicPr>
        <p:blipFill>
          <a:blip r:embed="rId3" cstate="print"/>
          <a:srcRect/>
          <a:stretch>
            <a:fillRect/>
          </a:stretch>
        </p:blipFill>
        <p:spPr bwMode="auto">
          <a:xfrm>
            <a:off x="3382519" y="2163207"/>
            <a:ext cx="608158" cy="371647"/>
          </a:xfrm>
          <a:prstGeom prst="rect">
            <a:avLst/>
          </a:prstGeom>
          <a:noFill/>
          <a:effectLst>
            <a:outerShdw blurRad="50800" dist="38100" dir="8100000" algn="tr" rotWithShape="0">
              <a:prstClr val="black">
                <a:alpha val="40000"/>
              </a:prstClr>
            </a:outerShdw>
          </a:effectLst>
        </p:spPr>
      </p:pic>
      <p:sp>
        <p:nvSpPr>
          <p:cNvPr id="62" name="TextBox 38"/>
          <p:cNvSpPr txBox="1">
            <a:spLocks noChangeArrowheads="1"/>
          </p:cNvSpPr>
          <p:nvPr/>
        </p:nvSpPr>
        <p:spPr bwMode="auto">
          <a:xfrm>
            <a:off x="4388181" y="5458344"/>
            <a:ext cx="888211" cy="246221"/>
          </a:xfrm>
          <a:prstGeom prst="rect">
            <a:avLst/>
          </a:prstGeom>
          <a:noFill/>
          <a:ln w="9525">
            <a:noFill/>
            <a:miter lim="800000"/>
            <a:headEnd/>
            <a:tailEnd/>
          </a:ln>
        </p:spPr>
        <p:txBody>
          <a:bodyPr wrap="square">
            <a:spAutoFit/>
          </a:bodyPr>
          <a:lstStyle/>
          <a:p>
            <a:pPr algn="ctr"/>
            <a:r>
              <a:rPr lang="en-US" altLang="zh-CN" sz="1000" b="0" dirty="0" smtClean="0"/>
              <a:t> PE2</a:t>
            </a:r>
            <a:endParaRPr lang="zh-CN" altLang="en-US" sz="1000" b="0" dirty="0"/>
          </a:p>
        </p:txBody>
      </p:sp>
      <p:sp>
        <p:nvSpPr>
          <p:cNvPr id="63" name="TextBox 39"/>
          <p:cNvSpPr txBox="1">
            <a:spLocks noChangeArrowheads="1"/>
          </p:cNvSpPr>
          <p:nvPr/>
        </p:nvSpPr>
        <p:spPr bwMode="auto">
          <a:xfrm>
            <a:off x="1318738" y="2791641"/>
            <a:ext cx="997272" cy="246221"/>
          </a:xfrm>
          <a:prstGeom prst="rect">
            <a:avLst/>
          </a:prstGeom>
          <a:noFill/>
          <a:ln w="9525">
            <a:noFill/>
            <a:miter lim="800000"/>
            <a:headEnd/>
            <a:tailEnd/>
          </a:ln>
        </p:spPr>
        <p:txBody>
          <a:bodyPr wrap="square">
            <a:spAutoFit/>
          </a:bodyPr>
          <a:lstStyle/>
          <a:p>
            <a:pPr algn="ctr"/>
            <a:r>
              <a:rPr lang="en-US" altLang="zh-CN" sz="1000" b="0" dirty="0" smtClean="0"/>
              <a:t>P5(</a:t>
            </a:r>
            <a:r>
              <a:rPr lang="en-US" altLang="zh-CN" sz="1000" dirty="0" smtClean="0">
                <a:solidFill>
                  <a:srgbClr val="FF0000"/>
                </a:solidFill>
              </a:rPr>
              <a:t>TMP1</a:t>
            </a:r>
            <a:r>
              <a:rPr lang="en-US" altLang="zh-CN" sz="1000" b="0" dirty="0" smtClean="0"/>
              <a:t>)</a:t>
            </a:r>
            <a:endParaRPr lang="zh-CN" altLang="en-US" sz="1000" b="0" dirty="0"/>
          </a:p>
        </p:txBody>
      </p:sp>
      <p:sp>
        <p:nvSpPr>
          <p:cNvPr id="64" name="TextBox 40"/>
          <p:cNvSpPr txBox="1">
            <a:spLocks noChangeArrowheads="1"/>
          </p:cNvSpPr>
          <p:nvPr/>
        </p:nvSpPr>
        <p:spPr bwMode="auto">
          <a:xfrm>
            <a:off x="4093813" y="4518704"/>
            <a:ext cx="908223" cy="246221"/>
          </a:xfrm>
          <a:prstGeom prst="rect">
            <a:avLst/>
          </a:prstGeom>
          <a:noFill/>
          <a:ln w="9525">
            <a:noFill/>
            <a:miter lim="800000"/>
            <a:headEnd/>
            <a:tailEnd/>
          </a:ln>
        </p:spPr>
        <p:txBody>
          <a:bodyPr wrap="square">
            <a:spAutoFit/>
          </a:bodyPr>
          <a:lstStyle/>
          <a:p>
            <a:pPr algn="ctr"/>
            <a:r>
              <a:rPr lang="en-US" altLang="zh-CN" sz="1000" b="0" dirty="0" smtClean="0"/>
              <a:t>P3(</a:t>
            </a:r>
            <a:r>
              <a:rPr lang="en-US" altLang="zh-CN" sz="1000" dirty="0" smtClean="0">
                <a:solidFill>
                  <a:srgbClr val="FF0000"/>
                </a:solidFill>
              </a:rPr>
              <a:t>MP1</a:t>
            </a:r>
            <a:r>
              <a:rPr lang="en-US" altLang="zh-CN" sz="1000" b="0" dirty="0" smtClean="0"/>
              <a:t>)</a:t>
            </a:r>
            <a:endParaRPr lang="zh-CN" altLang="en-US" sz="1000" b="0" dirty="0"/>
          </a:p>
        </p:txBody>
      </p:sp>
      <p:sp>
        <p:nvSpPr>
          <p:cNvPr id="65" name="TextBox 41"/>
          <p:cNvSpPr txBox="1">
            <a:spLocks noChangeArrowheads="1"/>
          </p:cNvSpPr>
          <p:nvPr/>
        </p:nvSpPr>
        <p:spPr bwMode="auto">
          <a:xfrm>
            <a:off x="2843792" y="1289759"/>
            <a:ext cx="633288" cy="246221"/>
          </a:xfrm>
          <a:prstGeom prst="rect">
            <a:avLst/>
          </a:prstGeom>
          <a:noFill/>
          <a:ln w="9525">
            <a:noFill/>
            <a:miter lim="800000"/>
            <a:headEnd/>
            <a:tailEnd/>
          </a:ln>
        </p:spPr>
        <p:txBody>
          <a:bodyPr>
            <a:spAutoFit/>
          </a:bodyPr>
          <a:lstStyle/>
          <a:p>
            <a:pPr algn="ctr"/>
            <a:r>
              <a:rPr lang="en-US" altLang="zh-CN" sz="1000" b="0" dirty="0"/>
              <a:t>PE1</a:t>
            </a:r>
            <a:endParaRPr lang="zh-CN" altLang="en-US" sz="1000" b="0" dirty="0"/>
          </a:p>
        </p:txBody>
      </p:sp>
      <p:sp>
        <p:nvSpPr>
          <p:cNvPr id="67" name="TextBox 40"/>
          <p:cNvSpPr txBox="1">
            <a:spLocks noChangeArrowheads="1"/>
          </p:cNvSpPr>
          <p:nvPr/>
        </p:nvSpPr>
        <p:spPr bwMode="auto">
          <a:xfrm>
            <a:off x="3072892" y="3405870"/>
            <a:ext cx="802250" cy="246221"/>
          </a:xfrm>
          <a:prstGeom prst="rect">
            <a:avLst/>
          </a:prstGeom>
          <a:noFill/>
          <a:ln w="9525">
            <a:noFill/>
            <a:miter lim="800000"/>
            <a:headEnd/>
            <a:tailEnd/>
          </a:ln>
        </p:spPr>
        <p:txBody>
          <a:bodyPr wrap="square">
            <a:spAutoFit/>
          </a:bodyPr>
          <a:lstStyle/>
          <a:p>
            <a:pPr algn="ctr"/>
            <a:r>
              <a:rPr lang="en-US" altLang="zh-CN" sz="1000" b="0" dirty="0" smtClean="0"/>
              <a:t>P2(</a:t>
            </a:r>
            <a:r>
              <a:rPr lang="en-US" altLang="zh-CN" sz="1000" dirty="0" smtClean="0">
                <a:solidFill>
                  <a:srgbClr val="FF0000"/>
                </a:solidFill>
              </a:rPr>
              <a:t>N</a:t>
            </a:r>
            <a:r>
              <a:rPr lang="en-US" altLang="zh-CN" sz="1000" b="0" dirty="0" smtClean="0"/>
              <a:t>)</a:t>
            </a:r>
            <a:endParaRPr lang="zh-CN" altLang="en-US" sz="1000" b="0" dirty="0"/>
          </a:p>
        </p:txBody>
      </p:sp>
      <p:sp>
        <p:nvSpPr>
          <p:cNvPr id="68" name="TextBox 41"/>
          <p:cNvSpPr txBox="1">
            <a:spLocks noChangeArrowheads="1"/>
          </p:cNvSpPr>
          <p:nvPr/>
        </p:nvSpPr>
        <p:spPr bwMode="auto">
          <a:xfrm>
            <a:off x="3176345" y="998812"/>
            <a:ext cx="1056334" cy="246221"/>
          </a:xfrm>
          <a:prstGeom prst="rect">
            <a:avLst/>
          </a:prstGeom>
          <a:noFill/>
          <a:ln w="9525">
            <a:noFill/>
            <a:miter lim="800000"/>
            <a:headEnd/>
            <a:tailEnd/>
          </a:ln>
        </p:spPr>
        <p:txBody>
          <a:bodyPr wrap="square">
            <a:spAutoFit/>
          </a:bodyPr>
          <a:lstStyle/>
          <a:p>
            <a:pPr algn="ctr"/>
            <a:r>
              <a:rPr lang="en-US" altLang="zh-CN" sz="1000" b="0" dirty="0" smtClean="0"/>
              <a:t>Sender</a:t>
            </a:r>
            <a:endParaRPr lang="zh-CN" altLang="en-US" sz="1000" b="0" dirty="0"/>
          </a:p>
        </p:txBody>
      </p:sp>
      <p:sp>
        <p:nvSpPr>
          <p:cNvPr id="69" name="TextBox 41"/>
          <p:cNvSpPr txBox="1">
            <a:spLocks noChangeArrowheads="1"/>
          </p:cNvSpPr>
          <p:nvPr/>
        </p:nvSpPr>
        <p:spPr bwMode="auto">
          <a:xfrm>
            <a:off x="1432442" y="5256686"/>
            <a:ext cx="1056334" cy="246221"/>
          </a:xfrm>
          <a:prstGeom prst="rect">
            <a:avLst/>
          </a:prstGeom>
          <a:noFill/>
          <a:ln w="9525">
            <a:noFill/>
            <a:miter lim="800000"/>
            <a:headEnd/>
            <a:tailEnd/>
          </a:ln>
        </p:spPr>
        <p:txBody>
          <a:bodyPr wrap="square">
            <a:spAutoFit/>
          </a:bodyPr>
          <a:lstStyle/>
          <a:p>
            <a:pPr algn="ctr"/>
            <a:r>
              <a:rPr lang="en-US" altLang="zh-CN" sz="1000" b="0" dirty="0" smtClean="0"/>
              <a:t>Leaf PE1</a:t>
            </a:r>
            <a:endParaRPr lang="zh-CN" altLang="en-US" sz="1000" b="0" dirty="0"/>
          </a:p>
        </p:txBody>
      </p:sp>
      <p:sp>
        <p:nvSpPr>
          <p:cNvPr id="70" name="Rounded Rectangle 69"/>
          <p:cNvSpPr/>
          <p:nvPr/>
        </p:nvSpPr>
        <p:spPr bwMode="auto">
          <a:xfrm>
            <a:off x="1451543" y="1047687"/>
            <a:ext cx="7934582" cy="5160916"/>
          </a:xfrm>
          <a:prstGeom prst="roundRect">
            <a:avLst/>
          </a:prstGeom>
          <a:noFill/>
          <a:ln w="9525" cap="flat" cmpd="sng" algn="ctr">
            <a:solidFill>
              <a:schemeClr val="tx1"/>
            </a:solidFill>
            <a:prstDash val="dashDot"/>
            <a:round/>
            <a:headEnd type="none" w="med" len="med"/>
            <a:tailEnd type="none" w="med" len="med"/>
          </a:ln>
          <a:effectLst/>
        </p:spPr>
        <p:txBody>
          <a:bodyPr vert="horz" wrap="square" lIns="78151" tIns="39081" rIns="78151" bIns="39081" numCol="1" rtlCol="0" anchor="t" anchorCtr="0" compatLnSpc="1">
            <a:prstTxWarp prst="textNoShape">
              <a:avLst/>
            </a:prstTxWarp>
          </a:bodyPr>
          <a:lstStyle/>
          <a:p>
            <a:pPr marL="0" marR="0" indent="0" algn="l" defTabSz="671513" rtl="0" eaLnBrk="1" fontAlgn="base" latinLnBrk="0" hangingPunct="1">
              <a:lnSpc>
                <a:spcPct val="14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宋体" pitchFamily="2" charset="-122"/>
              <a:cs typeface="Arial" charset="0"/>
            </a:endParaRPr>
          </a:p>
        </p:txBody>
      </p:sp>
      <p:sp>
        <p:nvSpPr>
          <p:cNvPr id="71" name="TextBox 40"/>
          <p:cNvSpPr txBox="1">
            <a:spLocks noChangeArrowheads="1"/>
          </p:cNvSpPr>
          <p:nvPr/>
        </p:nvSpPr>
        <p:spPr bwMode="auto">
          <a:xfrm>
            <a:off x="7069856" y="2964543"/>
            <a:ext cx="955941" cy="246221"/>
          </a:xfrm>
          <a:prstGeom prst="rect">
            <a:avLst/>
          </a:prstGeom>
          <a:noFill/>
          <a:ln w="9525">
            <a:noFill/>
            <a:miter lim="800000"/>
            <a:headEnd/>
            <a:tailEnd/>
          </a:ln>
        </p:spPr>
        <p:txBody>
          <a:bodyPr wrap="square">
            <a:spAutoFit/>
          </a:bodyPr>
          <a:lstStyle/>
          <a:p>
            <a:pPr algn="ctr"/>
            <a:r>
              <a:rPr lang="en-US" altLang="zh-CN" sz="1000" b="0" dirty="0" smtClean="0"/>
              <a:t>P7</a:t>
            </a:r>
            <a:r>
              <a:rPr lang="en-US" altLang="zh-CN" sz="1000" dirty="0" smtClean="0">
                <a:solidFill>
                  <a:srgbClr val="FF0000"/>
                </a:solidFill>
              </a:rPr>
              <a:t>(MP3)</a:t>
            </a:r>
            <a:endParaRPr lang="zh-CN" altLang="en-US" sz="1000" dirty="0">
              <a:solidFill>
                <a:srgbClr val="FF0000"/>
              </a:solidFill>
            </a:endParaRPr>
          </a:p>
        </p:txBody>
      </p:sp>
      <p:sp>
        <p:nvSpPr>
          <p:cNvPr id="72" name="TextBox 40"/>
          <p:cNvSpPr txBox="1">
            <a:spLocks noChangeArrowheads="1"/>
          </p:cNvSpPr>
          <p:nvPr/>
        </p:nvSpPr>
        <p:spPr bwMode="auto">
          <a:xfrm>
            <a:off x="2488776" y="2064605"/>
            <a:ext cx="1181896" cy="246221"/>
          </a:xfrm>
          <a:prstGeom prst="rect">
            <a:avLst/>
          </a:prstGeom>
          <a:noFill/>
          <a:ln w="9525">
            <a:noFill/>
            <a:miter lim="800000"/>
            <a:headEnd/>
            <a:tailEnd/>
          </a:ln>
        </p:spPr>
        <p:txBody>
          <a:bodyPr wrap="square">
            <a:spAutoFit/>
          </a:bodyPr>
          <a:lstStyle/>
          <a:p>
            <a:pPr algn="ctr"/>
            <a:r>
              <a:rPr lang="en-US" altLang="zh-CN" sz="1000" b="0" dirty="0" smtClean="0"/>
              <a:t>P1</a:t>
            </a:r>
            <a:r>
              <a:rPr lang="en-US" altLang="zh-CN" sz="1000" dirty="0" smtClean="0">
                <a:solidFill>
                  <a:srgbClr val="FF0000"/>
                </a:solidFill>
              </a:rPr>
              <a:t>(PLR, Root)</a:t>
            </a:r>
            <a:endParaRPr lang="zh-CN" altLang="en-US" sz="1000" dirty="0">
              <a:solidFill>
                <a:srgbClr val="FF0000"/>
              </a:solidFill>
            </a:endParaRPr>
          </a:p>
        </p:txBody>
      </p:sp>
      <p:pic>
        <p:nvPicPr>
          <p:cNvPr id="77" name="Picture 5" descr="C:\Documents and Settings\z00141669\桌面\1530942398329537310.png"/>
          <p:cNvPicPr>
            <a:picLocks noChangeAspect="1" noChangeArrowheads="1"/>
          </p:cNvPicPr>
          <p:nvPr/>
        </p:nvPicPr>
        <p:blipFill>
          <a:blip r:embed="rId3" cstate="print"/>
          <a:srcRect/>
          <a:stretch>
            <a:fillRect/>
          </a:stretch>
        </p:blipFill>
        <p:spPr bwMode="auto">
          <a:xfrm>
            <a:off x="2658244" y="4163665"/>
            <a:ext cx="608158" cy="371647"/>
          </a:xfrm>
          <a:prstGeom prst="rect">
            <a:avLst/>
          </a:prstGeom>
          <a:noFill/>
          <a:effectLst>
            <a:outerShdw blurRad="50800" dist="38100" dir="8100000" algn="tr" rotWithShape="0">
              <a:prstClr val="black">
                <a:alpha val="40000"/>
              </a:prstClr>
            </a:outerShdw>
          </a:effectLst>
        </p:spPr>
      </p:pic>
      <p:cxnSp>
        <p:nvCxnSpPr>
          <p:cNvPr id="80" name="直接箭头连接符 17"/>
          <p:cNvCxnSpPr>
            <a:cxnSpLocks noChangeShapeType="1"/>
            <a:stCxn id="57" idx="1"/>
          </p:cNvCxnSpPr>
          <p:nvPr/>
        </p:nvCxnSpPr>
        <p:spPr bwMode="auto">
          <a:xfrm flipH="1">
            <a:off x="2026299" y="2349031"/>
            <a:ext cx="1356220" cy="781257"/>
          </a:xfrm>
          <a:prstGeom prst="straightConnector1">
            <a:avLst/>
          </a:prstGeom>
          <a:noFill/>
          <a:ln w="6350" algn="ctr">
            <a:solidFill>
              <a:schemeClr val="tx1"/>
            </a:solidFill>
            <a:round/>
            <a:headEnd/>
            <a:tailEnd/>
          </a:ln>
          <a:effectLst>
            <a:outerShdw blurRad="50800" dist="38100" dir="8100000" algn="tr" rotWithShape="0">
              <a:prstClr val="black">
                <a:alpha val="40000"/>
              </a:prstClr>
            </a:outerShdw>
          </a:effectLst>
        </p:spPr>
      </p:cxnSp>
      <p:cxnSp>
        <p:nvCxnSpPr>
          <p:cNvPr id="81" name="直接箭头连接符 17"/>
          <p:cNvCxnSpPr>
            <a:cxnSpLocks noChangeShapeType="1"/>
          </p:cNvCxnSpPr>
          <p:nvPr/>
        </p:nvCxnSpPr>
        <p:spPr bwMode="auto">
          <a:xfrm flipH="1">
            <a:off x="2231123" y="4482630"/>
            <a:ext cx="504685" cy="471711"/>
          </a:xfrm>
          <a:prstGeom prst="straightConnector1">
            <a:avLst/>
          </a:prstGeom>
          <a:noFill/>
          <a:ln w="6350" algn="ctr">
            <a:solidFill>
              <a:schemeClr val="tx1"/>
            </a:solidFill>
            <a:round/>
            <a:headEnd/>
            <a:tailEnd/>
          </a:ln>
          <a:effectLst>
            <a:outerShdw blurRad="50800" dist="38100" dir="8100000" algn="tr" rotWithShape="0">
              <a:prstClr val="black">
                <a:alpha val="40000"/>
              </a:prstClr>
            </a:outerShdw>
          </a:effectLst>
        </p:spPr>
      </p:cxnSp>
      <p:pic>
        <p:nvPicPr>
          <p:cNvPr id="84" name="Picture 5" descr="C:\Documents and Settings\z00141669\桌面\1530942398329537310.png"/>
          <p:cNvPicPr>
            <a:picLocks noChangeAspect="1" noChangeArrowheads="1"/>
          </p:cNvPicPr>
          <p:nvPr/>
        </p:nvPicPr>
        <p:blipFill>
          <a:blip r:embed="rId3" cstate="print"/>
          <a:srcRect/>
          <a:stretch>
            <a:fillRect/>
          </a:stretch>
        </p:blipFill>
        <p:spPr bwMode="auto">
          <a:xfrm>
            <a:off x="1752844" y="4911811"/>
            <a:ext cx="608158" cy="371647"/>
          </a:xfrm>
          <a:prstGeom prst="rect">
            <a:avLst/>
          </a:prstGeom>
          <a:noFill/>
          <a:effectLst>
            <a:outerShdw blurRad="50800" dist="38100" dir="8100000" algn="tr" rotWithShape="0">
              <a:prstClr val="black">
                <a:alpha val="40000"/>
              </a:prstClr>
            </a:outerShdw>
          </a:effectLst>
        </p:spPr>
      </p:pic>
      <p:sp>
        <p:nvSpPr>
          <p:cNvPr id="101" name="TextBox 39"/>
          <p:cNvSpPr txBox="1">
            <a:spLocks noChangeArrowheads="1"/>
          </p:cNvSpPr>
          <p:nvPr/>
        </p:nvSpPr>
        <p:spPr bwMode="auto">
          <a:xfrm>
            <a:off x="2679761" y="4448749"/>
            <a:ext cx="902078" cy="246221"/>
          </a:xfrm>
          <a:prstGeom prst="rect">
            <a:avLst/>
          </a:prstGeom>
          <a:noFill/>
          <a:ln w="9525">
            <a:noFill/>
            <a:miter lim="800000"/>
            <a:headEnd/>
            <a:tailEnd/>
          </a:ln>
        </p:spPr>
        <p:txBody>
          <a:bodyPr wrap="square">
            <a:spAutoFit/>
          </a:bodyPr>
          <a:lstStyle/>
          <a:p>
            <a:pPr algn="ctr"/>
            <a:r>
              <a:rPr lang="en-US" altLang="zh-CN" sz="1000" b="0" dirty="0" smtClean="0"/>
              <a:t>P4 (</a:t>
            </a:r>
            <a:r>
              <a:rPr lang="en-US" altLang="zh-CN" sz="1000" dirty="0" smtClean="0">
                <a:solidFill>
                  <a:srgbClr val="FF0000"/>
                </a:solidFill>
              </a:rPr>
              <a:t>TMP2</a:t>
            </a:r>
            <a:r>
              <a:rPr lang="en-US" altLang="zh-CN" sz="1000" b="0" dirty="0" smtClean="0"/>
              <a:t>)</a:t>
            </a:r>
            <a:endParaRPr lang="zh-CN" altLang="en-US" sz="1000" b="0" dirty="0"/>
          </a:p>
        </p:txBody>
      </p:sp>
      <p:grpSp>
        <p:nvGrpSpPr>
          <p:cNvPr id="2" name="Group 56"/>
          <p:cNvGrpSpPr/>
          <p:nvPr/>
        </p:nvGrpSpPr>
        <p:grpSpPr>
          <a:xfrm>
            <a:off x="6856565" y="1273176"/>
            <a:ext cx="2455770" cy="246221"/>
            <a:chOff x="5912372" y="2220719"/>
            <a:chExt cx="1841347" cy="246221"/>
          </a:xfrm>
        </p:grpSpPr>
        <p:cxnSp>
          <p:nvCxnSpPr>
            <p:cNvPr id="102" name="直接箭头连接符 158"/>
            <p:cNvCxnSpPr/>
            <p:nvPr/>
          </p:nvCxnSpPr>
          <p:spPr bwMode="auto">
            <a:xfrm flipH="1" flipV="1">
              <a:off x="5912372" y="2371495"/>
              <a:ext cx="389737" cy="7177"/>
            </a:xfrm>
            <a:prstGeom prst="straightConnector1">
              <a:avLst/>
            </a:prstGeom>
            <a:solidFill>
              <a:schemeClr val="accent1"/>
            </a:solidFill>
            <a:ln w="12700" cap="flat" cmpd="sng" algn="ctr">
              <a:solidFill>
                <a:srgbClr val="E87722"/>
              </a:solidFill>
              <a:prstDash val="solid"/>
              <a:round/>
              <a:headEnd type="triangle" w="med" len="med"/>
              <a:tailEnd type="triangle"/>
            </a:ln>
            <a:effectLst>
              <a:outerShdw blurRad="50800" dist="38100" dir="8100000" algn="tr" rotWithShape="0">
                <a:prstClr val="black">
                  <a:alpha val="40000"/>
                </a:prstClr>
              </a:outerShdw>
            </a:effectLst>
          </p:spPr>
        </p:cxnSp>
        <p:sp>
          <p:nvSpPr>
            <p:cNvPr id="117" name="TextBox 159"/>
            <p:cNvSpPr txBox="1">
              <a:spLocks noChangeArrowheads="1"/>
            </p:cNvSpPr>
            <p:nvPr/>
          </p:nvSpPr>
          <p:spPr bwMode="auto">
            <a:xfrm>
              <a:off x="6229539" y="2220719"/>
              <a:ext cx="1524180" cy="246221"/>
            </a:xfrm>
            <a:prstGeom prst="rect">
              <a:avLst/>
            </a:prstGeom>
            <a:noFill/>
            <a:ln w="9525">
              <a:noFill/>
              <a:miter lim="800000"/>
              <a:headEnd/>
              <a:tailEnd/>
            </a:ln>
          </p:spPr>
          <p:txBody>
            <a:bodyPr wrap="square">
              <a:spAutoFit/>
            </a:bodyPr>
            <a:lstStyle/>
            <a:p>
              <a:r>
                <a:rPr lang="en-US" altLang="zh-CN" sz="1000" b="0" dirty="0" smtClean="0"/>
                <a:t>   Data Flow on Protected LSP 2</a:t>
              </a:r>
              <a:endParaRPr lang="zh-CN" altLang="en-US" sz="1000" b="0" dirty="0"/>
            </a:p>
          </p:txBody>
        </p:sp>
      </p:grpSp>
      <p:sp>
        <p:nvSpPr>
          <p:cNvPr id="75" name="TextBox 156"/>
          <p:cNvSpPr txBox="1">
            <a:spLocks noChangeArrowheads="1"/>
          </p:cNvSpPr>
          <p:nvPr/>
        </p:nvSpPr>
        <p:spPr bwMode="auto">
          <a:xfrm>
            <a:off x="7376350" y="1096504"/>
            <a:ext cx="2180482" cy="246221"/>
          </a:xfrm>
          <a:prstGeom prst="rect">
            <a:avLst/>
          </a:prstGeom>
          <a:noFill/>
          <a:ln w="9525">
            <a:noFill/>
            <a:miter lim="800000"/>
            <a:headEnd/>
            <a:tailEnd/>
          </a:ln>
        </p:spPr>
        <p:txBody>
          <a:bodyPr wrap="square">
            <a:spAutoFit/>
          </a:bodyPr>
          <a:lstStyle/>
          <a:p>
            <a:r>
              <a:rPr lang="en-US" altLang="zh-CN" sz="1000" b="0" dirty="0" smtClean="0"/>
              <a:t>Data Flow on Protected LSP1</a:t>
            </a:r>
            <a:endParaRPr lang="zh-CN" altLang="en-US" sz="1000" b="0" dirty="0"/>
          </a:p>
        </p:txBody>
      </p:sp>
      <p:cxnSp>
        <p:nvCxnSpPr>
          <p:cNvPr id="79" name="直接箭头连接符 158"/>
          <p:cNvCxnSpPr/>
          <p:nvPr/>
        </p:nvCxnSpPr>
        <p:spPr bwMode="auto">
          <a:xfrm flipH="1" flipV="1">
            <a:off x="6856565" y="1230679"/>
            <a:ext cx="519785" cy="7177"/>
          </a:xfrm>
          <a:prstGeom prst="straightConnector1">
            <a:avLst/>
          </a:prstGeom>
          <a:solidFill>
            <a:schemeClr val="accent1"/>
          </a:solidFill>
          <a:ln w="12700" cap="flat" cmpd="sng" algn="ctr">
            <a:solidFill>
              <a:srgbClr val="00B050"/>
            </a:solidFill>
            <a:prstDash val="solid"/>
            <a:round/>
            <a:headEnd type="triangle" w="med" len="med"/>
            <a:tailEnd type="triangle"/>
          </a:ln>
          <a:effectLst>
            <a:outerShdw blurRad="50800" dist="38100" dir="8100000" algn="tr" rotWithShape="0">
              <a:prstClr val="black">
                <a:alpha val="40000"/>
              </a:prstClr>
            </a:outerShdw>
          </a:effectLst>
        </p:spPr>
      </p:cxnSp>
      <p:cxnSp>
        <p:nvCxnSpPr>
          <p:cNvPr id="150" name="Straight Connector 149"/>
          <p:cNvCxnSpPr/>
          <p:nvPr/>
        </p:nvCxnSpPr>
        <p:spPr bwMode="auto">
          <a:xfrm>
            <a:off x="6850621" y="1616481"/>
            <a:ext cx="555729" cy="11573"/>
          </a:xfrm>
          <a:prstGeom prst="line">
            <a:avLst/>
          </a:prstGeom>
          <a:noFill/>
          <a:ln w="9525" cap="flat" cmpd="sng" algn="ctr">
            <a:solidFill>
              <a:srgbClr val="C00000"/>
            </a:solidFill>
            <a:prstDash val="solid"/>
            <a:round/>
            <a:headEnd type="triangle" w="med" len="med"/>
            <a:tailEnd type="triangle" w="med" len="med"/>
          </a:ln>
          <a:effectLst/>
        </p:spPr>
      </p:cxnSp>
      <p:sp>
        <p:nvSpPr>
          <p:cNvPr id="153" name="TextBox 40"/>
          <p:cNvSpPr txBox="1">
            <a:spLocks noChangeArrowheads="1"/>
          </p:cNvSpPr>
          <p:nvPr/>
        </p:nvSpPr>
        <p:spPr bwMode="auto">
          <a:xfrm>
            <a:off x="7237084" y="1552039"/>
            <a:ext cx="2025136" cy="246221"/>
          </a:xfrm>
          <a:prstGeom prst="rect">
            <a:avLst/>
          </a:prstGeom>
          <a:noFill/>
          <a:ln w="9525">
            <a:noFill/>
            <a:miter lim="800000"/>
            <a:headEnd/>
            <a:tailEnd/>
          </a:ln>
        </p:spPr>
        <p:txBody>
          <a:bodyPr wrap="square">
            <a:spAutoFit/>
          </a:bodyPr>
          <a:lstStyle/>
          <a:p>
            <a:pPr algn="ctr"/>
            <a:r>
              <a:rPr lang="en-US" altLang="zh-CN" sz="1000" b="0" dirty="0" smtClean="0"/>
              <a:t>Data Flow on Backup LSP</a:t>
            </a:r>
            <a:endParaRPr lang="zh-CN" altLang="en-US" sz="1000" b="0" dirty="0"/>
          </a:p>
        </p:txBody>
      </p:sp>
      <p:pic>
        <p:nvPicPr>
          <p:cNvPr id="87" name="Picture 5" descr="C:\Documents and Settings\z00141669\桌面\1530942398329537310.png"/>
          <p:cNvPicPr>
            <a:picLocks noChangeAspect="1" noChangeArrowheads="1"/>
          </p:cNvPicPr>
          <p:nvPr/>
        </p:nvPicPr>
        <p:blipFill>
          <a:blip r:embed="rId3" cstate="print"/>
          <a:srcRect/>
          <a:stretch>
            <a:fillRect/>
          </a:stretch>
        </p:blipFill>
        <p:spPr bwMode="auto">
          <a:xfrm>
            <a:off x="5931677" y="3777392"/>
            <a:ext cx="609215" cy="371647"/>
          </a:xfrm>
          <a:prstGeom prst="rect">
            <a:avLst/>
          </a:prstGeom>
          <a:noFill/>
          <a:effectLst>
            <a:outerShdw blurRad="50800" dist="38100" dir="8100000" algn="tr" rotWithShape="0">
              <a:prstClr val="black">
                <a:alpha val="40000"/>
              </a:prstClr>
            </a:outerShdw>
          </a:effectLst>
        </p:spPr>
      </p:pic>
      <p:pic>
        <p:nvPicPr>
          <p:cNvPr id="88" name="Picture 5" descr="C:\Documents and Settings\z00141669\桌面\1530942398329537310.png"/>
          <p:cNvPicPr>
            <a:picLocks noChangeAspect="1" noChangeArrowheads="1"/>
          </p:cNvPicPr>
          <p:nvPr/>
        </p:nvPicPr>
        <p:blipFill>
          <a:blip r:embed="rId3" cstate="print"/>
          <a:srcRect/>
          <a:stretch>
            <a:fillRect/>
          </a:stretch>
        </p:blipFill>
        <p:spPr bwMode="auto">
          <a:xfrm>
            <a:off x="7106903" y="3148362"/>
            <a:ext cx="609215" cy="371647"/>
          </a:xfrm>
          <a:prstGeom prst="rect">
            <a:avLst/>
          </a:prstGeom>
          <a:noFill/>
          <a:effectLst>
            <a:outerShdw blurRad="50800" dist="38100" dir="8100000" algn="tr" rotWithShape="0">
              <a:prstClr val="black">
                <a:alpha val="40000"/>
              </a:prstClr>
            </a:outerShdw>
          </a:effectLst>
        </p:spPr>
      </p:pic>
      <p:pic>
        <p:nvPicPr>
          <p:cNvPr id="95" name="Picture 5" descr="C:\Documents and Settings\z00141669\桌面\1530942398329537310.png"/>
          <p:cNvPicPr>
            <a:picLocks noChangeAspect="1" noChangeArrowheads="1"/>
          </p:cNvPicPr>
          <p:nvPr/>
        </p:nvPicPr>
        <p:blipFill>
          <a:blip r:embed="rId3" cstate="print"/>
          <a:srcRect/>
          <a:stretch>
            <a:fillRect/>
          </a:stretch>
        </p:blipFill>
        <p:spPr bwMode="auto">
          <a:xfrm>
            <a:off x="6673041" y="4641143"/>
            <a:ext cx="608158" cy="371647"/>
          </a:xfrm>
          <a:prstGeom prst="rect">
            <a:avLst/>
          </a:prstGeom>
          <a:noFill/>
          <a:effectLst>
            <a:outerShdw blurRad="50800" dist="38100" dir="8100000" algn="tr" rotWithShape="0">
              <a:prstClr val="black">
                <a:alpha val="40000"/>
              </a:prstClr>
            </a:outerShdw>
          </a:effectLst>
        </p:spPr>
      </p:pic>
      <p:pic>
        <p:nvPicPr>
          <p:cNvPr id="96" name="Picture 5" descr="C:\Documents and Settings\z00141669\桌面\1530942398329537310.png"/>
          <p:cNvPicPr>
            <a:picLocks noChangeAspect="1" noChangeArrowheads="1"/>
          </p:cNvPicPr>
          <p:nvPr/>
        </p:nvPicPr>
        <p:blipFill>
          <a:blip r:embed="rId3" cstate="print"/>
          <a:srcRect/>
          <a:stretch>
            <a:fillRect/>
          </a:stretch>
        </p:blipFill>
        <p:spPr bwMode="auto">
          <a:xfrm>
            <a:off x="7928944" y="3830774"/>
            <a:ext cx="608158" cy="371647"/>
          </a:xfrm>
          <a:prstGeom prst="rect">
            <a:avLst/>
          </a:prstGeom>
          <a:noFill/>
          <a:effectLst>
            <a:outerShdw blurRad="50800" dist="38100" dir="8100000" algn="tr" rotWithShape="0">
              <a:prstClr val="black">
                <a:alpha val="40000"/>
              </a:prstClr>
            </a:outerShdw>
          </a:effectLst>
        </p:spPr>
      </p:pic>
      <p:sp>
        <p:nvSpPr>
          <p:cNvPr id="107" name="TextBox 40"/>
          <p:cNvSpPr txBox="1">
            <a:spLocks noChangeArrowheads="1"/>
          </p:cNvSpPr>
          <p:nvPr/>
        </p:nvSpPr>
        <p:spPr bwMode="auto">
          <a:xfrm>
            <a:off x="6323948" y="3736890"/>
            <a:ext cx="874898" cy="246221"/>
          </a:xfrm>
          <a:prstGeom prst="rect">
            <a:avLst/>
          </a:prstGeom>
          <a:noFill/>
          <a:ln w="9525">
            <a:noFill/>
            <a:miter lim="800000"/>
            <a:headEnd/>
            <a:tailEnd/>
          </a:ln>
        </p:spPr>
        <p:txBody>
          <a:bodyPr wrap="square">
            <a:spAutoFit/>
          </a:bodyPr>
          <a:lstStyle/>
          <a:p>
            <a:pPr algn="ctr"/>
            <a:r>
              <a:rPr lang="en-US" altLang="zh-CN" sz="1000" b="0" dirty="0" smtClean="0"/>
              <a:t>P6</a:t>
            </a:r>
            <a:r>
              <a:rPr lang="en-US" altLang="zh-CN" sz="1000" dirty="0" smtClean="0">
                <a:solidFill>
                  <a:srgbClr val="FF0000"/>
                </a:solidFill>
              </a:rPr>
              <a:t>(MP2)</a:t>
            </a:r>
            <a:endParaRPr lang="zh-CN" altLang="en-US" sz="1000" dirty="0">
              <a:solidFill>
                <a:srgbClr val="FF0000"/>
              </a:solidFill>
            </a:endParaRPr>
          </a:p>
        </p:txBody>
      </p:sp>
      <p:pic>
        <p:nvPicPr>
          <p:cNvPr id="111" name="Picture 5" descr="C:\Documents and Settings\z00141669\桌面\1530942398329537310.png"/>
          <p:cNvPicPr>
            <a:picLocks noChangeAspect="1" noChangeArrowheads="1"/>
          </p:cNvPicPr>
          <p:nvPr/>
        </p:nvPicPr>
        <p:blipFill>
          <a:blip r:embed="rId3" cstate="print"/>
          <a:srcRect/>
          <a:stretch>
            <a:fillRect/>
          </a:stretch>
        </p:blipFill>
        <p:spPr bwMode="auto">
          <a:xfrm>
            <a:off x="5565441" y="4933540"/>
            <a:ext cx="608158" cy="371647"/>
          </a:xfrm>
          <a:prstGeom prst="rect">
            <a:avLst/>
          </a:prstGeom>
          <a:noFill/>
          <a:effectLst>
            <a:outerShdw blurRad="50800" dist="38100" dir="8100000" algn="tr" rotWithShape="0">
              <a:prstClr val="black">
                <a:alpha val="40000"/>
              </a:prstClr>
            </a:outerShdw>
          </a:effectLst>
        </p:spPr>
      </p:pic>
      <p:pic>
        <p:nvPicPr>
          <p:cNvPr id="115" name="Picture 5" descr="C:\Documents and Settings\z00141669\桌面\1530942398329537310.png"/>
          <p:cNvPicPr>
            <a:picLocks noChangeAspect="1" noChangeArrowheads="1"/>
          </p:cNvPicPr>
          <p:nvPr/>
        </p:nvPicPr>
        <p:blipFill>
          <a:blip r:embed="rId3" cstate="print"/>
          <a:srcRect/>
          <a:stretch>
            <a:fillRect/>
          </a:stretch>
        </p:blipFill>
        <p:spPr bwMode="auto">
          <a:xfrm>
            <a:off x="7699963" y="4457737"/>
            <a:ext cx="608158" cy="371647"/>
          </a:xfrm>
          <a:prstGeom prst="rect">
            <a:avLst/>
          </a:prstGeom>
          <a:noFill/>
          <a:effectLst>
            <a:outerShdw blurRad="50800" dist="38100" dir="8100000" algn="tr" rotWithShape="0">
              <a:prstClr val="black">
                <a:alpha val="40000"/>
              </a:prstClr>
            </a:outerShdw>
          </a:effectLst>
        </p:spPr>
      </p:pic>
      <p:pic>
        <p:nvPicPr>
          <p:cNvPr id="126" name="Picture 5" descr="C:\Documents and Settings\z00141669\桌面\1530942398329537310.png"/>
          <p:cNvPicPr>
            <a:picLocks noChangeAspect="1" noChangeArrowheads="1"/>
          </p:cNvPicPr>
          <p:nvPr/>
        </p:nvPicPr>
        <p:blipFill>
          <a:blip r:embed="rId3" cstate="print"/>
          <a:srcRect/>
          <a:stretch>
            <a:fillRect/>
          </a:stretch>
        </p:blipFill>
        <p:spPr bwMode="auto">
          <a:xfrm>
            <a:off x="8595304" y="2964602"/>
            <a:ext cx="608158" cy="371647"/>
          </a:xfrm>
          <a:prstGeom prst="rect">
            <a:avLst/>
          </a:prstGeom>
          <a:noFill/>
          <a:effectLst>
            <a:outerShdw blurRad="50800" dist="38100" dir="8100000" algn="tr" rotWithShape="0">
              <a:prstClr val="black">
                <a:alpha val="40000"/>
              </a:prstClr>
            </a:outerShdw>
          </a:effectLst>
        </p:spPr>
      </p:pic>
      <p:sp>
        <p:nvSpPr>
          <p:cNvPr id="86" name="TextBox 38"/>
          <p:cNvSpPr txBox="1">
            <a:spLocks noChangeArrowheads="1"/>
          </p:cNvSpPr>
          <p:nvPr/>
        </p:nvSpPr>
        <p:spPr bwMode="auto">
          <a:xfrm>
            <a:off x="5486775" y="5227512"/>
            <a:ext cx="1046091" cy="246221"/>
          </a:xfrm>
          <a:prstGeom prst="rect">
            <a:avLst/>
          </a:prstGeom>
          <a:noFill/>
          <a:ln w="9525">
            <a:noFill/>
            <a:miter lim="800000"/>
            <a:headEnd/>
            <a:tailEnd/>
          </a:ln>
        </p:spPr>
        <p:txBody>
          <a:bodyPr wrap="square">
            <a:spAutoFit/>
          </a:bodyPr>
          <a:lstStyle/>
          <a:p>
            <a:pPr algn="ctr"/>
            <a:r>
              <a:rPr lang="en-US" altLang="zh-CN" sz="1000" b="0" dirty="0" smtClean="0"/>
              <a:t>PE3</a:t>
            </a:r>
            <a:endParaRPr lang="zh-CN" altLang="en-US" sz="1000" b="0" dirty="0"/>
          </a:p>
        </p:txBody>
      </p:sp>
      <p:sp>
        <p:nvSpPr>
          <p:cNvPr id="90" name="TextBox 38"/>
          <p:cNvSpPr txBox="1">
            <a:spLocks noChangeArrowheads="1"/>
          </p:cNvSpPr>
          <p:nvPr/>
        </p:nvSpPr>
        <p:spPr bwMode="auto">
          <a:xfrm>
            <a:off x="6521049" y="4984443"/>
            <a:ext cx="1046091" cy="246221"/>
          </a:xfrm>
          <a:prstGeom prst="rect">
            <a:avLst/>
          </a:prstGeom>
          <a:noFill/>
          <a:ln w="9525">
            <a:noFill/>
            <a:miter lim="800000"/>
            <a:headEnd/>
            <a:tailEnd/>
          </a:ln>
        </p:spPr>
        <p:txBody>
          <a:bodyPr wrap="square">
            <a:spAutoFit/>
          </a:bodyPr>
          <a:lstStyle/>
          <a:p>
            <a:pPr algn="ctr"/>
            <a:r>
              <a:rPr lang="en-US" altLang="zh-CN" sz="1000" b="0" dirty="0" smtClean="0"/>
              <a:t>PE4</a:t>
            </a:r>
            <a:endParaRPr lang="zh-CN" altLang="en-US" sz="1000" b="0" dirty="0"/>
          </a:p>
        </p:txBody>
      </p:sp>
      <p:sp>
        <p:nvSpPr>
          <p:cNvPr id="92" name="TextBox 38"/>
          <p:cNvSpPr txBox="1">
            <a:spLocks noChangeArrowheads="1"/>
          </p:cNvSpPr>
          <p:nvPr/>
        </p:nvSpPr>
        <p:spPr bwMode="auto">
          <a:xfrm>
            <a:off x="7570760" y="4764524"/>
            <a:ext cx="1046091" cy="246221"/>
          </a:xfrm>
          <a:prstGeom prst="rect">
            <a:avLst/>
          </a:prstGeom>
          <a:noFill/>
          <a:ln w="9525">
            <a:noFill/>
            <a:miter lim="800000"/>
            <a:headEnd/>
            <a:tailEnd/>
          </a:ln>
        </p:spPr>
        <p:txBody>
          <a:bodyPr wrap="square">
            <a:spAutoFit/>
          </a:bodyPr>
          <a:lstStyle/>
          <a:p>
            <a:pPr algn="ctr"/>
            <a:r>
              <a:rPr lang="en-US" altLang="zh-CN" sz="1000" b="0" dirty="0" smtClean="0"/>
              <a:t> PE5</a:t>
            </a:r>
            <a:endParaRPr lang="zh-CN" altLang="en-US" sz="1000" b="0" dirty="0"/>
          </a:p>
        </p:txBody>
      </p:sp>
      <p:sp>
        <p:nvSpPr>
          <p:cNvPr id="93" name="TextBox 38"/>
          <p:cNvSpPr txBox="1">
            <a:spLocks noChangeArrowheads="1"/>
          </p:cNvSpPr>
          <p:nvPr/>
        </p:nvSpPr>
        <p:spPr bwMode="auto">
          <a:xfrm>
            <a:off x="8249985" y="4058470"/>
            <a:ext cx="673030" cy="246221"/>
          </a:xfrm>
          <a:prstGeom prst="rect">
            <a:avLst/>
          </a:prstGeom>
          <a:noFill/>
          <a:ln w="9525">
            <a:noFill/>
            <a:miter lim="800000"/>
            <a:headEnd/>
            <a:tailEnd/>
          </a:ln>
        </p:spPr>
        <p:txBody>
          <a:bodyPr wrap="square">
            <a:spAutoFit/>
          </a:bodyPr>
          <a:lstStyle/>
          <a:p>
            <a:pPr algn="ctr"/>
            <a:r>
              <a:rPr lang="en-US" altLang="zh-CN" sz="1000" b="0" dirty="0" smtClean="0"/>
              <a:t> PE6</a:t>
            </a:r>
            <a:endParaRPr lang="zh-CN" altLang="en-US" sz="1000" b="0" dirty="0"/>
          </a:p>
        </p:txBody>
      </p:sp>
      <p:sp>
        <p:nvSpPr>
          <p:cNvPr id="94" name="TextBox 38"/>
          <p:cNvSpPr txBox="1">
            <a:spLocks noChangeArrowheads="1"/>
          </p:cNvSpPr>
          <p:nvPr/>
        </p:nvSpPr>
        <p:spPr bwMode="auto">
          <a:xfrm>
            <a:off x="8388918" y="3248242"/>
            <a:ext cx="1046091" cy="246221"/>
          </a:xfrm>
          <a:prstGeom prst="rect">
            <a:avLst/>
          </a:prstGeom>
          <a:noFill/>
          <a:ln w="9525">
            <a:noFill/>
            <a:miter lim="800000"/>
            <a:headEnd/>
            <a:tailEnd/>
          </a:ln>
        </p:spPr>
        <p:txBody>
          <a:bodyPr wrap="square">
            <a:spAutoFit/>
          </a:bodyPr>
          <a:lstStyle/>
          <a:p>
            <a:pPr algn="ctr"/>
            <a:r>
              <a:rPr lang="en-US" altLang="zh-CN" sz="1000" b="0" dirty="0" smtClean="0"/>
              <a:t> PE7</a:t>
            </a:r>
            <a:endParaRPr lang="zh-CN" altLang="en-US" sz="1000" b="0" dirty="0"/>
          </a:p>
        </p:txBody>
      </p:sp>
      <p:cxnSp>
        <p:nvCxnSpPr>
          <p:cNvPr id="106" name="Straight Connector 105"/>
          <p:cNvCxnSpPr>
            <a:stCxn id="53" idx="2"/>
          </p:cNvCxnSpPr>
          <p:nvPr/>
        </p:nvCxnSpPr>
        <p:spPr bwMode="auto">
          <a:xfrm>
            <a:off x="2075400" y="3426947"/>
            <a:ext cx="750030" cy="813960"/>
          </a:xfrm>
          <a:prstGeom prst="line">
            <a:avLst/>
          </a:prstGeom>
          <a:noFill/>
          <a:ln w="9525" cap="flat" cmpd="sng" algn="ctr">
            <a:solidFill>
              <a:schemeClr val="tx1"/>
            </a:solidFill>
            <a:prstDash val="solid"/>
            <a:round/>
            <a:headEnd type="none" w="med" len="med"/>
            <a:tailEnd type="none" w="med" len="med"/>
          </a:ln>
          <a:effectLst/>
        </p:spPr>
      </p:cxnSp>
      <p:cxnSp>
        <p:nvCxnSpPr>
          <p:cNvPr id="112" name="Straight Connector 111"/>
          <p:cNvCxnSpPr>
            <a:stCxn id="77" idx="3"/>
          </p:cNvCxnSpPr>
          <p:nvPr/>
        </p:nvCxnSpPr>
        <p:spPr bwMode="auto">
          <a:xfrm>
            <a:off x="3266402" y="4349488"/>
            <a:ext cx="1689324" cy="180786"/>
          </a:xfrm>
          <a:prstGeom prst="line">
            <a:avLst/>
          </a:prstGeom>
          <a:noFill/>
          <a:ln w="6350" cap="flat" cmpd="sng" algn="ctr">
            <a:solidFill>
              <a:schemeClr val="tx1"/>
            </a:solidFill>
            <a:prstDash val="solid"/>
            <a:round/>
            <a:headEnd type="none" w="med" len="med"/>
            <a:tailEnd type="none" w="med" len="med"/>
          </a:ln>
          <a:effectLst/>
        </p:spPr>
      </p:cxnSp>
      <p:cxnSp>
        <p:nvCxnSpPr>
          <p:cNvPr id="114" name="Straight Connector 113"/>
          <p:cNvCxnSpPr>
            <a:stCxn id="53" idx="3"/>
            <a:endCxn id="55" idx="1"/>
          </p:cNvCxnSpPr>
          <p:nvPr/>
        </p:nvCxnSpPr>
        <p:spPr bwMode="auto">
          <a:xfrm>
            <a:off x="2379479" y="3241124"/>
            <a:ext cx="1007264" cy="41004"/>
          </a:xfrm>
          <a:prstGeom prst="line">
            <a:avLst/>
          </a:prstGeom>
          <a:noFill/>
          <a:ln w="6350" cap="flat" cmpd="sng" algn="ctr">
            <a:solidFill>
              <a:schemeClr val="tx1"/>
            </a:solidFill>
            <a:prstDash val="solid"/>
            <a:round/>
            <a:headEnd type="none" w="med" len="med"/>
            <a:tailEnd type="none" w="med" len="med"/>
          </a:ln>
          <a:effectLst/>
        </p:spPr>
      </p:cxnSp>
      <p:cxnSp>
        <p:nvCxnSpPr>
          <p:cNvPr id="128" name="Straight Connector 127"/>
          <p:cNvCxnSpPr>
            <a:stCxn id="57" idx="2"/>
            <a:endCxn id="55" idx="0"/>
          </p:cNvCxnSpPr>
          <p:nvPr/>
        </p:nvCxnSpPr>
        <p:spPr bwMode="auto">
          <a:xfrm>
            <a:off x="3686599" y="2534854"/>
            <a:ext cx="4752" cy="561451"/>
          </a:xfrm>
          <a:prstGeom prst="line">
            <a:avLst/>
          </a:prstGeom>
          <a:noFill/>
          <a:ln w="6350" cap="flat" cmpd="sng" algn="ctr">
            <a:solidFill>
              <a:schemeClr val="tx1"/>
            </a:solidFill>
            <a:prstDash val="solid"/>
            <a:round/>
            <a:headEnd type="none" w="med" len="med"/>
            <a:tailEnd type="none" w="med" len="med"/>
          </a:ln>
          <a:effectLst/>
        </p:spPr>
      </p:cxnSp>
      <p:cxnSp>
        <p:nvCxnSpPr>
          <p:cNvPr id="134" name="Straight Connector 133"/>
          <p:cNvCxnSpPr>
            <a:endCxn id="54" idx="0"/>
          </p:cNvCxnSpPr>
          <p:nvPr/>
        </p:nvCxnSpPr>
        <p:spPr bwMode="auto">
          <a:xfrm>
            <a:off x="3859705" y="3442254"/>
            <a:ext cx="1301506" cy="881076"/>
          </a:xfrm>
          <a:prstGeom prst="line">
            <a:avLst/>
          </a:prstGeom>
          <a:noFill/>
          <a:ln w="6350" cap="flat" cmpd="sng" algn="ctr">
            <a:solidFill>
              <a:schemeClr val="tx1"/>
            </a:solidFill>
            <a:prstDash val="solid"/>
            <a:round/>
            <a:headEnd type="none" w="med" len="med"/>
            <a:tailEnd type="none" w="med" len="med"/>
          </a:ln>
          <a:effectLst/>
        </p:spPr>
      </p:cxnSp>
      <p:cxnSp>
        <p:nvCxnSpPr>
          <p:cNvPr id="139" name="Straight Connector 138"/>
          <p:cNvCxnSpPr>
            <a:endCxn id="87" idx="1"/>
          </p:cNvCxnSpPr>
          <p:nvPr/>
        </p:nvCxnSpPr>
        <p:spPr bwMode="auto">
          <a:xfrm>
            <a:off x="3936888" y="3395956"/>
            <a:ext cx="1994789" cy="567261"/>
          </a:xfrm>
          <a:prstGeom prst="line">
            <a:avLst/>
          </a:prstGeom>
          <a:noFill/>
          <a:ln w="6350" cap="flat" cmpd="sng" algn="ctr">
            <a:solidFill>
              <a:schemeClr val="tx1"/>
            </a:solidFill>
            <a:prstDash val="solid"/>
            <a:round/>
            <a:headEnd type="none" w="med" len="med"/>
            <a:tailEnd type="none" w="med" len="med"/>
          </a:ln>
          <a:effectLst/>
        </p:spPr>
      </p:cxnSp>
      <p:cxnSp>
        <p:nvCxnSpPr>
          <p:cNvPr id="142" name="Straight Connector 141"/>
          <p:cNvCxnSpPr>
            <a:stCxn id="55" idx="3"/>
            <a:endCxn id="88" idx="1"/>
          </p:cNvCxnSpPr>
          <p:nvPr/>
        </p:nvCxnSpPr>
        <p:spPr bwMode="auto">
          <a:xfrm>
            <a:off x="3995957" y="3282129"/>
            <a:ext cx="3110946" cy="52057"/>
          </a:xfrm>
          <a:prstGeom prst="line">
            <a:avLst/>
          </a:prstGeom>
          <a:noFill/>
          <a:ln w="3175" cap="flat" cmpd="sng" algn="ctr">
            <a:solidFill>
              <a:schemeClr val="tx1"/>
            </a:solidFill>
            <a:prstDash val="solid"/>
            <a:round/>
            <a:headEnd type="none" w="med" len="med"/>
            <a:tailEnd type="none" w="med" len="med"/>
          </a:ln>
          <a:effectLst/>
        </p:spPr>
      </p:cxnSp>
      <p:cxnSp>
        <p:nvCxnSpPr>
          <p:cNvPr id="147" name="Straight Connector 146"/>
          <p:cNvCxnSpPr>
            <a:stCxn id="88" idx="3"/>
            <a:endCxn id="126" idx="1"/>
          </p:cNvCxnSpPr>
          <p:nvPr/>
        </p:nvCxnSpPr>
        <p:spPr bwMode="auto">
          <a:xfrm flipV="1">
            <a:off x="7716118" y="3150425"/>
            <a:ext cx="879186" cy="183760"/>
          </a:xfrm>
          <a:prstGeom prst="line">
            <a:avLst/>
          </a:prstGeom>
          <a:noFill/>
          <a:ln w="6350" cap="flat" cmpd="sng" algn="ctr">
            <a:solidFill>
              <a:schemeClr val="tx1"/>
            </a:solidFill>
            <a:prstDash val="solid"/>
            <a:round/>
            <a:headEnd type="none" w="med" len="med"/>
            <a:tailEnd type="none" w="med" len="med"/>
          </a:ln>
          <a:effectLst/>
        </p:spPr>
      </p:cxnSp>
      <p:cxnSp>
        <p:nvCxnSpPr>
          <p:cNvPr id="149" name="Straight Connector 148"/>
          <p:cNvCxnSpPr>
            <a:endCxn id="96" idx="0"/>
          </p:cNvCxnSpPr>
          <p:nvPr/>
        </p:nvCxnSpPr>
        <p:spPr bwMode="auto">
          <a:xfrm>
            <a:off x="7657190" y="3453829"/>
            <a:ext cx="575834" cy="376944"/>
          </a:xfrm>
          <a:prstGeom prst="line">
            <a:avLst/>
          </a:prstGeom>
          <a:noFill/>
          <a:ln w="6350" cap="flat" cmpd="sng" algn="ctr">
            <a:solidFill>
              <a:schemeClr val="tx1"/>
            </a:solidFill>
            <a:prstDash val="solid"/>
            <a:round/>
            <a:headEnd type="none" w="med" len="med"/>
            <a:tailEnd type="none" w="med" len="med"/>
          </a:ln>
          <a:effectLst/>
        </p:spPr>
      </p:cxnSp>
      <p:cxnSp>
        <p:nvCxnSpPr>
          <p:cNvPr id="154" name="Straight Connector 153"/>
          <p:cNvCxnSpPr/>
          <p:nvPr/>
        </p:nvCxnSpPr>
        <p:spPr bwMode="auto">
          <a:xfrm>
            <a:off x="6406798" y="4113587"/>
            <a:ext cx="416797" cy="671331"/>
          </a:xfrm>
          <a:prstGeom prst="line">
            <a:avLst/>
          </a:prstGeom>
          <a:noFill/>
          <a:ln w="6350" cap="flat" cmpd="sng" algn="ctr">
            <a:solidFill>
              <a:schemeClr val="tx1"/>
            </a:solidFill>
            <a:prstDash val="solid"/>
            <a:round/>
            <a:headEnd type="none" w="med" len="med"/>
            <a:tailEnd type="none" w="med" len="med"/>
          </a:ln>
          <a:effectLst/>
        </p:spPr>
      </p:cxnSp>
      <p:cxnSp>
        <p:nvCxnSpPr>
          <p:cNvPr id="159" name="Straight Connector 158"/>
          <p:cNvCxnSpPr/>
          <p:nvPr/>
        </p:nvCxnSpPr>
        <p:spPr bwMode="auto">
          <a:xfrm>
            <a:off x="6514855" y="3974689"/>
            <a:ext cx="1343014" cy="532436"/>
          </a:xfrm>
          <a:prstGeom prst="line">
            <a:avLst/>
          </a:prstGeom>
          <a:noFill/>
          <a:ln w="6350" cap="flat" cmpd="sng" algn="ctr">
            <a:solidFill>
              <a:schemeClr val="tx1"/>
            </a:solidFill>
            <a:prstDash val="solid"/>
            <a:round/>
            <a:headEnd type="none" w="med" len="med"/>
            <a:tailEnd type="none" w="med" len="med"/>
          </a:ln>
          <a:effectLst/>
        </p:spPr>
      </p:cxnSp>
      <p:cxnSp>
        <p:nvCxnSpPr>
          <p:cNvPr id="163" name="Straight Connector 162"/>
          <p:cNvCxnSpPr>
            <a:stCxn id="54" idx="2"/>
            <a:endCxn id="56" idx="0"/>
          </p:cNvCxnSpPr>
          <p:nvPr/>
        </p:nvCxnSpPr>
        <p:spPr bwMode="auto">
          <a:xfrm flipH="1">
            <a:off x="4601120" y="4694978"/>
            <a:ext cx="560090" cy="421827"/>
          </a:xfrm>
          <a:prstGeom prst="line">
            <a:avLst/>
          </a:prstGeom>
          <a:noFill/>
          <a:ln w="6350" cap="flat" cmpd="sng" algn="ctr">
            <a:solidFill>
              <a:schemeClr val="tx1"/>
            </a:solidFill>
            <a:prstDash val="solid"/>
            <a:round/>
            <a:headEnd type="none" w="med" len="med"/>
            <a:tailEnd type="none" w="med" len="med"/>
          </a:ln>
          <a:effectLst/>
        </p:spPr>
      </p:cxnSp>
      <p:cxnSp>
        <p:nvCxnSpPr>
          <p:cNvPr id="165" name="Straight Connector 164"/>
          <p:cNvCxnSpPr>
            <a:endCxn id="111" idx="0"/>
          </p:cNvCxnSpPr>
          <p:nvPr/>
        </p:nvCxnSpPr>
        <p:spPr bwMode="auto">
          <a:xfrm>
            <a:off x="5434272" y="4622873"/>
            <a:ext cx="435248" cy="310667"/>
          </a:xfrm>
          <a:prstGeom prst="line">
            <a:avLst/>
          </a:prstGeom>
          <a:noFill/>
          <a:ln w="6350" cap="flat" cmpd="sng" algn="ctr">
            <a:solidFill>
              <a:schemeClr val="tx1"/>
            </a:solidFill>
            <a:prstDash val="solid"/>
            <a:round/>
            <a:headEnd type="none" w="med" len="med"/>
            <a:tailEnd type="none" w="med" len="med"/>
          </a:ln>
          <a:effectLst/>
        </p:spPr>
      </p:cxnSp>
      <p:cxnSp>
        <p:nvCxnSpPr>
          <p:cNvPr id="170" name="Straight Connector 169"/>
          <p:cNvCxnSpPr>
            <a:endCxn id="87" idx="1"/>
          </p:cNvCxnSpPr>
          <p:nvPr/>
        </p:nvCxnSpPr>
        <p:spPr bwMode="auto">
          <a:xfrm flipV="1">
            <a:off x="3180480" y="3963216"/>
            <a:ext cx="2751198" cy="266116"/>
          </a:xfrm>
          <a:prstGeom prst="line">
            <a:avLst/>
          </a:prstGeom>
          <a:noFill/>
          <a:ln w="6350" cap="flat" cmpd="sng" algn="ctr">
            <a:solidFill>
              <a:schemeClr val="tx1"/>
            </a:solidFill>
            <a:prstDash val="solid"/>
            <a:round/>
            <a:headEnd type="none" w="med" len="med"/>
            <a:tailEnd type="none" w="med" len="med"/>
          </a:ln>
          <a:effectLst/>
        </p:spPr>
      </p:cxnSp>
      <p:cxnSp>
        <p:nvCxnSpPr>
          <p:cNvPr id="172" name="Straight Connector 171"/>
          <p:cNvCxnSpPr>
            <a:stCxn id="77" idx="0"/>
          </p:cNvCxnSpPr>
          <p:nvPr/>
        </p:nvCxnSpPr>
        <p:spPr bwMode="auto">
          <a:xfrm flipV="1">
            <a:off x="2962323" y="3453830"/>
            <a:ext cx="4216322" cy="709834"/>
          </a:xfrm>
          <a:prstGeom prst="line">
            <a:avLst/>
          </a:prstGeom>
          <a:noFill/>
          <a:ln w="6350" cap="flat" cmpd="sng" algn="ctr">
            <a:solidFill>
              <a:schemeClr val="tx1"/>
            </a:solidFill>
            <a:prstDash val="solid"/>
            <a:round/>
            <a:headEnd type="none" w="med" len="med"/>
            <a:tailEnd type="none" w="med" len="med"/>
          </a:ln>
          <a:effectLst/>
        </p:spPr>
      </p:cxnSp>
      <p:cxnSp>
        <p:nvCxnSpPr>
          <p:cNvPr id="105" name="Straight Connector 104"/>
          <p:cNvCxnSpPr>
            <a:stCxn id="52" idx="2"/>
            <a:endCxn id="57" idx="0"/>
          </p:cNvCxnSpPr>
          <p:nvPr/>
        </p:nvCxnSpPr>
        <p:spPr bwMode="auto">
          <a:xfrm>
            <a:off x="3674984" y="1675150"/>
            <a:ext cx="11614" cy="488057"/>
          </a:xfrm>
          <a:prstGeom prst="line">
            <a:avLst/>
          </a:prstGeom>
          <a:noFill/>
          <a:ln w="6350" cap="flat" cmpd="sng" algn="ctr">
            <a:solidFill>
              <a:schemeClr val="tx1"/>
            </a:solidFill>
            <a:prstDash val="solid"/>
            <a:round/>
            <a:headEnd type="none" w="med" len="med"/>
            <a:tailEnd type="none" w="med" len="med"/>
          </a:ln>
          <a:effectLst/>
        </p:spPr>
      </p:cxnSp>
      <p:grpSp>
        <p:nvGrpSpPr>
          <p:cNvPr id="4" name="Group 130"/>
          <p:cNvGrpSpPr/>
          <p:nvPr/>
        </p:nvGrpSpPr>
        <p:grpSpPr>
          <a:xfrm>
            <a:off x="1779579" y="2537411"/>
            <a:ext cx="4237447" cy="2055730"/>
            <a:chOff x="3093334" y="2428666"/>
            <a:chExt cx="3177258" cy="2055730"/>
          </a:xfrm>
        </p:grpSpPr>
        <p:sp>
          <p:nvSpPr>
            <p:cNvPr id="123" name="TextBox 40"/>
            <p:cNvSpPr txBox="1">
              <a:spLocks noChangeArrowheads="1"/>
            </p:cNvSpPr>
            <p:nvPr/>
          </p:nvSpPr>
          <p:spPr bwMode="auto">
            <a:xfrm>
              <a:off x="3387510" y="2428666"/>
              <a:ext cx="531760" cy="246221"/>
            </a:xfrm>
            <a:prstGeom prst="rect">
              <a:avLst/>
            </a:prstGeom>
            <a:noFill/>
            <a:ln w="9525">
              <a:noFill/>
              <a:miter lim="800000"/>
              <a:headEnd/>
              <a:tailEnd/>
            </a:ln>
          </p:spPr>
          <p:txBody>
            <a:bodyPr wrap="square">
              <a:spAutoFit/>
            </a:bodyPr>
            <a:lstStyle/>
            <a:p>
              <a:pPr algn="ctr"/>
              <a:r>
                <a:rPr lang="en-US" altLang="zh-CN" sz="1000" b="0" dirty="0" smtClean="0"/>
                <a:t>Lb5</a:t>
              </a:r>
              <a:endParaRPr lang="zh-CN" altLang="en-US" sz="1000" b="0" dirty="0"/>
            </a:p>
          </p:txBody>
        </p:sp>
        <p:sp>
          <p:nvSpPr>
            <p:cNvPr id="124" name="TextBox 40"/>
            <p:cNvSpPr txBox="1">
              <a:spLocks noChangeArrowheads="1"/>
            </p:cNvSpPr>
            <p:nvPr/>
          </p:nvSpPr>
          <p:spPr bwMode="auto">
            <a:xfrm>
              <a:off x="3093334" y="3684962"/>
              <a:ext cx="531760" cy="246221"/>
            </a:xfrm>
            <a:prstGeom prst="rect">
              <a:avLst/>
            </a:prstGeom>
            <a:noFill/>
            <a:ln w="9525">
              <a:noFill/>
              <a:miter lim="800000"/>
              <a:headEnd/>
              <a:tailEnd/>
            </a:ln>
          </p:spPr>
          <p:txBody>
            <a:bodyPr wrap="square">
              <a:spAutoFit/>
            </a:bodyPr>
            <a:lstStyle/>
            <a:p>
              <a:pPr algn="ctr"/>
              <a:r>
                <a:rPr lang="en-US" altLang="zh-CN" sz="1000" b="0" dirty="0" smtClean="0"/>
                <a:t>Lb4</a:t>
              </a:r>
              <a:endParaRPr lang="zh-CN" altLang="en-US" sz="1000" b="0" dirty="0"/>
            </a:p>
          </p:txBody>
        </p:sp>
        <p:sp>
          <p:nvSpPr>
            <p:cNvPr id="125" name="TextBox 40"/>
            <p:cNvSpPr txBox="1">
              <a:spLocks noChangeArrowheads="1"/>
            </p:cNvSpPr>
            <p:nvPr/>
          </p:nvSpPr>
          <p:spPr bwMode="auto">
            <a:xfrm>
              <a:off x="4409937" y="4238175"/>
              <a:ext cx="531760" cy="246221"/>
            </a:xfrm>
            <a:prstGeom prst="rect">
              <a:avLst/>
            </a:prstGeom>
            <a:noFill/>
            <a:ln w="9525">
              <a:noFill/>
              <a:miter lim="800000"/>
              <a:headEnd/>
              <a:tailEnd/>
            </a:ln>
          </p:spPr>
          <p:txBody>
            <a:bodyPr wrap="square">
              <a:spAutoFit/>
            </a:bodyPr>
            <a:lstStyle/>
            <a:p>
              <a:pPr algn="ctr"/>
              <a:r>
                <a:rPr lang="en-US" altLang="zh-CN" sz="1000" b="0" dirty="0" smtClean="0"/>
                <a:t>Lb3</a:t>
              </a:r>
              <a:endParaRPr lang="zh-CN" altLang="en-US" sz="1000" b="0" dirty="0"/>
            </a:p>
          </p:txBody>
        </p:sp>
        <p:sp>
          <p:nvSpPr>
            <p:cNvPr id="129" name="TextBox 40"/>
            <p:cNvSpPr txBox="1">
              <a:spLocks noChangeArrowheads="1"/>
            </p:cNvSpPr>
            <p:nvPr/>
          </p:nvSpPr>
          <p:spPr bwMode="auto">
            <a:xfrm>
              <a:off x="5738832" y="3874366"/>
              <a:ext cx="531760" cy="246221"/>
            </a:xfrm>
            <a:prstGeom prst="rect">
              <a:avLst/>
            </a:prstGeom>
            <a:noFill/>
            <a:ln w="9525">
              <a:noFill/>
              <a:miter lim="800000"/>
              <a:headEnd/>
              <a:tailEnd/>
            </a:ln>
          </p:spPr>
          <p:txBody>
            <a:bodyPr wrap="square">
              <a:spAutoFit/>
            </a:bodyPr>
            <a:lstStyle/>
            <a:p>
              <a:pPr algn="ctr"/>
              <a:r>
                <a:rPr lang="en-US" altLang="zh-CN" sz="1000" b="0" dirty="0" smtClean="0"/>
                <a:t>Lb6</a:t>
              </a:r>
              <a:endParaRPr lang="zh-CN" altLang="en-US" sz="1000" b="0" dirty="0"/>
            </a:p>
          </p:txBody>
        </p:sp>
        <p:sp>
          <p:nvSpPr>
            <p:cNvPr id="122" name="TextBox 40"/>
            <p:cNvSpPr txBox="1">
              <a:spLocks noChangeArrowheads="1"/>
            </p:cNvSpPr>
            <p:nvPr/>
          </p:nvSpPr>
          <p:spPr bwMode="auto">
            <a:xfrm>
              <a:off x="5738832" y="3881731"/>
              <a:ext cx="531760" cy="246221"/>
            </a:xfrm>
            <a:prstGeom prst="rect">
              <a:avLst/>
            </a:prstGeom>
            <a:noFill/>
            <a:ln w="9525">
              <a:noFill/>
              <a:miter lim="800000"/>
              <a:headEnd/>
              <a:tailEnd/>
            </a:ln>
          </p:spPr>
          <p:txBody>
            <a:bodyPr wrap="square">
              <a:spAutoFit/>
            </a:bodyPr>
            <a:lstStyle/>
            <a:p>
              <a:pPr algn="ctr"/>
              <a:r>
                <a:rPr lang="en-US" altLang="zh-CN" sz="1000" dirty="0" smtClean="0"/>
                <a:t>Lb6</a:t>
              </a:r>
              <a:endParaRPr lang="zh-CN" altLang="en-US" sz="1000" dirty="0"/>
            </a:p>
          </p:txBody>
        </p:sp>
      </p:grpSp>
      <p:sp>
        <p:nvSpPr>
          <p:cNvPr id="118" name="TextBox 40"/>
          <p:cNvSpPr txBox="1">
            <a:spLocks noChangeArrowheads="1"/>
          </p:cNvSpPr>
          <p:nvPr/>
        </p:nvSpPr>
        <p:spPr bwMode="auto">
          <a:xfrm>
            <a:off x="3863344" y="3697359"/>
            <a:ext cx="709198" cy="276999"/>
          </a:xfrm>
          <a:prstGeom prst="rect">
            <a:avLst/>
          </a:prstGeom>
          <a:noFill/>
          <a:ln w="9525">
            <a:noFill/>
            <a:miter lim="800000"/>
            <a:headEnd/>
            <a:tailEnd/>
          </a:ln>
        </p:spPr>
        <p:txBody>
          <a:bodyPr wrap="square">
            <a:spAutoFit/>
          </a:bodyPr>
          <a:lstStyle/>
          <a:p>
            <a:pPr algn="ctr"/>
            <a:r>
              <a:rPr lang="en-US" altLang="zh-CN" sz="1200" b="0" dirty="0" smtClean="0">
                <a:solidFill>
                  <a:schemeClr val="accent4"/>
                </a:solidFill>
              </a:rPr>
              <a:t>Lp2</a:t>
            </a:r>
            <a:endParaRPr lang="zh-CN" altLang="en-US" sz="1200" b="0" dirty="0">
              <a:solidFill>
                <a:schemeClr val="accent4"/>
              </a:solidFill>
            </a:endParaRPr>
          </a:p>
        </p:txBody>
      </p:sp>
      <p:sp>
        <p:nvSpPr>
          <p:cNvPr id="119" name="TextBox 40"/>
          <p:cNvSpPr txBox="1">
            <a:spLocks noChangeArrowheads="1"/>
          </p:cNvSpPr>
          <p:nvPr/>
        </p:nvSpPr>
        <p:spPr bwMode="auto">
          <a:xfrm>
            <a:off x="3121563" y="2696458"/>
            <a:ext cx="709198" cy="246221"/>
          </a:xfrm>
          <a:prstGeom prst="rect">
            <a:avLst/>
          </a:prstGeom>
          <a:noFill/>
          <a:ln w="9525">
            <a:noFill/>
            <a:miter lim="800000"/>
            <a:headEnd/>
            <a:tailEnd/>
          </a:ln>
        </p:spPr>
        <p:txBody>
          <a:bodyPr wrap="square">
            <a:spAutoFit/>
          </a:bodyPr>
          <a:lstStyle/>
          <a:p>
            <a:pPr algn="ctr"/>
            <a:r>
              <a:rPr lang="en-US" altLang="zh-CN" sz="1000" b="0" dirty="0" smtClean="0"/>
              <a:t>Lp2</a:t>
            </a:r>
            <a:endParaRPr lang="zh-CN" altLang="en-US" sz="1000" b="0" dirty="0"/>
          </a:p>
        </p:txBody>
      </p:sp>
      <p:sp>
        <p:nvSpPr>
          <p:cNvPr id="108" name="TextBox 40"/>
          <p:cNvSpPr txBox="1">
            <a:spLocks noChangeArrowheads="1"/>
          </p:cNvSpPr>
          <p:nvPr/>
        </p:nvSpPr>
        <p:spPr bwMode="auto">
          <a:xfrm>
            <a:off x="4359896" y="3431969"/>
            <a:ext cx="903079" cy="276999"/>
          </a:xfrm>
          <a:prstGeom prst="rect">
            <a:avLst/>
          </a:prstGeom>
          <a:noFill/>
          <a:ln w="9525">
            <a:noFill/>
            <a:miter lim="800000"/>
            <a:headEnd/>
            <a:tailEnd/>
          </a:ln>
        </p:spPr>
        <p:txBody>
          <a:bodyPr wrap="square">
            <a:spAutoFit/>
          </a:bodyPr>
          <a:lstStyle/>
          <a:p>
            <a:pPr algn="ctr"/>
            <a:r>
              <a:rPr lang="en-US" altLang="zh-CN" sz="1200" b="0" dirty="0" smtClean="0">
                <a:solidFill>
                  <a:srgbClr val="663300"/>
                </a:solidFill>
              </a:rPr>
              <a:t>Lp2</a:t>
            </a:r>
            <a:endParaRPr lang="zh-CN" altLang="en-US" sz="1200" b="0" dirty="0">
              <a:solidFill>
                <a:srgbClr val="663300"/>
              </a:solidFill>
            </a:endParaRPr>
          </a:p>
        </p:txBody>
      </p:sp>
      <p:grpSp>
        <p:nvGrpSpPr>
          <p:cNvPr id="175" name="Group 174"/>
          <p:cNvGrpSpPr/>
          <p:nvPr/>
        </p:nvGrpSpPr>
        <p:grpSpPr>
          <a:xfrm>
            <a:off x="3477080" y="1717931"/>
            <a:ext cx="4339799" cy="3588151"/>
            <a:chOff x="3470271" y="1695273"/>
            <a:chExt cx="4339799" cy="3588151"/>
          </a:xfrm>
        </p:grpSpPr>
        <p:sp>
          <p:nvSpPr>
            <p:cNvPr id="133" name="Freeform 132"/>
            <p:cNvSpPr/>
            <p:nvPr/>
          </p:nvSpPr>
          <p:spPr bwMode="auto">
            <a:xfrm>
              <a:off x="5124044" y="4374566"/>
              <a:ext cx="571166" cy="544010"/>
            </a:xfrm>
            <a:custGeom>
              <a:avLst/>
              <a:gdLst>
                <a:gd name="connsiteX0" fmla="*/ 0 w 428263"/>
                <a:gd name="connsiteY0" fmla="*/ 0 h 544010"/>
                <a:gd name="connsiteX1" fmla="*/ 428263 w 428263"/>
                <a:gd name="connsiteY1" fmla="*/ 544010 h 544010"/>
                <a:gd name="connsiteX2" fmla="*/ 428263 w 428263"/>
                <a:gd name="connsiteY2" fmla="*/ 544010 h 544010"/>
              </a:gdLst>
              <a:ahLst/>
              <a:cxnLst>
                <a:cxn ang="0">
                  <a:pos x="connsiteX0" y="connsiteY0"/>
                </a:cxn>
                <a:cxn ang="0">
                  <a:pos x="connsiteX1" y="connsiteY1"/>
                </a:cxn>
                <a:cxn ang="0">
                  <a:pos x="connsiteX2" y="connsiteY2"/>
                </a:cxn>
              </a:cxnLst>
              <a:rect l="l" t="t" r="r" b="b"/>
              <a:pathLst>
                <a:path w="428263" h="544010">
                  <a:moveTo>
                    <a:pt x="0" y="0"/>
                  </a:moveTo>
                  <a:lnTo>
                    <a:pt x="428263" y="544010"/>
                  </a:lnTo>
                  <a:lnTo>
                    <a:pt x="428263" y="544010"/>
                  </a:lnTo>
                </a:path>
              </a:pathLst>
            </a:custGeom>
            <a:noFill/>
            <a:ln w="38100" cap="flat" cmpd="sng" algn="ctr">
              <a:solidFill>
                <a:srgbClr val="00B050"/>
              </a:solidFill>
              <a:prstDash val="solid"/>
              <a:round/>
              <a:headEnd type="none" w="med" len="med"/>
              <a:tailEnd type="triangle" w="lg" len="med"/>
            </a:ln>
            <a:effectLst/>
          </p:spPr>
          <p:txBody>
            <a:bodyPr rtlCol="0" anchor="ctr"/>
            <a:lstStyle/>
            <a:p>
              <a:pPr algn="ctr"/>
              <a:endParaRPr lang="en-US" dirty="0"/>
            </a:p>
          </p:txBody>
        </p:sp>
        <p:grpSp>
          <p:nvGrpSpPr>
            <p:cNvPr id="169" name="Group 168"/>
            <p:cNvGrpSpPr/>
            <p:nvPr/>
          </p:nvGrpSpPr>
          <p:grpSpPr>
            <a:xfrm>
              <a:off x="3470271" y="1695273"/>
              <a:ext cx="4339799" cy="3588151"/>
              <a:chOff x="3470271" y="1695273"/>
              <a:chExt cx="4339799" cy="3588151"/>
            </a:xfrm>
          </p:grpSpPr>
          <p:sp>
            <p:nvSpPr>
              <p:cNvPr id="131" name="Freeform 130"/>
              <p:cNvSpPr/>
              <p:nvPr/>
            </p:nvSpPr>
            <p:spPr bwMode="auto">
              <a:xfrm>
                <a:off x="3470271" y="1695273"/>
                <a:ext cx="1806121" cy="3588151"/>
              </a:xfrm>
              <a:custGeom>
                <a:avLst/>
                <a:gdLst>
                  <a:gd name="connsiteX0" fmla="*/ 158187 w 1354238"/>
                  <a:gd name="connsiteY0" fmla="*/ 0 h 3588151"/>
                  <a:gd name="connsiteX1" fmla="*/ 181337 w 1354238"/>
                  <a:gd name="connsiteY1" fmla="*/ 1632030 h 3588151"/>
                  <a:gd name="connsiteX2" fmla="*/ 1246208 w 1354238"/>
                  <a:gd name="connsiteY2" fmla="*/ 2801073 h 3588151"/>
                  <a:gd name="connsiteX3" fmla="*/ 829519 w 1354238"/>
                  <a:gd name="connsiteY3" fmla="*/ 3588151 h 3588151"/>
                  <a:gd name="connsiteX4" fmla="*/ 829519 w 1354238"/>
                  <a:gd name="connsiteY4" fmla="*/ 3588151 h 3588151"/>
                  <a:gd name="connsiteX5" fmla="*/ 829519 w 1354238"/>
                  <a:gd name="connsiteY5" fmla="*/ 3588151 h 358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4238" h="3588151">
                    <a:moveTo>
                      <a:pt x="158187" y="0"/>
                    </a:moveTo>
                    <a:cubicBezTo>
                      <a:pt x="79093" y="582592"/>
                      <a:pt x="0" y="1165185"/>
                      <a:pt x="181337" y="1632030"/>
                    </a:cubicBezTo>
                    <a:cubicBezTo>
                      <a:pt x="362674" y="2098875"/>
                      <a:pt x="1138178" y="2475053"/>
                      <a:pt x="1246208" y="2801073"/>
                    </a:cubicBezTo>
                    <a:cubicBezTo>
                      <a:pt x="1354238" y="3127093"/>
                      <a:pt x="829519" y="3588151"/>
                      <a:pt x="829519" y="3588151"/>
                    </a:cubicBezTo>
                    <a:lnTo>
                      <a:pt x="829519" y="3588151"/>
                    </a:lnTo>
                    <a:lnTo>
                      <a:pt x="829519" y="3588151"/>
                    </a:lnTo>
                  </a:path>
                </a:pathLst>
              </a:custGeom>
              <a:noFill/>
              <a:ln w="38100" cap="flat" cmpd="sng" algn="ctr">
                <a:solidFill>
                  <a:srgbClr val="00B050"/>
                </a:solidFill>
                <a:prstDash val="solid"/>
                <a:round/>
                <a:headEnd type="none" w="med" len="med"/>
                <a:tailEnd type="triangle" w="lg" len="med"/>
              </a:ln>
              <a:effectLst/>
            </p:spPr>
            <p:txBody>
              <a:bodyPr rtlCol="0" anchor="ctr"/>
              <a:lstStyle/>
              <a:p>
                <a:pPr algn="ctr"/>
                <a:endParaRPr lang="en-US" dirty="0"/>
              </a:p>
            </p:txBody>
          </p:sp>
          <p:sp>
            <p:nvSpPr>
              <p:cNvPr id="132" name="Freeform 131"/>
              <p:cNvSpPr/>
              <p:nvPr/>
            </p:nvSpPr>
            <p:spPr bwMode="auto">
              <a:xfrm>
                <a:off x="3681242" y="3327303"/>
                <a:ext cx="3195445" cy="1400537"/>
              </a:xfrm>
              <a:custGeom>
                <a:avLst/>
                <a:gdLst>
                  <a:gd name="connsiteX0" fmla="*/ 0 w 2395960"/>
                  <a:gd name="connsiteY0" fmla="*/ 0 h 1400537"/>
                  <a:gd name="connsiteX1" fmla="*/ 1863524 w 2395960"/>
                  <a:gd name="connsiteY1" fmla="*/ 717630 h 1400537"/>
                  <a:gd name="connsiteX2" fmla="*/ 2395960 w 2395960"/>
                  <a:gd name="connsiteY2" fmla="*/ 1400537 h 1400537"/>
                  <a:gd name="connsiteX3" fmla="*/ 2395960 w 2395960"/>
                  <a:gd name="connsiteY3" fmla="*/ 1400537 h 1400537"/>
                </a:gdLst>
                <a:ahLst/>
                <a:cxnLst>
                  <a:cxn ang="0">
                    <a:pos x="connsiteX0" y="connsiteY0"/>
                  </a:cxn>
                  <a:cxn ang="0">
                    <a:pos x="connsiteX1" y="connsiteY1"/>
                  </a:cxn>
                  <a:cxn ang="0">
                    <a:pos x="connsiteX2" y="connsiteY2"/>
                  </a:cxn>
                  <a:cxn ang="0">
                    <a:pos x="connsiteX3" y="connsiteY3"/>
                  </a:cxn>
                </a:cxnLst>
                <a:rect l="l" t="t" r="r" b="b"/>
                <a:pathLst>
                  <a:path w="2395960" h="1400537">
                    <a:moveTo>
                      <a:pt x="0" y="0"/>
                    </a:moveTo>
                    <a:cubicBezTo>
                      <a:pt x="732098" y="242103"/>
                      <a:pt x="1464197" y="484207"/>
                      <a:pt x="1863524" y="717630"/>
                    </a:cubicBezTo>
                    <a:cubicBezTo>
                      <a:pt x="2262851" y="951053"/>
                      <a:pt x="2395960" y="1400537"/>
                      <a:pt x="2395960" y="1400537"/>
                    </a:cubicBezTo>
                    <a:lnTo>
                      <a:pt x="2395960" y="1400537"/>
                    </a:lnTo>
                  </a:path>
                </a:pathLst>
              </a:custGeom>
              <a:noFill/>
              <a:ln w="38100" cap="flat" cmpd="sng" algn="ctr">
                <a:solidFill>
                  <a:srgbClr val="00B050"/>
                </a:solidFill>
                <a:prstDash val="solid"/>
                <a:round/>
                <a:headEnd type="none" w="med" len="med"/>
                <a:tailEnd type="triangle" w="lg" len="med"/>
              </a:ln>
              <a:effectLst/>
            </p:spPr>
            <p:txBody>
              <a:bodyPr rtlCol="0" anchor="ctr"/>
              <a:lstStyle/>
              <a:p>
                <a:pPr algn="ctr"/>
                <a:endParaRPr lang="en-US" dirty="0"/>
              </a:p>
            </p:txBody>
          </p:sp>
          <p:sp>
            <p:nvSpPr>
              <p:cNvPr id="135" name="Freeform 134"/>
              <p:cNvSpPr/>
              <p:nvPr/>
            </p:nvSpPr>
            <p:spPr bwMode="auto">
              <a:xfrm>
                <a:off x="6065697" y="3934728"/>
                <a:ext cx="1744373" cy="497711"/>
              </a:xfrm>
              <a:custGeom>
                <a:avLst/>
                <a:gdLst>
                  <a:gd name="connsiteX0" fmla="*/ 0 w 1307939"/>
                  <a:gd name="connsiteY0" fmla="*/ 0 h 497711"/>
                  <a:gd name="connsiteX1" fmla="*/ 1307939 w 1307939"/>
                  <a:gd name="connsiteY1" fmla="*/ 497711 h 497711"/>
                  <a:gd name="connsiteX2" fmla="*/ 1307939 w 1307939"/>
                  <a:gd name="connsiteY2" fmla="*/ 497711 h 497711"/>
                </a:gdLst>
                <a:ahLst/>
                <a:cxnLst>
                  <a:cxn ang="0">
                    <a:pos x="connsiteX0" y="connsiteY0"/>
                  </a:cxn>
                  <a:cxn ang="0">
                    <a:pos x="connsiteX1" y="connsiteY1"/>
                  </a:cxn>
                  <a:cxn ang="0">
                    <a:pos x="connsiteX2" y="connsiteY2"/>
                  </a:cxn>
                </a:cxnLst>
                <a:rect l="l" t="t" r="r" b="b"/>
                <a:pathLst>
                  <a:path w="1307939" h="497711">
                    <a:moveTo>
                      <a:pt x="0" y="0"/>
                    </a:moveTo>
                    <a:lnTo>
                      <a:pt x="1307939" y="497711"/>
                    </a:lnTo>
                    <a:lnTo>
                      <a:pt x="1307939" y="497711"/>
                    </a:lnTo>
                  </a:path>
                </a:pathLst>
              </a:custGeom>
              <a:noFill/>
              <a:ln w="38100" cap="flat" cmpd="sng" algn="ctr">
                <a:solidFill>
                  <a:srgbClr val="00B050"/>
                </a:solidFill>
                <a:prstDash val="solid"/>
                <a:round/>
                <a:headEnd type="none" w="med" len="med"/>
                <a:tailEnd type="triangle" w="lg" len="med"/>
              </a:ln>
              <a:effectLst/>
            </p:spPr>
            <p:txBody>
              <a:bodyPr rtlCol="0" anchor="ctr"/>
              <a:lstStyle/>
              <a:p>
                <a:pPr algn="ctr"/>
                <a:endParaRPr lang="en-US" dirty="0"/>
              </a:p>
            </p:txBody>
          </p:sp>
          <p:grpSp>
            <p:nvGrpSpPr>
              <p:cNvPr id="7" name="Group 161"/>
              <p:cNvGrpSpPr/>
              <p:nvPr/>
            </p:nvGrpSpPr>
            <p:grpSpPr>
              <a:xfrm>
                <a:off x="4037900" y="2983856"/>
                <a:ext cx="1288595" cy="215444"/>
                <a:chOff x="6120210" y="1815780"/>
                <a:chExt cx="966195" cy="215444"/>
              </a:xfrm>
            </p:grpSpPr>
            <p:sp>
              <p:nvSpPr>
                <p:cNvPr id="145" name="TextBox 144"/>
                <p:cNvSpPr txBox="1"/>
                <p:nvPr/>
              </p:nvSpPr>
              <p:spPr>
                <a:xfrm>
                  <a:off x="6120210" y="1815780"/>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46" name="TextBox 145"/>
                <p:cNvSpPr txBox="1"/>
                <p:nvPr/>
              </p:nvSpPr>
              <p:spPr>
                <a:xfrm>
                  <a:off x="6600270" y="18157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grpSp>
      <p:sp>
        <p:nvSpPr>
          <p:cNvPr id="109" name="TextBox 40"/>
          <p:cNvSpPr txBox="1">
            <a:spLocks noChangeArrowheads="1"/>
          </p:cNvSpPr>
          <p:nvPr/>
        </p:nvSpPr>
        <p:spPr bwMode="auto">
          <a:xfrm>
            <a:off x="5597995" y="2956998"/>
            <a:ext cx="709198" cy="276999"/>
          </a:xfrm>
          <a:prstGeom prst="rect">
            <a:avLst/>
          </a:prstGeom>
          <a:noFill/>
          <a:ln w="9525">
            <a:noFill/>
            <a:miter lim="800000"/>
            <a:headEnd/>
            <a:tailEnd/>
          </a:ln>
        </p:spPr>
        <p:txBody>
          <a:bodyPr wrap="square">
            <a:spAutoFit/>
          </a:bodyPr>
          <a:lstStyle/>
          <a:p>
            <a:pPr algn="ctr"/>
            <a:r>
              <a:rPr lang="en-US" altLang="zh-CN" sz="1200" b="0" dirty="0" smtClean="0">
                <a:solidFill>
                  <a:schemeClr val="accent4"/>
                </a:solidFill>
              </a:rPr>
              <a:t>Ly2</a:t>
            </a:r>
            <a:endParaRPr lang="zh-CN" altLang="en-US" sz="1200" b="0" dirty="0">
              <a:solidFill>
                <a:schemeClr val="accent4"/>
              </a:solidFill>
            </a:endParaRPr>
          </a:p>
        </p:txBody>
      </p:sp>
      <p:sp>
        <p:nvSpPr>
          <p:cNvPr id="83" name="TextBox 40"/>
          <p:cNvSpPr txBox="1">
            <a:spLocks noChangeArrowheads="1"/>
          </p:cNvSpPr>
          <p:nvPr/>
        </p:nvSpPr>
        <p:spPr bwMode="auto">
          <a:xfrm>
            <a:off x="4817696" y="3340892"/>
            <a:ext cx="709198" cy="276999"/>
          </a:xfrm>
          <a:prstGeom prst="rect">
            <a:avLst/>
          </a:prstGeom>
          <a:noFill/>
          <a:ln w="9525">
            <a:noFill/>
            <a:miter lim="800000"/>
            <a:headEnd/>
            <a:tailEnd/>
          </a:ln>
        </p:spPr>
        <p:txBody>
          <a:bodyPr wrap="square">
            <a:spAutoFit/>
          </a:bodyPr>
          <a:lstStyle/>
          <a:p>
            <a:pPr algn="ctr"/>
            <a:r>
              <a:rPr lang="en-US" altLang="zh-CN" sz="1200" b="0" dirty="0" smtClean="0">
                <a:solidFill>
                  <a:schemeClr val="accent4"/>
                </a:solidFill>
              </a:rPr>
              <a:t>Ly2</a:t>
            </a:r>
            <a:endParaRPr lang="zh-CN" altLang="en-US" sz="1200" b="0" dirty="0">
              <a:solidFill>
                <a:schemeClr val="accent4"/>
              </a:solidFill>
            </a:endParaRPr>
          </a:p>
        </p:txBody>
      </p:sp>
      <p:sp>
        <p:nvSpPr>
          <p:cNvPr id="110" name="TextBox 40"/>
          <p:cNvSpPr txBox="1">
            <a:spLocks noChangeArrowheads="1"/>
          </p:cNvSpPr>
          <p:nvPr/>
        </p:nvSpPr>
        <p:spPr bwMode="auto">
          <a:xfrm>
            <a:off x="3444205" y="2801659"/>
            <a:ext cx="709198" cy="246221"/>
          </a:xfrm>
          <a:prstGeom prst="rect">
            <a:avLst/>
          </a:prstGeom>
          <a:noFill/>
          <a:ln w="9525">
            <a:noFill/>
            <a:miter lim="800000"/>
            <a:headEnd/>
            <a:tailEnd/>
          </a:ln>
        </p:spPr>
        <p:txBody>
          <a:bodyPr wrap="square">
            <a:spAutoFit/>
          </a:bodyPr>
          <a:lstStyle/>
          <a:p>
            <a:pPr algn="ctr"/>
            <a:r>
              <a:rPr lang="en-US" altLang="zh-CN" sz="1000" b="0" dirty="0" smtClean="0"/>
              <a:t>Ly2</a:t>
            </a:r>
            <a:endParaRPr lang="zh-CN" altLang="en-US" sz="1000" b="0" dirty="0"/>
          </a:p>
        </p:txBody>
      </p:sp>
      <p:sp>
        <p:nvSpPr>
          <p:cNvPr id="179" name="Lightning Bolt 178"/>
          <p:cNvSpPr/>
          <p:nvPr/>
        </p:nvSpPr>
        <p:spPr>
          <a:xfrm flipH="1">
            <a:off x="3506532" y="3033490"/>
            <a:ext cx="386883" cy="35719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85"/>
          <p:cNvGrpSpPr/>
          <p:nvPr/>
        </p:nvGrpSpPr>
        <p:grpSpPr>
          <a:xfrm>
            <a:off x="1414495" y="1636604"/>
            <a:ext cx="6335315" cy="3460831"/>
            <a:chOff x="2808019" y="1562582"/>
            <a:chExt cx="4750249" cy="3460831"/>
          </a:xfrm>
        </p:grpSpPr>
        <p:grpSp>
          <p:nvGrpSpPr>
            <p:cNvPr id="12" name="Group 154"/>
            <p:cNvGrpSpPr/>
            <p:nvPr/>
          </p:nvGrpSpPr>
          <p:grpSpPr>
            <a:xfrm>
              <a:off x="2808019" y="3932596"/>
              <a:ext cx="1465449" cy="215444"/>
              <a:chOff x="5620667" y="2636232"/>
              <a:chExt cx="1465449" cy="215444"/>
            </a:xfrm>
          </p:grpSpPr>
          <p:sp>
            <p:nvSpPr>
              <p:cNvPr id="148" name="TextBox 147"/>
              <p:cNvSpPr txBox="1"/>
              <p:nvPr/>
            </p:nvSpPr>
            <p:spPr>
              <a:xfrm>
                <a:off x="6119921" y="2636232"/>
                <a:ext cx="486135" cy="215444"/>
              </a:xfrm>
              <a:prstGeom prst="rect">
                <a:avLst/>
              </a:prstGeom>
              <a:solidFill>
                <a:srgbClr val="00B050"/>
              </a:solidFill>
              <a:ln>
                <a:solidFill>
                  <a:schemeClr val="tx1"/>
                </a:solidFill>
              </a:ln>
            </p:spPr>
            <p:txBody>
              <a:bodyPr wrap="square" rtlCol="0">
                <a:spAutoFit/>
              </a:bodyPr>
              <a:lstStyle/>
              <a:p>
                <a:r>
                  <a:rPr lang="en-US" sz="800" dirty="0" smtClean="0"/>
                  <a:t>Lp2</a:t>
                </a:r>
                <a:endParaRPr lang="en-US" sz="800" dirty="0"/>
              </a:p>
            </p:txBody>
          </p:sp>
          <p:sp>
            <p:nvSpPr>
              <p:cNvPr id="151" name="TextBox 150"/>
              <p:cNvSpPr txBox="1"/>
              <p:nvPr/>
            </p:nvSpPr>
            <p:spPr>
              <a:xfrm>
                <a:off x="5620667" y="2636232"/>
                <a:ext cx="486135" cy="215444"/>
              </a:xfrm>
              <a:prstGeom prst="rect">
                <a:avLst/>
              </a:prstGeom>
              <a:solidFill>
                <a:srgbClr val="FF0000"/>
              </a:solidFill>
              <a:ln>
                <a:solidFill>
                  <a:schemeClr val="tx1"/>
                </a:solidFill>
              </a:ln>
            </p:spPr>
            <p:txBody>
              <a:bodyPr wrap="square" rtlCol="0">
                <a:spAutoFit/>
              </a:bodyPr>
              <a:lstStyle/>
              <a:p>
                <a:r>
                  <a:rPr lang="en-US" sz="800" dirty="0" smtClean="0"/>
                  <a:t>Lb4</a:t>
                </a:r>
                <a:endParaRPr lang="en-US" sz="800" dirty="0"/>
              </a:p>
            </p:txBody>
          </p:sp>
          <p:sp>
            <p:nvSpPr>
              <p:cNvPr id="152" name="TextBox 151"/>
              <p:cNvSpPr txBox="1"/>
              <p:nvPr/>
            </p:nvSpPr>
            <p:spPr>
              <a:xfrm>
                <a:off x="6599981" y="2636232"/>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sp>
          <p:nvSpPr>
            <p:cNvPr id="180" name="Freeform 179"/>
            <p:cNvSpPr/>
            <p:nvPr/>
          </p:nvSpPr>
          <p:spPr bwMode="auto">
            <a:xfrm>
              <a:off x="3204259" y="1562582"/>
              <a:ext cx="2687255" cy="3460831"/>
            </a:xfrm>
            <a:custGeom>
              <a:avLst/>
              <a:gdLst>
                <a:gd name="connsiteX0" fmla="*/ 1251994 w 2687255"/>
                <a:gd name="connsiteY0" fmla="*/ 0 h 3460831"/>
                <a:gd name="connsiteX1" fmla="*/ 1263569 w 2687255"/>
                <a:gd name="connsiteY1" fmla="*/ 578734 h 3460831"/>
                <a:gd name="connsiteX2" fmla="*/ 210273 w 2687255"/>
                <a:gd name="connsiteY2" fmla="*/ 1435261 h 3460831"/>
                <a:gd name="connsiteX3" fmla="*/ 94526 w 2687255"/>
                <a:gd name="connsiteY3" fmla="*/ 1608881 h 3460831"/>
                <a:gd name="connsiteX4" fmla="*/ 777432 w 2687255"/>
                <a:gd name="connsiteY4" fmla="*/ 2569580 h 3460831"/>
                <a:gd name="connsiteX5" fmla="*/ 951052 w 2687255"/>
                <a:gd name="connsiteY5" fmla="*/ 2696902 h 3460831"/>
                <a:gd name="connsiteX6" fmla="*/ 2502060 w 2687255"/>
                <a:gd name="connsiteY6" fmla="*/ 2905246 h 3460831"/>
                <a:gd name="connsiteX7" fmla="*/ 2062222 w 2687255"/>
                <a:gd name="connsiteY7" fmla="*/ 3460831 h 3460831"/>
                <a:gd name="connsiteX8" fmla="*/ 2062222 w 2687255"/>
                <a:gd name="connsiteY8" fmla="*/ 3460831 h 346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255" h="3460831">
                  <a:moveTo>
                    <a:pt x="1251994" y="0"/>
                  </a:moveTo>
                  <a:cubicBezTo>
                    <a:pt x="1344591" y="169762"/>
                    <a:pt x="1437189" y="339524"/>
                    <a:pt x="1263569" y="578734"/>
                  </a:cubicBezTo>
                  <a:cubicBezTo>
                    <a:pt x="1089949" y="817944"/>
                    <a:pt x="405114" y="1263570"/>
                    <a:pt x="210273" y="1435261"/>
                  </a:cubicBezTo>
                  <a:cubicBezTo>
                    <a:pt x="15433" y="1606952"/>
                    <a:pt x="0" y="1419828"/>
                    <a:pt x="94526" y="1608881"/>
                  </a:cubicBezTo>
                  <a:cubicBezTo>
                    <a:pt x="189052" y="1797934"/>
                    <a:pt x="634678" y="2388243"/>
                    <a:pt x="777432" y="2569580"/>
                  </a:cubicBezTo>
                  <a:cubicBezTo>
                    <a:pt x="920186" y="2750917"/>
                    <a:pt x="663614" y="2640958"/>
                    <a:pt x="951052" y="2696902"/>
                  </a:cubicBezTo>
                  <a:cubicBezTo>
                    <a:pt x="1238490" y="2752846"/>
                    <a:pt x="2316865" y="2777925"/>
                    <a:pt x="2502060" y="2905246"/>
                  </a:cubicBezTo>
                  <a:cubicBezTo>
                    <a:pt x="2687255" y="3032567"/>
                    <a:pt x="2062222" y="3460831"/>
                    <a:pt x="2062222" y="3460831"/>
                  </a:cubicBezTo>
                  <a:lnTo>
                    <a:pt x="2062222" y="3460831"/>
                  </a:lnTo>
                </a:path>
              </a:pathLst>
            </a:custGeom>
            <a:noFill/>
            <a:ln w="38100" cap="flat" cmpd="sng" algn="ctr">
              <a:solidFill>
                <a:srgbClr val="FF0066"/>
              </a:solidFill>
              <a:prstDash val="solid"/>
              <a:round/>
              <a:headEnd type="none" w="med" len="med"/>
              <a:tailEnd type="triangle" w="lg" len="med"/>
            </a:ln>
            <a:effectLst/>
          </p:spPr>
          <p:txBody>
            <a:bodyPr rtlCol="0" anchor="ctr"/>
            <a:lstStyle/>
            <a:p>
              <a:pPr algn="ctr"/>
              <a:endParaRPr lang="en-US" dirty="0"/>
            </a:p>
          </p:txBody>
        </p:sp>
        <p:sp>
          <p:nvSpPr>
            <p:cNvPr id="181" name="Freeform 180"/>
            <p:cNvSpPr/>
            <p:nvPr/>
          </p:nvSpPr>
          <p:spPr bwMode="auto">
            <a:xfrm>
              <a:off x="5683170" y="4456253"/>
              <a:ext cx="393539" cy="393539"/>
            </a:xfrm>
            <a:custGeom>
              <a:avLst/>
              <a:gdLst>
                <a:gd name="connsiteX0" fmla="*/ 0 w 393539"/>
                <a:gd name="connsiteY0" fmla="*/ 0 h 393539"/>
                <a:gd name="connsiteX1" fmla="*/ 393539 w 393539"/>
                <a:gd name="connsiteY1" fmla="*/ 393539 h 393539"/>
                <a:gd name="connsiteX2" fmla="*/ 393539 w 393539"/>
                <a:gd name="connsiteY2" fmla="*/ 393539 h 393539"/>
              </a:gdLst>
              <a:ahLst/>
              <a:cxnLst>
                <a:cxn ang="0">
                  <a:pos x="connsiteX0" y="connsiteY0"/>
                </a:cxn>
                <a:cxn ang="0">
                  <a:pos x="connsiteX1" y="connsiteY1"/>
                </a:cxn>
                <a:cxn ang="0">
                  <a:pos x="connsiteX2" y="connsiteY2"/>
                </a:cxn>
              </a:cxnLst>
              <a:rect l="l" t="t" r="r" b="b"/>
              <a:pathLst>
                <a:path w="393539" h="393539">
                  <a:moveTo>
                    <a:pt x="0" y="0"/>
                  </a:moveTo>
                  <a:lnTo>
                    <a:pt x="393539" y="393539"/>
                  </a:lnTo>
                  <a:lnTo>
                    <a:pt x="393539" y="393539"/>
                  </a:lnTo>
                </a:path>
              </a:pathLst>
            </a:custGeom>
            <a:noFill/>
            <a:ln w="38100" cap="flat" cmpd="sng" algn="ctr">
              <a:solidFill>
                <a:srgbClr val="FF0066"/>
              </a:solidFill>
              <a:prstDash val="solid"/>
              <a:round/>
              <a:headEnd type="none" w="med" len="med"/>
              <a:tailEnd type="triangle" w="lg" len="med"/>
            </a:ln>
            <a:effectLst/>
          </p:spPr>
          <p:txBody>
            <a:bodyPr rtlCol="0" anchor="ctr"/>
            <a:lstStyle/>
            <a:p>
              <a:pPr algn="ctr"/>
              <a:endParaRPr lang="en-US" dirty="0"/>
            </a:p>
          </p:txBody>
        </p:sp>
        <p:sp>
          <p:nvSpPr>
            <p:cNvPr id="184" name="Freeform 183"/>
            <p:cNvSpPr/>
            <p:nvPr/>
          </p:nvSpPr>
          <p:spPr bwMode="auto">
            <a:xfrm>
              <a:off x="3970116" y="3848582"/>
              <a:ext cx="2963119" cy="723418"/>
            </a:xfrm>
            <a:custGeom>
              <a:avLst/>
              <a:gdLst>
                <a:gd name="connsiteX0" fmla="*/ 0 w 2963119"/>
                <a:gd name="connsiteY0" fmla="*/ 295155 h 723418"/>
                <a:gd name="connsiteX1" fmla="*/ 2442259 w 2963119"/>
                <a:gd name="connsiteY1" fmla="*/ 28937 h 723418"/>
                <a:gd name="connsiteX2" fmla="*/ 2581155 w 2963119"/>
                <a:gd name="connsiteY2" fmla="*/ 121534 h 723418"/>
                <a:gd name="connsiteX3" fmla="*/ 2963119 w 2963119"/>
                <a:gd name="connsiteY3" fmla="*/ 723418 h 723418"/>
                <a:gd name="connsiteX4" fmla="*/ 2963119 w 2963119"/>
                <a:gd name="connsiteY4" fmla="*/ 723418 h 723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119" h="723418">
                  <a:moveTo>
                    <a:pt x="0" y="295155"/>
                  </a:moveTo>
                  <a:lnTo>
                    <a:pt x="2442259" y="28937"/>
                  </a:lnTo>
                  <a:cubicBezTo>
                    <a:pt x="2872451" y="0"/>
                    <a:pt x="2494345" y="5787"/>
                    <a:pt x="2581155" y="121534"/>
                  </a:cubicBezTo>
                  <a:cubicBezTo>
                    <a:pt x="2667965" y="237281"/>
                    <a:pt x="2963119" y="723418"/>
                    <a:pt x="2963119" y="723418"/>
                  </a:cubicBezTo>
                  <a:lnTo>
                    <a:pt x="2963119" y="723418"/>
                  </a:lnTo>
                </a:path>
              </a:pathLst>
            </a:custGeom>
            <a:noFill/>
            <a:ln w="38100" cap="flat" cmpd="sng" algn="ctr">
              <a:solidFill>
                <a:srgbClr val="FF0066"/>
              </a:solidFill>
              <a:prstDash val="solid"/>
              <a:round/>
              <a:headEnd type="none" w="med" len="med"/>
              <a:tailEnd type="triangle" w="lg" len="med"/>
            </a:ln>
            <a:effectLst/>
          </p:spPr>
          <p:txBody>
            <a:bodyPr rtlCol="0" anchor="ctr"/>
            <a:lstStyle/>
            <a:p>
              <a:pPr algn="ctr"/>
              <a:endParaRPr lang="en-US" dirty="0"/>
            </a:p>
          </p:txBody>
        </p:sp>
        <p:sp>
          <p:nvSpPr>
            <p:cNvPr id="185" name="Freeform 184"/>
            <p:cNvSpPr/>
            <p:nvPr/>
          </p:nvSpPr>
          <p:spPr bwMode="auto">
            <a:xfrm>
              <a:off x="6528122" y="3865944"/>
              <a:ext cx="1030146" cy="544010"/>
            </a:xfrm>
            <a:custGeom>
              <a:avLst/>
              <a:gdLst>
                <a:gd name="connsiteX0" fmla="*/ 0 w 1030146"/>
                <a:gd name="connsiteY0" fmla="*/ 0 h 544010"/>
                <a:gd name="connsiteX1" fmla="*/ 1030146 w 1030146"/>
                <a:gd name="connsiteY1" fmla="*/ 544010 h 544010"/>
                <a:gd name="connsiteX2" fmla="*/ 1030146 w 1030146"/>
                <a:gd name="connsiteY2" fmla="*/ 544010 h 544010"/>
              </a:gdLst>
              <a:ahLst/>
              <a:cxnLst>
                <a:cxn ang="0">
                  <a:pos x="connsiteX0" y="connsiteY0"/>
                </a:cxn>
                <a:cxn ang="0">
                  <a:pos x="connsiteX1" y="connsiteY1"/>
                </a:cxn>
                <a:cxn ang="0">
                  <a:pos x="connsiteX2" y="connsiteY2"/>
                </a:cxn>
              </a:cxnLst>
              <a:rect l="l" t="t" r="r" b="b"/>
              <a:pathLst>
                <a:path w="1030146" h="544010">
                  <a:moveTo>
                    <a:pt x="0" y="0"/>
                  </a:moveTo>
                  <a:lnTo>
                    <a:pt x="1030146" y="544010"/>
                  </a:lnTo>
                  <a:lnTo>
                    <a:pt x="1030146" y="544010"/>
                  </a:lnTo>
                </a:path>
              </a:pathLst>
            </a:custGeom>
            <a:noFill/>
            <a:ln w="38100" cap="flat" cmpd="sng" algn="ctr">
              <a:solidFill>
                <a:srgbClr val="FF0066"/>
              </a:solidFill>
              <a:prstDash val="solid"/>
              <a:round/>
              <a:headEnd type="none" w="med" len="med"/>
              <a:tailEnd type="triangle" w="lg" len="med"/>
            </a:ln>
            <a:effectLst/>
          </p:spPr>
          <p:txBody>
            <a:bodyPr rtlCol="0" anchor="ctr"/>
            <a:lstStyle/>
            <a:p>
              <a:pPr algn="ctr"/>
              <a:endParaRPr lang="en-US" dirty="0"/>
            </a:p>
          </p:txBody>
        </p:sp>
      </p:grpSp>
      <p:grpSp>
        <p:nvGrpSpPr>
          <p:cNvPr id="13" name="Group 192"/>
          <p:cNvGrpSpPr/>
          <p:nvPr/>
        </p:nvGrpSpPr>
        <p:grpSpPr>
          <a:xfrm>
            <a:off x="1401631" y="1671329"/>
            <a:ext cx="7289833" cy="3032567"/>
            <a:chOff x="2821522" y="1539433"/>
            <a:chExt cx="5465951" cy="3032567"/>
          </a:xfrm>
        </p:grpSpPr>
        <p:grpSp>
          <p:nvGrpSpPr>
            <p:cNvPr id="14" name="Group 168"/>
            <p:cNvGrpSpPr/>
            <p:nvPr/>
          </p:nvGrpSpPr>
          <p:grpSpPr>
            <a:xfrm>
              <a:off x="2821522" y="3425240"/>
              <a:ext cx="1453875" cy="215444"/>
              <a:chOff x="5655390" y="2532060"/>
              <a:chExt cx="1453875" cy="215444"/>
            </a:xfrm>
          </p:grpSpPr>
          <p:sp>
            <p:nvSpPr>
              <p:cNvPr id="171" name="TextBox 170"/>
              <p:cNvSpPr txBox="1"/>
              <p:nvPr/>
            </p:nvSpPr>
            <p:spPr>
              <a:xfrm>
                <a:off x="6143070" y="2532060"/>
                <a:ext cx="486135" cy="215444"/>
              </a:xfrm>
              <a:prstGeom prst="rect">
                <a:avLst/>
              </a:prstGeom>
              <a:solidFill>
                <a:srgbClr val="E87722"/>
              </a:solidFill>
              <a:ln>
                <a:solidFill>
                  <a:schemeClr val="tx1"/>
                </a:solidFill>
              </a:ln>
            </p:spPr>
            <p:txBody>
              <a:bodyPr wrap="square" rtlCol="0">
                <a:spAutoFit/>
              </a:bodyPr>
              <a:lstStyle/>
              <a:p>
                <a:r>
                  <a:rPr lang="en-US" sz="800" dirty="0" smtClean="0"/>
                  <a:t>Ly2</a:t>
                </a:r>
                <a:endParaRPr lang="en-US" sz="800" dirty="0"/>
              </a:p>
            </p:txBody>
          </p:sp>
          <p:sp>
            <p:nvSpPr>
              <p:cNvPr id="173" name="TextBox 172"/>
              <p:cNvSpPr txBox="1"/>
              <p:nvPr/>
            </p:nvSpPr>
            <p:spPr>
              <a:xfrm>
                <a:off x="5655390" y="2532060"/>
                <a:ext cx="486135" cy="215444"/>
              </a:xfrm>
              <a:prstGeom prst="rect">
                <a:avLst/>
              </a:prstGeom>
              <a:solidFill>
                <a:srgbClr val="FF0000"/>
              </a:solidFill>
              <a:ln>
                <a:solidFill>
                  <a:schemeClr val="tx1"/>
                </a:solidFill>
              </a:ln>
            </p:spPr>
            <p:txBody>
              <a:bodyPr wrap="square" rtlCol="0">
                <a:spAutoFit/>
              </a:bodyPr>
              <a:lstStyle/>
              <a:p>
                <a:r>
                  <a:rPr lang="en-US" sz="800" dirty="0" smtClean="0"/>
                  <a:t>Lb4</a:t>
                </a:r>
                <a:endParaRPr lang="en-US" sz="800" dirty="0"/>
              </a:p>
            </p:txBody>
          </p:sp>
          <p:sp>
            <p:nvSpPr>
              <p:cNvPr id="174" name="TextBox 173"/>
              <p:cNvSpPr txBox="1"/>
              <p:nvPr/>
            </p:nvSpPr>
            <p:spPr>
              <a:xfrm>
                <a:off x="6623130" y="253206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sp>
          <p:nvSpPr>
            <p:cNvPr id="187" name="Freeform 186"/>
            <p:cNvSpPr/>
            <p:nvPr/>
          </p:nvSpPr>
          <p:spPr bwMode="auto">
            <a:xfrm>
              <a:off x="3219691" y="1539433"/>
              <a:ext cx="4512198" cy="2812648"/>
            </a:xfrm>
            <a:custGeom>
              <a:avLst/>
              <a:gdLst>
                <a:gd name="connsiteX0" fmla="*/ 1317585 w 4512198"/>
                <a:gd name="connsiteY0" fmla="*/ 0 h 2812648"/>
                <a:gd name="connsiteX1" fmla="*/ 1329160 w 4512198"/>
                <a:gd name="connsiteY1" fmla="*/ 682906 h 2812648"/>
                <a:gd name="connsiteX2" fmla="*/ 90668 w 4512198"/>
                <a:gd name="connsiteY2" fmla="*/ 1574157 h 2812648"/>
                <a:gd name="connsiteX3" fmla="*/ 785150 w 4512198"/>
                <a:gd name="connsiteY3" fmla="*/ 2627453 h 2812648"/>
                <a:gd name="connsiteX4" fmla="*/ 3320005 w 4512198"/>
                <a:gd name="connsiteY4" fmla="*/ 2280213 h 2812648"/>
                <a:gd name="connsiteX5" fmla="*/ 4512198 w 4512198"/>
                <a:gd name="connsiteY5" fmla="*/ 2812648 h 2812648"/>
                <a:gd name="connsiteX6" fmla="*/ 4512198 w 4512198"/>
                <a:gd name="connsiteY6" fmla="*/ 2812648 h 28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198" h="2812648">
                  <a:moveTo>
                    <a:pt x="1317585" y="0"/>
                  </a:moveTo>
                  <a:cubicBezTo>
                    <a:pt x="1425615" y="210273"/>
                    <a:pt x="1533646" y="420547"/>
                    <a:pt x="1329160" y="682906"/>
                  </a:cubicBezTo>
                  <a:cubicBezTo>
                    <a:pt x="1124674" y="945265"/>
                    <a:pt x="181336" y="1250066"/>
                    <a:pt x="90668" y="1574157"/>
                  </a:cubicBezTo>
                  <a:cubicBezTo>
                    <a:pt x="0" y="1898248"/>
                    <a:pt x="246927" y="2509777"/>
                    <a:pt x="785150" y="2627453"/>
                  </a:cubicBezTo>
                  <a:cubicBezTo>
                    <a:pt x="1323373" y="2745129"/>
                    <a:pt x="2698830" y="2249347"/>
                    <a:pt x="3320005" y="2280213"/>
                  </a:cubicBezTo>
                  <a:cubicBezTo>
                    <a:pt x="3941180" y="2311079"/>
                    <a:pt x="4512198" y="2812648"/>
                    <a:pt x="4512198" y="2812648"/>
                  </a:cubicBezTo>
                  <a:lnTo>
                    <a:pt x="4512198" y="2812648"/>
                  </a:lnTo>
                </a:path>
              </a:pathLst>
            </a:custGeom>
            <a:noFill/>
            <a:ln w="38100" cap="flat" cmpd="sng" algn="ctr">
              <a:solidFill>
                <a:srgbClr val="C00000"/>
              </a:solidFill>
              <a:prstDash val="solid"/>
              <a:round/>
              <a:headEnd type="none" w="med" len="med"/>
              <a:tailEnd type="triangle" w="lg" len="med"/>
            </a:ln>
            <a:effectLst/>
          </p:spPr>
          <p:txBody>
            <a:bodyPr rtlCol="0" anchor="ctr"/>
            <a:lstStyle/>
            <a:p>
              <a:pPr algn="ctr"/>
              <a:endParaRPr lang="en-US" dirty="0"/>
            </a:p>
          </p:txBody>
        </p:sp>
        <p:sp>
          <p:nvSpPr>
            <p:cNvPr id="190" name="Freeform 189"/>
            <p:cNvSpPr/>
            <p:nvPr/>
          </p:nvSpPr>
          <p:spPr bwMode="auto">
            <a:xfrm>
              <a:off x="6273478" y="3819646"/>
              <a:ext cx="682907" cy="752354"/>
            </a:xfrm>
            <a:custGeom>
              <a:avLst/>
              <a:gdLst>
                <a:gd name="connsiteX0" fmla="*/ 0 w 682907"/>
                <a:gd name="connsiteY0" fmla="*/ 0 h 752354"/>
                <a:gd name="connsiteX1" fmla="*/ 150471 w 682907"/>
                <a:gd name="connsiteY1" fmla="*/ 69448 h 752354"/>
                <a:gd name="connsiteX2" fmla="*/ 231494 w 682907"/>
                <a:gd name="connsiteY2" fmla="*/ 150470 h 752354"/>
                <a:gd name="connsiteX3" fmla="*/ 682907 w 682907"/>
                <a:gd name="connsiteY3" fmla="*/ 752354 h 752354"/>
                <a:gd name="connsiteX4" fmla="*/ 682907 w 682907"/>
                <a:gd name="connsiteY4" fmla="*/ 752354 h 752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907" h="752354">
                  <a:moveTo>
                    <a:pt x="0" y="0"/>
                  </a:moveTo>
                  <a:cubicBezTo>
                    <a:pt x="55944" y="22185"/>
                    <a:pt x="111889" y="44370"/>
                    <a:pt x="150471" y="69448"/>
                  </a:cubicBezTo>
                  <a:cubicBezTo>
                    <a:pt x="189053" y="94526"/>
                    <a:pt x="142755" y="36652"/>
                    <a:pt x="231494" y="150470"/>
                  </a:cubicBezTo>
                  <a:cubicBezTo>
                    <a:pt x="320233" y="264288"/>
                    <a:pt x="682907" y="752354"/>
                    <a:pt x="682907" y="752354"/>
                  </a:cubicBezTo>
                  <a:lnTo>
                    <a:pt x="682907" y="752354"/>
                  </a:lnTo>
                </a:path>
              </a:pathLst>
            </a:custGeom>
            <a:noFill/>
            <a:ln w="38100" cap="flat" cmpd="sng" algn="ctr">
              <a:solidFill>
                <a:srgbClr val="C00000"/>
              </a:solidFill>
              <a:prstDash val="solid"/>
              <a:round/>
              <a:headEnd type="none" w="med" len="med"/>
              <a:tailEnd type="triangle" w="lg" len="med"/>
            </a:ln>
            <a:effectLst/>
          </p:spPr>
          <p:txBody>
            <a:bodyPr rtlCol="0" anchor="ctr"/>
            <a:lstStyle/>
            <a:p>
              <a:pPr algn="ctr"/>
              <a:endParaRPr lang="en-US" dirty="0"/>
            </a:p>
          </p:txBody>
        </p:sp>
        <p:sp>
          <p:nvSpPr>
            <p:cNvPr id="191" name="Freeform 190"/>
            <p:cNvSpPr/>
            <p:nvPr/>
          </p:nvSpPr>
          <p:spPr bwMode="auto">
            <a:xfrm>
              <a:off x="4004841" y="2974694"/>
              <a:ext cx="4282632" cy="1203767"/>
            </a:xfrm>
            <a:custGeom>
              <a:avLst/>
              <a:gdLst>
                <a:gd name="connsiteX0" fmla="*/ 0 w 4282632"/>
                <a:gd name="connsiteY0" fmla="*/ 1203767 h 1203767"/>
                <a:gd name="connsiteX1" fmla="*/ 3368232 w 4282632"/>
                <a:gd name="connsiteY1" fmla="*/ 277792 h 1203767"/>
                <a:gd name="connsiteX2" fmla="*/ 4282632 w 4282632"/>
                <a:gd name="connsiteY2" fmla="*/ 0 h 1203767"/>
                <a:gd name="connsiteX3" fmla="*/ 4282632 w 4282632"/>
                <a:gd name="connsiteY3" fmla="*/ 0 h 1203767"/>
              </a:gdLst>
              <a:ahLst/>
              <a:cxnLst>
                <a:cxn ang="0">
                  <a:pos x="connsiteX0" y="connsiteY0"/>
                </a:cxn>
                <a:cxn ang="0">
                  <a:pos x="connsiteX1" y="connsiteY1"/>
                </a:cxn>
                <a:cxn ang="0">
                  <a:pos x="connsiteX2" y="connsiteY2"/>
                </a:cxn>
                <a:cxn ang="0">
                  <a:pos x="connsiteX3" y="connsiteY3"/>
                </a:cxn>
              </a:cxnLst>
              <a:rect l="l" t="t" r="r" b="b"/>
              <a:pathLst>
                <a:path w="4282632" h="1203767">
                  <a:moveTo>
                    <a:pt x="0" y="1203767"/>
                  </a:moveTo>
                  <a:lnTo>
                    <a:pt x="3368232" y="277792"/>
                  </a:lnTo>
                  <a:cubicBezTo>
                    <a:pt x="4082004" y="77164"/>
                    <a:pt x="4282632" y="0"/>
                    <a:pt x="4282632" y="0"/>
                  </a:cubicBezTo>
                  <a:lnTo>
                    <a:pt x="4282632" y="0"/>
                  </a:lnTo>
                </a:path>
              </a:pathLst>
            </a:custGeom>
            <a:noFill/>
            <a:ln w="38100" cap="flat" cmpd="sng" algn="ctr">
              <a:solidFill>
                <a:srgbClr val="C00000"/>
              </a:solidFill>
              <a:prstDash val="solid"/>
              <a:round/>
              <a:headEnd type="none" w="med" len="med"/>
              <a:tailEnd type="triangle" w="lg" len="med"/>
            </a:ln>
            <a:effectLst/>
          </p:spPr>
          <p:txBody>
            <a:bodyPr rtlCol="0" anchor="ctr"/>
            <a:lstStyle/>
            <a:p>
              <a:pPr algn="ctr"/>
              <a:endParaRPr lang="en-US" dirty="0"/>
            </a:p>
          </p:txBody>
        </p:sp>
        <p:sp>
          <p:nvSpPr>
            <p:cNvPr id="192" name="Freeform 191"/>
            <p:cNvSpPr/>
            <p:nvPr/>
          </p:nvSpPr>
          <p:spPr bwMode="auto">
            <a:xfrm>
              <a:off x="7384648" y="3252486"/>
              <a:ext cx="578734" cy="486137"/>
            </a:xfrm>
            <a:custGeom>
              <a:avLst/>
              <a:gdLst>
                <a:gd name="connsiteX0" fmla="*/ 0 w 578734"/>
                <a:gd name="connsiteY0" fmla="*/ 0 h 486137"/>
                <a:gd name="connsiteX1" fmla="*/ 219919 w 578734"/>
                <a:gd name="connsiteY1" fmla="*/ 69448 h 486137"/>
                <a:gd name="connsiteX2" fmla="*/ 416689 w 578734"/>
                <a:gd name="connsiteY2" fmla="*/ 254643 h 486137"/>
                <a:gd name="connsiteX3" fmla="*/ 578734 w 578734"/>
                <a:gd name="connsiteY3" fmla="*/ 486137 h 486137"/>
                <a:gd name="connsiteX4" fmla="*/ 578734 w 578734"/>
                <a:gd name="connsiteY4" fmla="*/ 486137 h 486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734" h="486137">
                  <a:moveTo>
                    <a:pt x="0" y="0"/>
                  </a:moveTo>
                  <a:cubicBezTo>
                    <a:pt x="75235" y="13504"/>
                    <a:pt x="150471" y="27008"/>
                    <a:pt x="219919" y="69448"/>
                  </a:cubicBezTo>
                  <a:cubicBezTo>
                    <a:pt x="289367" y="111888"/>
                    <a:pt x="356887" y="185195"/>
                    <a:pt x="416689" y="254643"/>
                  </a:cubicBezTo>
                  <a:cubicBezTo>
                    <a:pt x="476491" y="324091"/>
                    <a:pt x="578734" y="486137"/>
                    <a:pt x="578734" y="486137"/>
                  </a:cubicBezTo>
                  <a:lnTo>
                    <a:pt x="578734" y="486137"/>
                  </a:lnTo>
                </a:path>
              </a:pathLst>
            </a:custGeom>
            <a:noFill/>
            <a:ln w="38100" cap="flat" cmpd="sng" algn="ctr">
              <a:solidFill>
                <a:srgbClr val="C00000"/>
              </a:solidFill>
              <a:prstDash val="solid"/>
              <a:round/>
              <a:headEnd type="none" w="med" len="med"/>
              <a:tailEnd type="triangle" w="lg" len="med"/>
            </a:ln>
            <a:effectLst/>
          </p:spPr>
          <p:txBody>
            <a:bodyPr rtlCol="0" anchor="ctr"/>
            <a:lstStyle/>
            <a:p>
              <a:pPr algn="ctr"/>
              <a:endParaRPr lang="en-US" dirty="0"/>
            </a:p>
          </p:txBody>
        </p:sp>
      </p:grpSp>
      <p:sp>
        <p:nvSpPr>
          <p:cNvPr id="194" name="TextBox 40"/>
          <p:cNvSpPr txBox="1">
            <a:spLocks noChangeArrowheads="1"/>
          </p:cNvSpPr>
          <p:nvPr/>
        </p:nvSpPr>
        <p:spPr bwMode="auto">
          <a:xfrm>
            <a:off x="4268772" y="1535980"/>
            <a:ext cx="1960512" cy="861774"/>
          </a:xfrm>
          <a:prstGeom prst="rect">
            <a:avLst/>
          </a:prstGeom>
          <a:solidFill>
            <a:schemeClr val="bg1">
              <a:lumMod val="85000"/>
            </a:schemeClr>
          </a:solidFill>
          <a:ln w="9525">
            <a:noFill/>
            <a:miter lim="800000"/>
            <a:headEnd/>
            <a:tailEnd/>
          </a:ln>
        </p:spPr>
        <p:txBody>
          <a:bodyPr wrap="square">
            <a:spAutoFit/>
          </a:bodyPr>
          <a:lstStyle/>
          <a:p>
            <a:r>
              <a:rPr lang="en-US" altLang="zh-CN" sz="1000" b="0" dirty="0" smtClean="0"/>
              <a:t>P1(PLR):</a:t>
            </a:r>
          </a:p>
          <a:p>
            <a:r>
              <a:rPr lang="en-US" altLang="zh-CN" sz="1000" b="0" dirty="0" smtClean="0"/>
              <a:t>Lp1-&gt;lg2, N</a:t>
            </a:r>
          </a:p>
          <a:p>
            <a:r>
              <a:rPr lang="en-US" altLang="zh-CN" sz="1000" b="0" dirty="0" smtClean="0"/>
              <a:t>Ly1-&gt;Ly2,N</a:t>
            </a:r>
          </a:p>
          <a:p>
            <a:r>
              <a:rPr lang="en-US" altLang="zh-CN" sz="1000" b="0" dirty="0" smtClean="0"/>
              <a:t>FRR: Lp2, Lp1-&gt;Lb5, TMP1</a:t>
            </a:r>
          </a:p>
          <a:p>
            <a:r>
              <a:rPr lang="en-US" altLang="zh-CN" sz="1000" b="0" dirty="0" smtClean="0"/>
              <a:t>FRR: Ly2, Ly1-&gt;Lb5, TMP1</a:t>
            </a:r>
            <a:endParaRPr lang="zh-CN" altLang="en-US" sz="1000" b="0" dirty="0"/>
          </a:p>
        </p:txBody>
      </p:sp>
      <p:sp>
        <p:nvSpPr>
          <p:cNvPr id="195" name="TextBox 40"/>
          <p:cNvSpPr txBox="1">
            <a:spLocks noChangeArrowheads="1"/>
          </p:cNvSpPr>
          <p:nvPr/>
        </p:nvSpPr>
        <p:spPr bwMode="auto">
          <a:xfrm>
            <a:off x="6554724" y="2064605"/>
            <a:ext cx="2606289" cy="861774"/>
          </a:xfrm>
          <a:prstGeom prst="rect">
            <a:avLst/>
          </a:prstGeom>
          <a:solidFill>
            <a:schemeClr val="bg1">
              <a:lumMod val="85000"/>
            </a:schemeClr>
          </a:solidFill>
          <a:ln w="9525">
            <a:noFill/>
            <a:miter lim="800000"/>
            <a:headEnd/>
            <a:tailEnd/>
          </a:ln>
        </p:spPr>
        <p:txBody>
          <a:bodyPr wrap="square">
            <a:spAutoFit/>
          </a:bodyPr>
          <a:lstStyle/>
          <a:p>
            <a:r>
              <a:rPr lang="en-US" altLang="zh-CN" sz="1000" b="0" dirty="0" smtClean="0"/>
              <a:t>P7(MP3):</a:t>
            </a:r>
          </a:p>
          <a:p>
            <a:r>
              <a:rPr lang="en-US" altLang="zh-CN" sz="1000" b="0" dirty="0" smtClean="0"/>
              <a:t>Ly2-&gt;Lp-pe7, PE7</a:t>
            </a:r>
          </a:p>
          <a:p>
            <a:r>
              <a:rPr lang="en-US" altLang="zh-CN" sz="1000" b="0" dirty="0" smtClean="0"/>
              <a:t>Ly2-&gt;Lp-pe6, PE6</a:t>
            </a:r>
          </a:p>
          <a:p>
            <a:r>
              <a:rPr lang="en-US" altLang="zh-CN" sz="1000" b="0" dirty="0" smtClean="0"/>
              <a:t>FRR: Ly2, Lb7-&gt;Lp-pe7,PE7</a:t>
            </a:r>
          </a:p>
          <a:p>
            <a:r>
              <a:rPr lang="en-US" altLang="zh-CN" sz="1000" b="0" dirty="0" smtClean="0"/>
              <a:t>FRR: Ly2, Lb7-&gt;Lp-pe6, PE6</a:t>
            </a:r>
          </a:p>
        </p:txBody>
      </p:sp>
      <p:sp>
        <p:nvSpPr>
          <p:cNvPr id="196" name="TextBox 38"/>
          <p:cNvSpPr txBox="1">
            <a:spLocks noChangeArrowheads="1"/>
          </p:cNvSpPr>
          <p:nvPr/>
        </p:nvSpPr>
        <p:spPr bwMode="auto">
          <a:xfrm>
            <a:off x="7681393" y="3227022"/>
            <a:ext cx="1046091" cy="246221"/>
          </a:xfrm>
          <a:prstGeom prst="rect">
            <a:avLst/>
          </a:prstGeom>
          <a:noFill/>
          <a:ln w="9525">
            <a:noFill/>
            <a:miter lim="800000"/>
            <a:headEnd/>
            <a:tailEnd/>
          </a:ln>
        </p:spPr>
        <p:txBody>
          <a:bodyPr wrap="square">
            <a:spAutoFit/>
          </a:bodyPr>
          <a:lstStyle/>
          <a:p>
            <a:pPr algn="ctr"/>
            <a:r>
              <a:rPr lang="en-US" altLang="zh-CN" sz="1000" b="0" dirty="0" smtClean="0"/>
              <a:t> Lp-pe7</a:t>
            </a:r>
            <a:endParaRPr lang="zh-CN" altLang="en-US" sz="1000" b="0" dirty="0"/>
          </a:p>
        </p:txBody>
      </p:sp>
      <p:sp>
        <p:nvSpPr>
          <p:cNvPr id="197" name="TextBox 40"/>
          <p:cNvSpPr txBox="1">
            <a:spLocks noChangeArrowheads="1"/>
          </p:cNvSpPr>
          <p:nvPr/>
        </p:nvSpPr>
        <p:spPr bwMode="auto">
          <a:xfrm>
            <a:off x="2361002" y="4911811"/>
            <a:ext cx="1917838" cy="861774"/>
          </a:xfrm>
          <a:prstGeom prst="rect">
            <a:avLst/>
          </a:prstGeom>
          <a:solidFill>
            <a:schemeClr val="bg1">
              <a:lumMod val="85000"/>
            </a:schemeClr>
          </a:solidFill>
          <a:ln w="9525">
            <a:noFill/>
            <a:miter lim="800000"/>
            <a:headEnd/>
            <a:tailEnd/>
          </a:ln>
        </p:spPr>
        <p:txBody>
          <a:bodyPr wrap="square">
            <a:spAutoFit/>
          </a:bodyPr>
          <a:lstStyle/>
          <a:p>
            <a:r>
              <a:rPr lang="en-US" altLang="zh-CN" sz="1000" b="0" dirty="0" smtClean="0"/>
              <a:t>P3(MP1) :</a:t>
            </a:r>
          </a:p>
          <a:p>
            <a:r>
              <a:rPr lang="en-US" altLang="zh-CN" sz="1000" b="0" dirty="0" smtClean="0"/>
              <a:t>Lp2 -&gt; Lp-pe2, PE2</a:t>
            </a:r>
          </a:p>
          <a:p>
            <a:r>
              <a:rPr lang="en-US" altLang="zh-CN" sz="1000" b="0" dirty="0" smtClean="0"/>
              <a:t>Lp2 -&gt; Lp-pe3, PE3</a:t>
            </a:r>
          </a:p>
          <a:p>
            <a:r>
              <a:rPr lang="en-US" altLang="zh-CN" sz="1000" b="0" dirty="0" smtClean="0"/>
              <a:t>FRR: Lp2, Lb3-&gt;Lp-pe2, PE2</a:t>
            </a:r>
          </a:p>
          <a:p>
            <a:r>
              <a:rPr lang="en-US" altLang="zh-CN" sz="1000" b="0" dirty="0" smtClean="0"/>
              <a:t>FRR: Lp2, Lb3-&gt;Lp-pe3, PE3</a:t>
            </a:r>
          </a:p>
        </p:txBody>
      </p:sp>
      <p:sp>
        <p:nvSpPr>
          <p:cNvPr id="120" name="TextBox 40"/>
          <p:cNvSpPr txBox="1">
            <a:spLocks noChangeArrowheads="1"/>
          </p:cNvSpPr>
          <p:nvPr/>
        </p:nvSpPr>
        <p:spPr bwMode="auto">
          <a:xfrm>
            <a:off x="3032144" y="1818384"/>
            <a:ext cx="709198" cy="246221"/>
          </a:xfrm>
          <a:prstGeom prst="rect">
            <a:avLst/>
          </a:prstGeom>
          <a:noFill/>
          <a:ln w="9525">
            <a:noFill/>
            <a:miter lim="800000"/>
            <a:headEnd/>
            <a:tailEnd/>
          </a:ln>
        </p:spPr>
        <p:txBody>
          <a:bodyPr wrap="square">
            <a:spAutoFit/>
          </a:bodyPr>
          <a:lstStyle/>
          <a:p>
            <a:pPr algn="ctr"/>
            <a:r>
              <a:rPr lang="en-US" altLang="zh-CN" sz="1000" b="0" dirty="0" smtClean="0"/>
              <a:t>Lp1</a:t>
            </a:r>
            <a:endParaRPr lang="zh-CN" altLang="en-US" sz="1000" b="0" dirty="0"/>
          </a:p>
        </p:txBody>
      </p:sp>
      <p:sp>
        <p:nvSpPr>
          <p:cNvPr id="121" name="TextBox 40"/>
          <p:cNvSpPr txBox="1">
            <a:spLocks noChangeArrowheads="1"/>
          </p:cNvSpPr>
          <p:nvPr/>
        </p:nvSpPr>
        <p:spPr bwMode="auto">
          <a:xfrm>
            <a:off x="3647661" y="1695273"/>
            <a:ext cx="709198" cy="246221"/>
          </a:xfrm>
          <a:prstGeom prst="rect">
            <a:avLst/>
          </a:prstGeom>
          <a:noFill/>
          <a:ln w="9525">
            <a:noFill/>
            <a:miter lim="800000"/>
            <a:headEnd/>
            <a:tailEnd/>
          </a:ln>
        </p:spPr>
        <p:txBody>
          <a:bodyPr wrap="square">
            <a:spAutoFit/>
          </a:bodyPr>
          <a:lstStyle/>
          <a:p>
            <a:pPr algn="ctr"/>
            <a:r>
              <a:rPr lang="en-US" altLang="zh-CN" sz="1000" b="0" dirty="0" smtClean="0"/>
              <a:t>Ly1</a:t>
            </a:r>
            <a:endParaRPr lang="zh-CN" altLang="en-US" sz="1000" b="0" dirty="0"/>
          </a:p>
        </p:txBody>
      </p:sp>
      <p:sp>
        <p:nvSpPr>
          <p:cNvPr id="127" name="TextBox 40"/>
          <p:cNvSpPr txBox="1">
            <a:spLocks noChangeArrowheads="1"/>
          </p:cNvSpPr>
          <p:nvPr/>
        </p:nvSpPr>
        <p:spPr bwMode="auto">
          <a:xfrm>
            <a:off x="4708854" y="5037237"/>
            <a:ext cx="709198" cy="246221"/>
          </a:xfrm>
          <a:prstGeom prst="rect">
            <a:avLst/>
          </a:prstGeom>
          <a:noFill/>
          <a:ln w="9525">
            <a:noFill/>
            <a:miter lim="800000"/>
            <a:headEnd/>
            <a:tailEnd/>
          </a:ln>
        </p:spPr>
        <p:txBody>
          <a:bodyPr wrap="square">
            <a:spAutoFit/>
          </a:bodyPr>
          <a:lstStyle/>
          <a:p>
            <a:pPr algn="ctr"/>
            <a:r>
              <a:rPr lang="en-US" altLang="zh-CN" sz="1000" b="0" dirty="0" smtClean="0"/>
              <a:t>Lp-pe2</a:t>
            </a:r>
            <a:endParaRPr lang="zh-CN" altLang="en-US" sz="1000" b="0" dirty="0"/>
          </a:p>
        </p:txBody>
      </p:sp>
      <p:sp>
        <p:nvSpPr>
          <p:cNvPr id="130" name="TextBox 40"/>
          <p:cNvSpPr txBox="1">
            <a:spLocks noChangeArrowheads="1"/>
          </p:cNvSpPr>
          <p:nvPr/>
        </p:nvSpPr>
        <p:spPr bwMode="auto">
          <a:xfrm>
            <a:off x="5586672" y="4724259"/>
            <a:ext cx="709198" cy="246221"/>
          </a:xfrm>
          <a:prstGeom prst="rect">
            <a:avLst/>
          </a:prstGeom>
          <a:noFill/>
          <a:ln w="9525">
            <a:noFill/>
            <a:miter lim="800000"/>
            <a:headEnd/>
            <a:tailEnd/>
          </a:ln>
        </p:spPr>
        <p:txBody>
          <a:bodyPr wrap="square">
            <a:spAutoFit/>
          </a:bodyPr>
          <a:lstStyle/>
          <a:p>
            <a:pPr algn="ctr"/>
            <a:r>
              <a:rPr lang="en-US" altLang="zh-CN" sz="1000" b="0" dirty="0" smtClean="0"/>
              <a:t>Lp-pe3</a:t>
            </a:r>
            <a:endParaRPr lang="zh-CN" altLang="en-US" sz="1000" b="0" dirty="0"/>
          </a:p>
        </p:txBody>
      </p:sp>
      <p:sp>
        <p:nvSpPr>
          <p:cNvPr id="136" name="Freeform 135"/>
          <p:cNvSpPr/>
          <p:nvPr/>
        </p:nvSpPr>
        <p:spPr bwMode="auto">
          <a:xfrm>
            <a:off x="4264408" y="4661695"/>
            <a:ext cx="609600" cy="352425"/>
          </a:xfrm>
          <a:custGeom>
            <a:avLst/>
            <a:gdLst>
              <a:gd name="connsiteX0" fmla="*/ 0 w 609600"/>
              <a:gd name="connsiteY0" fmla="*/ 342900 h 352425"/>
              <a:gd name="connsiteX1" fmla="*/ 200025 w 609600"/>
              <a:gd name="connsiteY1" fmla="*/ 295275 h 352425"/>
              <a:gd name="connsiteX2" fmla="*/ 609600 w 609600"/>
              <a:gd name="connsiteY2" fmla="*/ 0 h 352425"/>
              <a:gd name="connsiteX3" fmla="*/ 609600 w 609600"/>
              <a:gd name="connsiteY3" fmla="*/ 0 h 352425"/>
            </a:gdLst>
            <a:ahLst/>
            <a:cxnLst>
              <a:cxn ang="0">
                <a:pos x="connsiteX0" y="connsiteY0"/>
              </a:cxn>
              <a:cxn ang="0">
                <a:pos x="connsiteX1" y="connsiteY1"/>
              </a:cxn>
              <a:cxn ang="0">
                <a:pos x="connsiteX2" y="connsiteY2"/>
              </a:cxn>
              <a:cxn ang="0">
                <a:pos x="connsiteX3" y="connsiteY3"/>
              </a:cxn>
            </a:cxnLst>
            <a:rect l="l" t="t" r="r" b="b"/>
            <a:pathLst>
              <a:path w="609600" h="352425">
                <a:moveTo>
                  <a:pt x="0" y="342900"/>
                </a:moveTo>
                <a:cubicBezTo>
                  <a:pt x="49212" y="347662"/>
                  <a:pt x="98425" y="352425"/>
                  <a:pt x="200025" y="295275"/>
                </a:cubicBezTo>
                <a:cubicBezTo>
                  <a:pt x="301625" y="238125"/>
                  <a:pt x="609600" y="0"/>
                  <a:pt x="609600" y="0"/>
                </a:cubicBezTo>
                <a:lnTo>
                  <a:pt x="609600" y="0"/>
                </a:lnTo>
              </a:path>
            </a:pathLst>
          </a:custGeom>
          <a:noFill/>
          <a:ln w="9525" cap="flat" cmpd="sng" algn="ctr">
            <a:solidFill>
              <a:schemeClr val="tx1"/>
            </a:solidFill>
            <a:prstDash val="solid"/>
            <a:round/>
            <a:headEnd type="none" w="med" len="med"/>
            <a:tailEnd type="arrow"/>
          </a:ln>
          <a:effectLst/>
        </p:spPr>
        <p:txBody>
          <a:bodyPr rtlCol="0" anchor="ctr"/>
          <a:lstStyle/>
          <a:p>
            <a:pPr algn="ctr"/>
            <a:endParaRPr lang="en-US" dirty="0"/>
          </a:p>
        </p:txBody>
      </p:sp>
      <p:sp>
        <p:nvSpPr>
          <p:cNvPr id="137" name="TextBox 40"/>
          <p:cNvSpPr txBox="1">
            <a:spLocks noChangeArrowheads="1"/>
          </p:cNvSpPr>
          <p:nvPr/>
        </p:nvSpPr>
        <p:spPr bwMode="auto">
          <a:xfrm>
            <a:off x="6052199" y="3355963"/>
            <a:ext cx="709198" cy="276999"/>
          </a:xfrm>
          <a:prstGeom prst="rect">
            <a:avLst/>
          </a:prstGeom>
          <a:noFill/>
          <a:ln w="9525">
            <a:noFill/>
            <a:miter lim="800000"/>
            <a:headEnd/>
            <a:tailEnd/>
          </a:ln>
        </p:spPr>
        <p:txBody>
          <a:bodyPr wrap="square">
            <a:spAutoFit/>
          </a:bodyPr>
          <a:lstStyle/>
          <a:p>
            <a:pPr algn="ctr"/>
            <a:r>
              <a:rPr lang="en-US" altLang="zh-CN" sz="1200" b="0" dirty="0" smtClean="0">
                <a:solidFill>
                  <a:schemeClr val="accent4"/>
                </a:solidFill>
              </a:rPr>
              <a:t>Lb7</a:t>
            </a:r>
            <a:endParaRPr lang="zh-CN" altLang="en-US" sz="1200" b="0" dirty="0">
              <a:solidFill>
                <a:schemeClr val="accent4"/>
              </a:solidFill>
            </a:endParaRPr>
          </a:p>
        </p:txBody>
      </p:sp>
      <p:sp>
        <p:nvSpPr>
          <p:cNvPr id="144" name="TextBox 38"/>
          <p:cNvSpPr txBox="1">
            <a:spLocks noChangeArrowheads="1"/>
          </p:cNvSpPr>
          <p:nvPr/>
        </p:nvSpPr>
        <p:spPr bwMode="auto">
          <a:xfrm>
            <a:off x="7158347" y="3613779"/>
            <a:ext cx="1046091" cy="246221"/>
          </a:xfrm>
          <a:prstGeom prst="rect">
            <a:avLst/>
          </a:prstGeom>
          <a:noFill/>
          <a:ln w="9525">
            <a:noFill/>
            <a:miter lim="800000"/>
            <a:headEnd/>
            <a:tailEnd/>
          </a:ln>
        </p:spPr>
        <p:txBody>
          <a:bodyPr wrap="square">
            <a:spAutoFit/>
          </a:bodyPr>
          <a:lstStyle/>
          <a:p>
            <a:pPr algn="ctr"/>
            <a:r>
              <a:rPr lang="en-US" altLang="zh-CN" sz="1000" b="0" dirty="0" smtClean="0"/>
              <a:t> Lp-pe6</a:t>
            </a:r>
            <a:endParaRPr lang="zh-CN" altLang="en-US" sz="1000" b="0" dirty="0"/>
          </a:p>
        </p:txBody>
      </p:sp>
      <p:cxnSp>
        <p:nvCxnSpPr>
          <p:cNvPr id="155" name="Straight Connector 154"/>
          <p:cNvCxnSpPr/>
          <p:nvPr/>
        </p:nvCxnSpPr>
        <p:spPr bwMode="auto">
          <a:xfrm>
            <a:off x="6864068" y="1706358"/>
            <a:ext cx="555729" cy="11573"/>
          </a:xfrm>
          <a:prstGeom prst="line">
            <a:avLst/>
          </a:prstGeom>
          <a:noFill/>
          <a:ln w="9525" cap="flat" cmpd="sng" algn="ctr">
            <a:solidFill>
              <a:srgbClr val="FF0066"/>
            </a:solidFill>
            <a:prstDash val="solid"/>
            <a:round/>
            <a:headEnd type="triangle" w="med" len="med"/>
            <a:tailEnd type="triangle" w="med" len="med"/>
          </a:ln>
          <a:effectLst/>
        </p:spPr>
      </p:cxnSp>
      <p:sp>
        <p:nvSpPr>
          <p:cNvPr id="156" name="Freeform 155"/>
          <p:cNvSpPr/>
          <p:nvPr/>
        </p:nvSpPr>
        <p:spPr bwMode="auto">
          <a:xfrm>
            <a:off x="3939111" y="1983844"/>
            <a:ext cx="335666" cy="231493"/>
          </a:xfrm>
          <a:custGeom>
            <a:avLst/>
            <a:gdLst>
              <a:gd name="connsiteX0" fmla="*/ 335666 w 335666"/>
              <a:gd name="connsiteY0" fmla="*/ 0 h 231493"/>
              <a:gd name="connsiteX1" fmla="*/ 138896 w 335666"/>
              <a:gd name="connsiteY1" fmla="*/ 46298 h 231493"/>
              <a:gd name="connsiteX2" fmla="*/ 0 w 335666"/>
              <a:gd name="connsiteY2" fmla="*/ 231493 h 231493"/>
              <a:gd name="connsiteX3" fmla="*/ 0 w 335666"/>
              <a:gd name="connsiteY3" fmla="*/ 231493 h 231493"/>
            </a:gdLst>
            <a:ahLst/>
            <a:cxnLst>
              <a:cxn ang="0">
                <a:pos x="connsiteX0" y="connsiteY0"/>
              </a:cxn>
              <a:cxn ang="0">
                <a:pos x="connsiteX1" y="connsiteY1"/>
              </a:cxn>
              <a:cxn ang="0">
                <a:pos x="connsiteX2" y="connsiteY2"/>
              </a:cxn>
              <a:cxn ang="0">
                <a:pos x="connsiteX3" y="connsiteY3"/>
              </a:cxn>
            </a:cxnLst>
            <a:rect l="l" t="t" r="r" b="b"/>
            <a:pathLst>
              <a:path w="335666" h="231493">
                <a:moveTo>
                  <a:pt x="335666" y="0"/>
                </a:moveTo>
                <a:cubicBezTo>
                  <a:pt x="265253" y="3858"/>
                  <a:pt x="194840" y="7716"/>
                  <a:pt x="138896" y="46298"/>
                </a:cubicBezTo>
                <a:cubicBezTo>
                  <a:pt x="82952" y="84880"/>
                  <a:pt x="0" y="231493"/>
                  <a:pt x="0" y="231493"/>
                </a:cubicBezTo>
                <a:lnTo>
                  <a:pt x="0" y="231493"/>
                </a:lnTo>
              </a:path>
            </a:pathLst>
          </a:custGeom>
          <a:noFill/>
          <a:ln w="9525" cap="flat" cmpd="sng" algn="ctr">
            <a:solidFill>
              <a:schemeClr val="tx1"/>
            </a:solidFill>
            <a:prstDash val="solid"/>
            <a:round/>
            <a:headEnd type="none" w="med" len="med"/>
            <a:tailEnd type="arrow"/>
          </a:ln>
          <a:effectLst/>
        </p:spPr>
        <p:txBody>
          <a:bodyPr rtlCol="0" anchor="ctr"/>
          <a:lstStyle/>
          <a:p>
            <a:pPr algn="ctr"/>
            <a:endParaRPr lang="en-US" dirty="0"/>
          </a:p>
        </p:txBody>
      </p:sp>
      <p:sp>
        <p:nvSpPr>
          <p:cNvPr id="157" name="Freeform 156"/>
          <p:cNvSpPr/>
          <p:nvPr/>
        </p:nvSpPr>
        <p:spPr bwMode="auto">
          <a:xfrm>
            <a:off x="6969749" y="2898244"/>
            <a:ext cx="163975" cy="312516"/>
          </a:xfrm>
          <a:custGeom>
            <a:avLst/>
            <a:gdLst>
              <a:gd name="connsiteX0" fmla="*/ 13504 w 163975"/>
              <a:gd name="connsiteY0" fmla="*/ 0 h 312516"/>
              <a:gd name="connsiteX1" fmla="*/ 25079 w 163975"/>
              <a:gd name="connsiteY1" fmla="*/ 104172 h 312516"/>
              <a:gd name="connsiteX2" fmla="*/ 163975 w 163975"/>
              <a:gd name="connsiteY2" fmla="*/ 312516 h 312516"/>
              <a:gd name="connsiteX3" fmla="*/ 163975 w 163975"/>
              <a:gd name="connsiteY3" fmla="*/ 312516 h 312516"/>
            </a:gdLst>
            <a:ahLst/>
            <a:cxnLst>
              <a:cxn ang="0">
                <a:pos x="connsiteX0" y="connsiteY0"/>
              </a:cxn>
              <a:cxn ang="0">
                <a:pos x="connsiteX1" y="connsiteY1"/>
              </a:cxn>
              <a:cxn ang="0">
                <a:pos x="connsiteX2" y="connsiteY2"/>
              </a:cxn>
              <a:cxn ang="0">
                <a:pos x="connsiteX3" y="connsiteY3"/>
              </a:cxn>
            </a:cxnLst>
            <a:rect l="l" t="t" r="r" b="b"/>
            <a:pathLst>
              <a:path w="163975" h="312516">
                <a:moveTo>
                  <a:pt x="13504" y="0"/>
                </a:moveTo>
                <a:cubicBezTo>
                  <a:pt x="6752" y="26043"/>
                  <a:pt x="0" y="52086"/>
                  <a:pt x="25079" y="104172"/>
                </a:cubicBezTo>
                <a:cubicBezTo>
                  <a:pt x="50158" y="156258"/>
                  <a:pt x="163975" y="312516"/>
                  <a:pt x="163975" y="312516"/>
                </a:cubicBezTo>
                <a:lnTo>
                  <a:pt x="163975" y="312516"/>
                </a:lnTo>
              </a:path>
            </a:pathLst>
          </a:custGeom>
          <a:noFill/>
          <a:ln w="9525" cap="flat" cmpd="sng" algn="ctr">
            <a:solidFill>
              <a:schemeClr val="tx1"/>
            </a:solidFill>
            <a:prstDash val="solid"/>
            <a:round/>
            <a:headEnd type="none" w="med" len="med"/>
            <a:tailEnd type="arrow"/>
          </a:ln>
          <a:effectLst/>
        </p:spPr>
        <p:txBody>
          <a:bodyPr rtlCol="0" anchor="ctr"/>
          <a:lstStyle/>
          <a:p>
            <a:pPr algn="ctr"/>
            <a:endParaRPr lang="en-US" dirty="0"/>
          </a:p>
        </p:txBody>
      </p:sp>
      <p:sp>
        <p:nvSpPr>
          <p:cNvPr id="158" name="Rectangle 2"/>
          <p:cNvSpPr txBox="1">
            <a:spLocks noChangeArrowheads="1"/>
          </p:cNvSpPr>
          <p:nvPr/>
        </p:nvSpPr>
        <p:spPr bwMode="auto">
          <a:xfrm>
            <a:off x="611211" y="105565"/>
            <a:ext cx="10058883" cy="8333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en-US" altLang="zh-CN" sz="2800" kern="0" dirty="0" smtClean="0"/>
              <a:t>P2MP Node Protection in Facility Mode with </a:t>
            </a:r>
            <a:r>
              <a:rPr lang="en-US" altLang="zh-CN" sz="2800" kern="0" dirty="0" err="1" smtClean="0"/>
              <a:t>mRSVP</a:t>
            </a:r>
            <a:r>
              <a:rPr lang="en-US" altLang="zh-CN" sz="2800" kern="0" dirty="0" smtClean="0"/>
              <a:t>-TE</a:t>
            </a:r>
          </a:p>
        </p:txBody>
      </p:sp>
      <p:grpSp>
        <p:nvGrpSpPr>
          <p:cNvPr id="167" name="Group 166"/>
          <p:cNvGrpSpPr/>
          <p:nvPr/>
        </p:nvGrpSpPr>
        <p:grpSpPr>
          <a:xfrm>
            <a:off x="3404326" y="1608217"/>
            <a:ext cx="5225400" cy="3044141"/>
            <a:chOff x="3404326" y="1608217"/>
            <a:chExt cx="5225400" cy="3044141"/>
          </a:xfrm>
        </p:grpSpPr>
        <p:grpSp>
          <p:nvGrpSpPr>
            <p:cNvPr id="162" name="Group 161"/>
            <p:cNvGrpSpPr/>
            <p:nvPr/>
          </p:nvGrpSpPr>
          <p:grpSpPr>
            <a:xfrm>
              <a:off x="3404326" y="1608217"/>
              <a:ext cx="5225400" cy="3044141"/>
              <a:chOff x="3423612" y="1601883"/>
              <a:chExt cx="5225400" cy="3044141"/>
            </a:xfrm>
          </p:grpSpPr>
          <p:sp>
            <p:nvSpPr>
              <p:cNvPr id="140" name="Freeform 139"/>
              <p:cNvSpPr/>
              <p:nvPr/>
            </p:nvSpPr>
            <p:spPr bwMode="auto">
              <a:xfrm>
                <a:off x="3894440" y="3210764"/>
                <a:ext cx="4461270" cy="613457"/>
              </a:xfrm>
              <a:custGeom>
                <a:avLst/>
                <a:gdLst>
                  <a:gd name="connsiteX0" fmla="*/ 0 w 3402957"/>
                  <a:gd name="connsiteY0" fmla="*/ 0 h 648182"/>
                  <a:gd name="connsiteX1" fmla="*/ 2685326 w 3402957"/>
                  <a:gd name="connsiteY1" fmla="*/ 69448 h 648182"/>
                  <a:gd name="connsiteX2" fmla="*/ 3402957 w 3402957"/>
                  <a:gd name="connsiteY2" fmla="*/ 648182 h 648182"/>
                  <a:gd name="connsiteX3" fmla="*/ 3402957 w 3402957"/>
                  <a:gd name="connsiteY3" fmla="*/ 648182 h 648182"/>
                </a:gdLst>
                <a:ahLst/>
                <a:cxnLst>
                  <a:cxn ang="0">
                    <a:pos x="connsiteX0" y="connsiteY0"/>
                  </a:cxn>
                  <a:cxn ang="0">
                    <a:pos x="connsiteX1" y="connsiteY1"/>
                  </a:cxn>
                  <a:cxn ang="0">
                    <a:pos x="connsiteX2" y="connsiteY2"/>
                  </a:cxn>
                  <a:cxn ang="0">
                    <a:pos x="connsiteX3" y="connsiteY3"/>
                  </a:cxn>
                </a:cxnLst>
                <a:rect l="l" t="t" r="r" b="b"/>
                <a:pathLst>
                  <a:path w="3402957" h="648182">
                    <a:moveTo>
                      <a:pt x="0" y="0"/>
                    </a:moveTo>
                    <a:lnTo>
                      <a:pt x="2685326" y="69448"/>
                    </a:lnTo>
                    <a:cubicBezTo>
                      <a:pt x="3252485" y="177478"/>
                      <a:pt x="3402957" y="648182"/>
                      <a:pt x="3402957" y="648182"/>
                    </a:cubicBezTo>
                    <a:lnTo>
                      <a:pt x="3402957" y="648182"/>
                    </a:lnTo>
                  </a:path>
                </a:pathLst>
              </a:custGeom>
              <a:noFill/>
              <a:ln w="38100" cap="flat" cmpd="sng" algn="ctr">
                <a:solidFill>
                  <a:srgbClr val="E87722"/>
                </a:solidFill>
                <a:prstDash val="solid"/>
                <a:round/>
                <a:headEnd type="none" w="med" len="med"/>
                <a:tailEnd type="triangle" w="lg" len="med"/>
              </a:ln>
              <a:effectLst/>
            </p:spPr>
            <p:txBody>
              <a:bodyPr rtlCol="0" anchor="ctr"/>
              <a:lstStyle/>
              <a:p>
                <a:pPr algn="ctr"/>
                <a:endParaRPr lang="en-US" dirty="0"/>
              </a:p>
            </p:txBody>
          </p:sp>
          <p:sp>
            <p:nvSpPr>
              <p:cNvPr id="143" name="Freeform 142"/>
              <p:cNvSpPr/>
              <p:nvPr/>
            </p:nvSpPr>
            <p:spPr bwMode="auto">
              <a:xfrm>
                <a:off x="7429495" y="3095017"/>
                <a:ext cx="1219517" cy="185195"/>
              </a:xfrm>
              <a:custGeom>
                <a:avLst/>
                <a:gdLst>
                  <a:gd name="connsiteX0" fmla="*/ 0 w 914400"/>
                  <a:gd name="connsiteY0" fmla="*/ 185195 h 185195"/>
                  <a:gd name="connsiteX1" fmla="*/ 914400 w 914400"/>
                  <a:gd name="connsiteY1" fmla="*/ 0 h 185195"/>
                  <a:gd name="connsiteX2" fmla="*/ 914400 w 914400"/>
                  <a:gd name="connsiteY2" fmla="*/ 0 h 185195"/>
                  <a:gd name="connsiteX3" fmla="*/ 879676 w 914400"/>
                  <a:gd name="connsiteY3" fmla="*/ 34724 h 185195"/>
                </a:gdLst>
                <a:ahLst/>
                <a:cxnLst>
                  <a:cxn ang="0">
                    <a:pos x="connsiteX0" y="connsiteY0"/>
                  </a:cxn>
                  <a:cxn ang="0">
                    <a:pos x="connsiteX1" y="connsiteY1"/>
                  </a:cxn>
                  <a:cxn ang="0">
                    <a:pos x="connsiteX2" y="connsiteY2"/>
                  </a:cxn>
                  <a:cxn ang="0">
                    <a:pos x="connsiteX3" y="connsiteY3"/>
                  </a:cxn>
                </a:cxnLst>
                <a:rect l="l" t="t" r="r" b="b"/>
                <a:pathLst>
                  <a:path w="914400" h="185195">
                    <a:moveTo>
                      <a:pt x="0" y="185195"/>
                    </a:moveTo>
                    <a:lnTo>
                      <a:pt x="914400" y="0"/>
                    </a:lnTo>
                    <a:lnTo>
                      <a:pt x="914400" y="0"/>
                    </a:lnTo>
                    <a:lnTo>
                      <a:pt x="879676" y="34724"/>
                    </a:lnTo>
                  </a:path>
                </a:pathLst>
              </a:custGeom>
              <a:noFill/>
              <a:ln w="38100" cap="flat" cmpd="sng" algn="ctr">
                <a:solidFill>
                  <a:srgbClr val="E87722"/>
                </a:solidFill>
                <a:prstDash val="solid"/>
                <a:round/>
                <a:headEnd type="none" w="med" len="med"/>
                <a:tailEnd type="triangle" w="lg" len="med"/>
              </a:ln>
              <a:effectLst/>
            </p:spPr>
            <p:txBody>
              <a:bodyPr rtlCol="0" anchor="ctr"/>
              <a:lstStyle/>
              <a:p>
                <a:pPr algn="ctr"/>
                <a:endParaRPr lang="en-US" dirty="0"/>
              </a:p>
            </p:txBody>
          </p:sp>
          <p:grpSp>
            <p:nvGrpSpPr>
              <p:cNvPr id="161" name="Group 160"/>
              <p:cNvGrpSpPr/>
              <p:nvPr/>
            </p:nvGrpSpPr>
            <p:grpSpPr>
              <a:xfrm>
                <a:off x="3423612" y="1601883"/>
                <a:ext cx="3527338" cy="3044141"/>
                <a:chOff x="3423612" y="1601883"/>
                <a:chExt cx="3527338" cy="3044141"/>
              </a:xfrm>
            </p:grpSpPr>
            <p:sp>
              <p:nvSpPr>
                <p:cNvPr id="138" name="Freeform 137"/>
                <p:cNvSpPr/>
                <p:nvPr/>
              </p:nvSpPr>
              <p:spPr bwMode="auto">
                <a:xfrm>
                  <a:off x="3423612" y="1601883"/>
                  <a:ext cx="3527338" cy="3044141"/>
                </a:xfrm>
                <a:custGeom>
                  <a:avLst/>
                  <a:gdLst>
                    <a:gd name="connsiteX0" fmla="*/ 272005 w 2656390"/>
                    <a:gd name="connsiteY0" fmla="*/ 0 h 3102015"/>
                    <a:gd name="connsiteX1" fmla="*/ 295154 w 2656390"/>
                    <a:gd name="connsiteY1" fmla="*/ 740779 h 3102015"/>
                    <a:gd name="connsiteX2" fmla="*/ 306729 w 2656390"/>
                    <a:gd name="connsiteY2" fmla="*/ 1620455 h 3102015"/>
                    <a:gd name="connsiteX3" fmla="*/ 2135529 w 2656390"/>
                    <a:gd name="connsiteY3" fmla="*/ 2349660 h 3102015"/>
                    <a:gd name="connsiteX4" fmla="*/ 2656390 w 2656390"/>
                    <a:gd name="connsiteY4" fmla="*/ 3102015 h 3102015"/>
                    <a:gd name="connsiteX5" fmla="*/ 2656390 w 2656390"/>
                    <a:gd name="connsiteY5" fmla="*/ 3102015 h 310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56390" h="3102015">
                      <a:moveTo>
                        <a:pt x="272005" y="0"/>
                      </a:moveTo>
                      <a:cubicBezTo>
                        <a:pt x="280686" y="235351"/>
                        <a:pt x="289367" y="470703"/>
                        <a:pt x="295154" y="740779"/>
                      </a:cubicBezTo>
                      <a:cubicBezTo>
                        <a:pt x="300941" y="1010855"/>
                        <a:pt x="0" y="1352308"/>
                        <a:pt x="306729" y="1620455"/>
                      </a:cubicBezTo>
                      <a:cubicBezTo>
                        <a:pt x="613458" y="1888602"/>
                        <a:pt x="1743919" y="2102733"/>
                        <a:pt x="2135529" y="2349660"/>
                      </a:cubicBezTo>
                      <a:cubicBezTo>
                        <a:pt x="2527139" y="2596587"/>
                        <a:pt x="2656390" y="3102015"/>
                        <a:pt x="2656390" y="3102015"/>
                      </a:cubicBezTo>
                      <a:lnTo>
                        <a:pt x="2656390" y="3102015"/>
                      </a:lnTo>
                    </a:path>
                  </a:pathLst>
                </a:custGeom>
                <a:noFill/>
                <a:ln w="38100" cap="flat" cmpd="sng" algn="ctr">
                  <a:solidFill>
                    <a:srgbClr val="E87722"/>
                  </a:solidFill>
                  <a:prstDash val="solid"/>
                  <a:round/>
                  <a:headEnd type="none" w="med" len="med"/>
                  <a:tailEnd type="triangle" w="lg" len="med"/>
                </a:ln>
                <a:effectLst/>
              </p:spPr>
              <p:txBody>
                <a:bodyPr rtlCol="0" anchor="ctr"/>
                <a:lstStyle/>
                <a:p>
                  <a:pPr algn="ctr"/>
                  <a:endParaRPr lang="en-US" dirty="0"/>
                </a:p>
              </p:txBody>
            </p:sp>
            <p:grpSp>
              <p:nvGrpSpPr>
                <p:cNvPr id="10" name="Group 163"/>
                <p:cNvGrpSpPr/>
                <p:nvPr/>
              </p:nvGrpSpPr>
              <p:grpSpPr>
                <a:xfrm>
                  <a:off x="3859705" y="2537411"/>
                  <a:ext cx="1288595" cy="215444"/>
                  <a:chOff x="6016731" y="1815780"/>
                  <a:chExt cx="966195" cy="215444"/>
                </a:xfrm>
              </p:grpSpPr>
              <p:sp>
                <p:nvSpPr>
                  <p:cNvPr id="166" name="TextBox 165"/>
                  <p:cNvSpPr txBox="1"/>
                  <p:nvPr/>
                </p:nvSpPr>
                <p:spPr>
                  <a:xfrm>
                    <a:off x="6016731" y="1815780"/>
                    <a:ext cx="486135" cy="215444"/>
                  </a:xfrm>
                  <a:prstGeom prst="rect">
                    <a:avLst/>
                  </a:prstGeom>
                  <a:solidFill>
                    <a:srgbClr val="E87722"/>
                  </a:solidFill>
                  <a:ln>
                    <a:solidFill>
                      <a:schemeClr val="tx1"/>
                    </a:solidFill>
                  </a:ln>
                </p:spPr>
                <p:txBody>
                  <a:bodyPr wrap="square" rtlCol="0">
                    <a:spAutoFit/>
                  </a:bodyPr>
                  <a:lstStyle/>
                  <a:p>
                    <a:r>
                      <a:rPr lang="en-US" sz="800" dirty="0" smtClean="0"/>
                      <a:t>Ly2</a:t>
                    </a:r>
                    <a:endParaRPr lang="en-US" sz="800" dirty="0"/>
                  </a:p>
                </p:txBody>
              </p:sp>
              <p:sp>
                <p:nvSpPr>
                  <p:cNvPr id="168" name="TextBox 167"/>
                  <p:cNvSpPr txBox="1"/>
                  <p:nvPr/>
                </p:nvSpPr>
                <p:spPr>
                  <a:xfrm>
                    <a:off x="6496791" y="1815780"/>
                    <a:ext cx="486135" cy="215444"/>
                  </a:xfrm>
                  <a:prstGeom prst="rect">
                    <a:avLst/>
                  </a:prstGeom>
                  <a:solidFill>
                    <a:schemeClr val="bg1"/>
                  </a:solidFill>
                  <a:ln>
                    <a:solidFill>
                      <a:schemeClr val="tx1"/>
                    </a:solidFill>
                  </a:ln>
                </p:spPr>
                <p:txBody>
                  <a:bodyPr wrap="square" rtlCol="0">
                    <a:spAutoFit/>
                  </a:bodyPr>
                  <a:lstStyle/>
                  <a:p>
                    <a:endParaRPr lang="en-US" sz="800" dirty="0"/>
                  </a:p>
                </p:txBody>
              </p:sp>
            </p:grpSp>
          </p:grpSp>
        </p:grpSp>
        <p:sp>
          <p:nvSpPr>
            <p:cNvPr id="164" name="Freeform 163"/>
            <p:cNvSpPr/>
            <p:nvPr/>
          </p:nvSpPr>
          <p:spPr bwMode="auto">
            <a:xfrm>
              <a:off x="6225540" y="3893820"/>
              <a:ext cx="1478280" cy="716280"/>
            </a:xfrm>
            <a:custGeom>
              <a:avLst/>
              <a:gdLst>
                <a:gd name="connsiteX0" fmla="*/ 0 w 1478280"/>
                <a:gd name="connsiteY0" fmla="*/ 0 h 716280"/>
                <a:gd name="connsiteX1" fmla="*/ 609600 w 1478280"/>
                <a:gd name="connsiteY1" fmla="*/ 342900 h 716280"/>
                <a:gd name="connsiteX2" fmla="*/ 1478280 w 1478280"/>
                <a:gd name="connsiteY2" fmla="*/ 716280 h 716280"/>
                <a:gd name="connsiteX3" fmla="*/ 1478280 w 1478280"/>
                <a:gd name="connsiteY3" fmla="*/ 716280 h 716280"/>
              </a:gdLst>
              <a:ahLst/>
              <a:cxnLst>
                <a:cxn ang="0">
                  <a:pos x="connsiteX0" y="connsiteY0"/>
                </a:cxn>
                <a:cxn ang="0">
                  <a:pos x="connsiteX1" y="connsiteY1"/>
                </a:cxn>
                <a:cxn ang="0">
                  <a:pos x="connsiteX2" y="connsiteY2"/>
                </a:cxn>
                <a:cxn ang="0">
                  <a:pos x="connsiteX3" y="connsiteY3"/>
                </a:cxn>
              </a:cxnLst>
              <a:rect l="l" t="t" r="r" b="b"/>
              <a:pathLst>
                <a:path w="1478280" h="716280">
                  <a:moveTo>
                    <a:pt x="0" y="0"/>
                  </a:moveTo>
                  <a:cubicBezTo>
                    <a:pt x="181610" y="111760"/>
                    <a:pt x="363220" y="223520"/>
                    <a:pt x="609600" y="342900"/>
                  </a:cubicBezTo>
                  <a:cubicBezTo>
                    <a:pt x="855980" y="462280"/>
                    <a:pt x="1478280" y="716280"/>
                    <a:pt x="1478280" y="716280"/>
                  </a:cubicBezTo>
                  <a:lnTo>
                    <a:pt x="1478280" y="716280"/>
                  </a:lnTo>
                </a:path>
              </a:pathLst>
            </a:custGeom>
            <a:noFill/>
            <a:ln w="38100" cap="flat" cmpd="sng" algn="ctr">
              <a:solidFill>
                <a:srgbClr val="FF9933"/>
              </a:solidFill>
              <a:prstDash val="solid"/>
              <a:round/>
              <a:headEnd type="none" w="med" len="med"/>
              <a:tailEnd type="triangle" w="lg" len="med"/>
            </a:ln>
            <a:effectLst/>
          </p:spPr>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blinds(horizontal)">
                                      <p:cBhvr>
                                        <p:cTn id="7" dur="500"/>
                                        <p:tgtEl>
                                          <p:spTgt spid="16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5"/>
                                        </p:tgtEl>
                                        <p:attrNameLst>
                                          <p:attrName>style.visibility</p:attrName>
                                        </p:attrNameLst>
                                      </p:cBhvr>
                                      <p:to>
                                        <p:strVal val="visible"/>
                                      </p:to>
                                    </p:set>
                                    <p:animEffect transition="in" filter="blinds(horizontal)">
                                      <p:cBhvr>
                                        <p:cTn id="12" dur="500"/>
                                        <p:tgtEl>
                                          <p:spTgt spid="17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9"/>
                                        </p:tgtEl>
                                        <p:attrNameLst>
                                          <p:attrName>style.visibility</p:attrName>
                                        </p:attrNameLst>
                                      </p:cBhvr>
                                      <p:to>
                                        <p:strVal val="visible"/>
                                      </p:to>
                                    </p:set>
                                    <p:animEffect transition="in" filter="blinds(horizontal)">
                                      <p:cBhvr>
                                        <p:cTn id="17" dur="500"/>
                                        <p:tgtEl>
                                          <p:spTgt spid="17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par>
                                <p:cTn id="28" presetID="4" presetClass="exit" presetSubtype="16" fill="hold" nodeType="withEffect">
                                  <p:stCondLst>
                                    <p:cond delay="0"/>
                                  </p:stCondLst>
                                  <p:childTnLst>
                                    <p:animEffect transition="out" filter="box(in)">
                                      <p:cBhvr>
                                        <p:cTn id="29" dur="500"/>
                                        <p:tgtEl>
                                          <p:spTgt spid="167"/>
                                        </p:tgtEl>
                                      </p:cBhvr>
                                    </p:animEffect>
                                    <p:set>
                                      <p:cBhvr>
                                        <p:cTn id="30" dur="1" fill="hold">
                                          <p:stCondLst>
                                            <p:cond delay="499"/>
                                          </p:stCondLst>
                                        </p:cTn>
                                        <p:tgtEl>
                                          <p:spTgt spid="167"/>
                                        </p:tgtEl>
                                        <p:attrNameLst>
                                          <p:attrName>style.visibility</p:attrName>
                                        </p:attrNameLst>
                                      </p:cBhvr>
                                      <p:to>
                                        <p:strVal val="hidden"/>
                                      </p:to>
                                    </p:set>
                                  </p:childTnLst>
                                </p:cTn>
                              </p:par>
                              <p:par>
                                <p:cTn id="31" presetID="3" presetClass="exit" presetSubtype="10" fill="hold" nodeType="withEffect">
                                  <p:stCondLst>
                                    <p:cond delay="0"/>
                                  </p:stCondLst>
                                  <p:childTnLst>
                                    <p:animEffect transition="out" filter="blinds(horizontal)">
                                      <p:cBhvr>
                                        <p:cTn id="32" dur="500"/>
                                        <p:tgtEl>
                                          <p:spTgt spid="175"/>
                                        </p:tgtEl>
                                      </p:cBhvr>
                                    </p:animEffect>
                                    <p:set>
                                      <p:cBhvr>
                                        <p:cTn id="33" dur="1" fill="hold">
                                          <p:stCondLst>
                                            <p:cond delay="499"/>
                                          </p:stCondLst>
                                        </p:cTn>
                                        <p:tgtEl>
                                          <p:spTgt spid="1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760" y="296652"/>
            <a:ext cx="5271803" cy="1143000"/>
          </a:xfrm>
        </p:spPr>
        <p:txBody>
          <a:bodyPr/>
          <a:lstStyle/>
          <a:p>
            <a:pPr eaLnBrk="1" hangingPunct="1"/>
            <a:r>
              <a:rPr lang="en-US" altLang="zh-CN" dirty="0" smtClean="0">
                <a:solidFill>
                  <a:srgbClr val="C00000"/>
                </a:solidFill>
              </a:rPr>
              <a:t>Next Steps</a:t>
            </a:r>
          </a:p>
        </p:txBody>
      </p:sp>
      <p:sp>
        <p:nvSpPr>
          <p:cNvPr id="10243" name="Rectangle 2"/>
          <p:cNvSpPr>
            <a:spLocks noChangeArrowheads="1"/>
          </p:cNvSpPr>
          <p:nvPr/>
        </p:nvSpPr>
        <p:spPr bwMode="auto">
          <a:xfrm>
            <a:off x="4465214" y="6237289"/>
            <a:ext cx="2670988" cy="369332"/>
          </a:xfrm>
          <a:prstGeom prst="rect">
            <a:avLst/>
          </a:prstGeom>
          <a:noFill/>
          <a:ln w="9525">
            <a:noFill/>
            <a:miter lim="800000"/>
            <a:headEnd/>
            <a:tailEnd/>
          </a:ln>
        </p:spPr>
        <p:txBody>
          <a:bodyPr wrap="none">
            <a:spAutoFit/>
          </a:bodyPr>
          <a:lstStyle/>
          <a:p>
            <a:r>
              <a:rPr lang="en-US" altLang="zh-CN" sz="1800"/>
              <a:t>84</a:t>
            </a:r>
            <a:r>
              <a:rPr lang="en-US" altLang="zh-CN" sz="1800" baseline="30000"/>
              <a:t>th</a:t>
            </a:r>
            <a:r>
              <a:rPr lang="en-US" altLang="zh-CN" sz="1800"/>
              <a:t> IETF @ Vancouver</a:t>
            </a:r>
          </a:p>
        </p:txBody>
      </p:sp>
      <p:sp>
        <p:nvSpPr>
          <p:cNvPr id="5" name="Rectangle 3"/>
          <p:cNvSpPr txBox="1">
            <a:spLocks noChangeArrowheads="1"/>
          </p:cNvSpPr>
          <p:nvPr/>
        </p:nvSpPr>
        <p:spPr bwMode="auto">
          <a:xfrm>
            <a:off x="609759" y="1124744"/>
            <a:ext cx="10975975" cy="137728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Clr>
                <a:srgbClr val="990000"/>
              </a:buClr>
              <a:defRPr/>
            </a:pPr>
            <a:endParaRPr lang="en-US" altLang="zh-CN" sz="2400" dirty="0" smtClean="0"/>
          </a:p>
          <a:p>
            <a:pPr marL="342900" marR="0" lvl="0" indent="-342900" algn="l" defTabSz="914400" rtl="0" eaLnBrk="0" fontAlgn="base" latinLnBrk="0" hangingPunct="0">
              <a:lnSpc>
                <a:spcPct val="100000"/>
              </a:lnSpc>
              <a:spcBef>
                <a:spcPct val="20000"/>
              </a:spcBef>
              <a:spcAft>
                <a:spcPct val="0"/>
              </a:spcAft>
              <a:buClr>
                <a:srgbClr val="990000"/>
              </a:buClr>
              <a:buSzTx/>
              <a:buFontTx/>
              <a:buChar char="•"/>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宋体" pitchFamily="2" charset="-122"/>
              </a:rPr>
              <a:t>Looking for feedbacks from you!</a:t>
            </a:r>
          </a:p>
          <a:p>
            <a:pPr marL="342900" indent="-342900" eaLnBrk="0" hangingPunct="0">
              <a:spcBef>
                <a:spcPct val="20000"/>
              </a:spcBef>
              <a:buClr>
                <a:srgbClr val="990000"/>
              </a:buClr>
              <a:buFontTx/>
              <a:buChar char="•"/>
              <a:defRPr/>
            </a:pPr>
            <a:r>
              <a:rPr lang="en-US" altLang="zh-CN" sz="2400" dirty="0" smtClean="0"/>
              <a:t>Suggestions? Questions? Comments?</a:t>
            </a:r>
          </a:p>
          <a:p>
            <a:pPr marL="342900" marR="0" lvl="0" indent="-342900" algn="l" defTabSz="914400" rtl="0" eaLnBrk="0" fontAlgn="base" latinLnBrk="0" hangingPunct="0">
              <a:lnSpc>
                <a:spcPct val="100000"/>
              </a:lnSpc>
              <a:spcBef>
                <a:spcPct val="20000"/>
              </a:spcBef>
              <a:spcAft>
                <a:spcPct val="0"/>
              </a:spcAft>
              <a:buClr>
                <a:srgbClr val="990000"/>
              </a:buClr>
              <a:buSzTx/>
              <a:buFontTx/>
              <a:buChar char="•"/>
              <a:tabLst/>
              <a:defRPr/>
            </a:pPr>
            <a:endParaRPr lang="en-US" sz="2400" kern="0" dirty="0" smtClean="0">
              <a:cs typeface="宋体" pitchFamily="2" charset="-122"/>
            </a:endParaRPr>
          </a:p>
          <a:p>
            <a:pPr marL="342900" marR="0" lvl="0" indent="-342900" algn="l" defTabSz="914400" rtl="0" eaLnBrk="0" fontAlgn="base" latinLnBrk="0" hangingPunct="0">
              <a:lnSpc>
                <a:spcPct val="100000"/>
              </a:lnSpc>
              <a:spcBef>
                <a:spcPct val="20000"/>
              </a:spcBef>
              <a:spcAft>
                <a:spcPct val="0"/>
              </a:spcAft>
              <a:buClr>
                <a:srgbClr val="990000"/>
              </a:buClr>
              <a:buSzTx/>
              <a:buFontTx/>
              <a:buChar char="•"/>
              <a:tabLst/>
              <a:defRPr/>
            </a:pPr>
            <a:endParaRPr kumimoji="0" lang="en-US" sz="2400" b="1" i="0" u="none" strike="noStrike" kern="0" cap="none" spc="0" normalizeH="0" baseline="0" noProof="0" dirty="0" smtClean="0">
              <a:ln>
                <a:noFill/>
              </a:ln>
              <a:solidFill>
                <a:schemeClr val="tx1"/>
              </a:solidFill>
              <a:effectLst/>
              <a:uLnTx/>
              <a:uFillTx/>
              <a:latin typeface="+mn-lt"/>
              <a:ea typeface="+mn-ea"/>
              <a:cs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a:themeElements>
    <a:clrScheme name="1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1_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1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1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1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1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1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1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1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1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1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1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1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1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1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3_default">
      <a:majorFont>
        <a:latin typeface="FrutigerNext LT Medium"/>
        <a:ea typeface="SimSun"/>
        <a:cs typeface=""/>
      </a:majorFont>
      <a:minorFont>
        <a:latin typeface="FrutigerNext LT Medium"/>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noFill/>
        <a:ln>
          <a:solidFill>
            <a:schemeClr val="bg1">
              <a:lumMod val="65000"/>
            </a:schemeClr>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a:lstStyle/>
    </a:lnDef>
    <a:txDef>
      <a:spPr>
        <a:noFill/>
      </a:spPr>
      <a:bodyPr wrap="square" rtlCol="0">
        <a:spAutoFit/>
      </a:bodyPr>
      <a:lstStyle>
        <a:defPPr>
          <a:defRPr sz="1400" dirty="0"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noFill/>
        <a:ln w="9525" cap="flat" cmpd="sng" algn="ctr">
          <a:solidFill>
            <a:schemeClr val="tx1"/>
          </a:solidFill>
          <a:prstDash val="solid"/>
          <a:round/>
          <a:headEnd type="none" w="med" len="med"/>
          <a:tailEnd type="arrow"/>
        </a:ln>
        <a:effectLst/>
      </a:spPr>
      <a:body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default">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SimSun"/>
      </a:majorFont>
      <a:minorFont>
        <a:latin typeface="FrutigerNext LT Medium"/>
        <a:ea typeface="华文细黑"/>
        <a:cs typeface="SimSu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16比9PPT模板</Template>
  <TotalTime>85736</TotalTime>
  <Words>1400</Words>
  <Application>Microsoft Office PowerPoint</Application>
  <PresentationFormat>Custom</PresentationFormat>
  <Paragraphs>376</Paragraphs>
  <Slides>9</Slides>
  <Notes>7</Notes>
  <HiddenSlides>0</HiddenSlides>
  <MMClips>0</MMClips>
  <ScaleCrop>false</ScaleCrop>
  <HeadingPairs>
    <vt:vector size="4" baseType="variant">
      <vt:variant>
        <vt:lpstr>Theme</vt:lpstr>
      </vt:variant>
      <vt:variant>
        <vt:i4>10</vt:i4>
      </vt:variant>
      <vt:variant>
        <vt:lpstr>Slide Titles</vt:lpstr>
      </vt:variant>
      <vt:variant>
        <vt:i4>9</vt:i4>
      </vt:variant>
    </vt:vector>
  </HeadingPairs>
  <TitlesOfParts>
    <vt:vector size="19" baseType="lpstr">
      <vt:lpstr>default</vt:lpstr>
      <vt:lpstr>1_default</vt:lpstr>
      <vt:lpstr>3_default</vt:lpstr>
      <vt:lpstr>2_default</vt:lpstr>
      <vt:lpstr>19_主题1</vt:lpstr>
      <vt:lpstr>4_default</vt:lpstr>
      <vt:lpstr>5_default</vt:lpstr>
      <vt:lpstr>1_自定义设计方案</vt:lpstr>
      <vt:lpstr>6_default</vt:lpstr>
      <vt:lpstr>Blank Presentation</vt:lpstr>
      <vt:lpstr>Fast Reroute for Receiver-Driven mRSVP-TE draft-zlj-mpls-mrsvp-te-frr-00.txt</vt:lpstr>
      <vt:lpstr>Slide 2</vt:lpstr>
      <vt:lpstr>Slide 3</vt:lpstr>
      <vt:lpstr>Slide 4</vt:lpstr>
      <vt:lpstr>Slide 5</vt:lpstr>
      <vt:lpstr>Slide 6</vt:lpstr>
      <vt:lpstr>Slide 7</vt:lpstr>
      <vt:lpstr>Slide 8</vt:lpstr>
      <vt:lpstr>Next Steps</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subject>Mobile World Congress 2010</dc:subject>
  <dc:creator>Jean Cai Zuanhua &amp; Sean Liu Qingliang</dc:creator>
  <cp:lastModifiedBy>k00725995</cp:lastModifiedBy>
  <cp:revision>3795</cp:revision>
  <dcterms:created xsi:type="dcterms:W3CDTF">2009-12-22T06:27:04Z</dcterms:created>
  <dcterms:modified xsi:type="dcterms:W3CDTF">2012-07-26T21:38:28Z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(5)PdongcdJc3DPFHRGCyXd9pLCLx+ZkfqmUrAFSy7LUoY8r20qqYC3Gs0715xQw0whwmMjIx3n_x000d_
zxFzvQv5ILjWw4lycIujCO16O1XzCqB9unoUBfWdOW5uczAO43DLbKX4fZn869P2OD8L0bBT_x000d_
vaP1ug5O5c/o+qFmJomXnJEI/7m/tyde0TgfuTUVsVh9s9sNOXo0wxDKRLLrBKxEWv3UAN4r_x000d_
9zfSGmmnHMiN4pCotr</vt:lpwstr>
  </property>
  <property fmtid="{D5CDD505-2E9C-101B-9397-08002B2CF9AE}" pid="3" name="_ms_pID_7253431">
    <vt:lpwstr>uk2/Kap7gu3JiJUZDkGO5Gn6DsDvYZQEOHLdwQzY3pbAABg5nNsK48_x000d_
J2yfK3uMNixG8KpFIhffDyDsaKBMhKlmoDuKDg+rc1vXrwnwU/YpTjeYaF/OO5GB4sD3fnux_x000d_
Zld9Y/uFL9O/+XtJ23J8VTScAknSRQCYoQa8QsKgSvjjT7V1j8LBfhU9WbPUzuxsjkt5LZOU_x000d_
Dv2LrNGPAabKPWNK9rvNuHcar2s5oTVnlNTp</vt:lpwstr>
  </property>
  <property fmtid="{D5CDD505-2E9C-101B-9397-08002B2CF9AE}" pid="4" name="_ms_pID_7253432">
    <vt:lpwstr>Q8tlJfNRYU70ti2cZehQDilwrxVmcBiu4RPj_x000d_
bsKCCP0fR9L/3Df980iE8GOyeCDnhi3T7NSm61xmm7Mmrrx7n+5fBXPliT4ADVK1cQ8ZlbkS_x000d_
Catxrln6R2WM3npqkJ73MUFGqjUqh/QohrTTdQTePnCSyU1jfz2LJoYcDSkh3I6D3j4jvPTx_x000d_
gzYzF6426m/t+xpA2EVYSKCo7XFcJCl0B3tsD7aG6uzgcE70gq/8Qn</vt:lpwstr>
  </property>
  <property fmtid="{D5CDD505-2E9C-101B-9397-08002B2CF9AE}" pid="5" name="_ms_pID_7253433">
    <vt:lpwstr>nm+19DoMXSkeXVCQMR_x000d_
zUa29HjVYjD1Cct/HL6eNSh5cDtnWLU8d54pmf+/KFBmse9FAxq1hueXzProcSK1oZnSSY2i_x000d_
pvMLHmfmgiNeLmhuRnZEiffuN1EMs7Cf0f+VZieQFuacY2qBSSQFhUXmZWrksVCoOKFVC/ka_x000d_
9YlSGcZ7PD6ERjWTfVy91yViYTTQRG0HLoHquPFP96cdOWqxi+4f480/uOGS6UroOqRUjTEs</vt:lpwstr>
  </property>
  <property fmtid="{D5CDD505-2E9C-101B-9397-08002B2CF9AE}" pid="6" name="_ms_pID_7253434">
    <vt:lpwstr>_x000d_
hHIzeyC2vaGGSglEbhUea7pVhhAFlFqmv8dv7ybxOAz41w+/ymCL5Y4ahlrHvpL78kltPvx3_x000d_
21iO7mAi8ADGJFvH/x29ilYKmwG22a55SQl5BQ==</vt:lpwstr>
  </property>
  <property fmtid="{D5CDD505-2E9C-101B-9397-08002B2CF9AE}" pid="7" name="sflag">
    <vt:lpwstr>1343338630</vt:lpwstr>
  </property>
</Properties>
</file>