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8303-1149-8D40-98AB-0C9D8C175F05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5A473-038D-6F42-B0F7-451162307A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 Label Stacks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MPLS part 2, IETF 84</a:t>
            </a:r>
          </a:p>
          <a:p>
            <a:r>
              <a:rPr lang="en-US" dirty="0"/>
              <a:t>s</a:t>
            </a:r>
            <a:r>
              <a:rPr lang="en-US" dirty="0" smtClean="0"/>
              <a:t>peaker: </a:t>
            </a:r>
            <a:r>
              <a:rPr lang="en-US" dirty="0" err="1" smtClean="0"/>
              <a:t>curtis</a:t>
            </a:r>
            <a:r>
              <a:rPr lang="en-US" dirty="0" smtClean="0"/>
              <a:t>; voice: </a:t>
            </a:r>
            <a:r>
              <a:rPr lang="en-US" dirty="0" err="1" smtClean="0"/>
              <a:t>kireeti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the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chip design to focus on these</a:t>
            </a:r>
          </a:p>
          <a:p>
            <a:pPr lvl="1"/>
            <a:r>
              <a:rPr lang="en-US" dirty="0" smtClean="0"/>
              <a:t>Need guidelines on what to watch out for</a:t>
            </a:r>
          </a:p>
          <a:p>
            <a:r>
              <a:rPr lang="en-US" dirty="0" smtClean="0"/>
              <a:t>Change deployment</a:t>
            </a:r>
          </a:p>
          <a:p>
            <a:pPr lvl="1"/>
            <a:r>
              <a:rPr lang="en-US" dirty="0" smtClean="0"/>
              <a:t>Need “traps” to realize there’s an issue, and knobs to tweak behavior</a:t>
            </a:r>
          </a:p>
          <a:p>
            <a:pPr lvl="1"/>
            <a:r>
              <a:rPr lang="en-US" dirty="0" smtClean="0"/>
              <a:t>Limit stats on a given LSP</a:t>
            </a:r>
            <a:endParaRPr lang="en-US" dirty="0" smtClean="0"/>
          </a:p>
          <a:p>
            <a:r>
              <a:rPr lang="en-US" dirty="0" smtClean="0"/>
              <a:t>Change network architecture</a:t>
            </a:r>
          </a:p>
          <a:p>
            <a:pPr lvl="1"/>
            <a:r>
              <a:rPr lang="en-US" dirty="0" smtClean="0"/>
              <a:t>E.g., add an extra hop to avoid multiple </a:t>
            </a:r>
            <a:r>
              <a:rPr lang="en-US" dirty="0" err="1" smtClean="0"/>
              <a:t>UHPs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Okay, So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s this a fairly complete list of problems related to depth of stack and </a:t>
            </a:r>
            <a:r>
              <a:rPr lang="en-US" dirty="0" err="1" smtClean="0"/>
              <a:t>BoS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Survey: who has which problem?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Should the IETF care?  MPLS WG?  </a:t>
            </a:r>
            <a:r>
              <a:rPr lang="en-US" dirty="0" smtClean="0"/>
              <a:t>If so, how:</a:t>
            </a:r>
          </a:p>
          <a:p>
            <a:pPr lvl="1"/>
            <a:r>
              <a:rPr lang="en-US" dirty="0" smtClean="0"/>
              <a:t>BCP?  For what:</a:t>
            </a:r>
          </a:p>
          <a:p>
            <a:pPr lvl="1"/>
            <a:r>
              <a:rPr lang="en-US" dirty="0" smtClean="0"/>
              <a:t>Chip implementation guidelines?</a:t>
            </a:r>
          </a:p>
          <a:p>
            <a:pPr lvl="1"/>
            <a:r>
              <a:rPr lang="en-US" dirty="0" smtClean="0"/>
              <a:t>Deployment guidelines?</a:t>
            </a:r>
          </a:p>
          <a:p>
            <a:pPr lvl="1"/>
            <a:r>
              <a:rPr lang="en-US" dirty="0" smtClean="0"/>
              <a:t>Network architecture guidelines?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WG chairs + </a:t>
            </a:r>
            <a:r>
              <a:rPr lang="en-US" dirty="0" err="1" smtClean="0"/>
              <a:t>ADs</a:t>
            </a:r>
            <a:r>
              <a:rPr lang="en-US" dirty="0" smtClean="0"/>
              <a:t> need to tell us </a:t>
            </a:r>
            <a:r>
              <a:rPr lang="en-US" i="1" dirty="0" smtClean="0">
                <a:solidFill>
                  <a:srgbClr val="FF0000"/>
                </a:solidFill>
              </a:rPr>
              <a:t>whether </a:t>
            </a: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i="1" dirty="0" smtClean="0">
                <a:solidFill>
                  <a:srgbClr val="FF0000"/>
                </a:solidFill>
              </a:rPr>
              <a:t>how </a:t>
            </a:r>
            <a:r>
              <a:rPr lang="en-US" dirty="0" smtClean="0">
                <a:solidFill>
                  <a:srgbClr val="FF0000"/>
                </a:solidFill>
              </a:rPr>
              <a:t>to proceed</a:t>
            </a:r>
            <a:r>
              <a:rPr lang="en-US" dirty="0" smtClean="0"/>
              <a:t>, starting with how much of this in the IETF scope and in the WG scope</a:t>
            </a:r>
          </a:p>
          <a:p>
            <a:r>
              <a:rPr lang="en-US" dirty="0" smtClean="0"/>
              <a:t>Doing a survey might be helpful to evaluate the depth, </a:t>
            </a:r>
            <a:r>
              <a:rPr lang="en-US" dirty="0" err="1" smtClean="0"/>
              <a:t>urm</a:t>
            </a:r>
            <a:r>
              <a:rPr lang="en-US" dirty="0" smtClean="0"/>
              <a:t>, extent of the problem</a:t>
            </a:r>
          </a:p>
          <a:p>
            <a:pPr lvl="1"/>
            <a:r>
              <a:rPr lang="en-US" dirty="0" smtClean="0"/>
              <a:t>Logistics may be tricky (NDA, etc.)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Label Stacks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Curtis’s exploration of several forwarding chips led him to think more about the problems that deep label stacks pose to some of the chips</a:t>
            </a:r>
          </a:p>
          <a:p>
            <a:r>
              <a:rPr lang="en-US" dirty="0" smtClean="0"/>
              <a:t>This is to bring the issue to the MPLS </a:t>
            </a:r>
            <a:r>
              <a:rPr lang="en-US" dirty="0" err="1" smtClean="0"/>
              <a:t>WG’s</a:t>
            </a:r>
            <a:r>
              <a:rPr lang="en-US" dirty="0" smtClean="0"/>
              <a:t> attention, and figure out what (if anything) should be done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with Entropy 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issue is general, and not related to processing entropy labels per se (or load balancing or …)</a:t>
            </a:r>
          </a:p>
          <a:p>
            <a:r>
              <a:rPr lang="en-US" dirty="0" smtClean="0"/>
              <a:t>However, </a:t>
            </a:r>
            <a:r>
              <a:rPr lang="en-US" dirty="0" err="1" smtClean="0"/>
              <a:t>ELs</a:t>
            </a:r>
            <a:r>
              <a:rPr lang="en-US" dirty="0" smtClean="0"/>
              <a:t> contribute to deeper stacks</a:t>
            </a:r>
          </a:p>
          <a:p>
            <a:pPr lvl="1"/>
            <a:r>
              <a:rPr lang="en-US" dirty="0" smtClean="0"/>
              <a:t>The entropy label means one more label</a:t>
            </a:r>
          </a:p>
          <a:p>
            <a:pPr lvl="1"/>
            <a:r>
              <a:rPr lang="en-US" dirty="0" smtClean="0"/>
              <a:t>ELI means yet another label</a:t>
            </a:r>
          </a:p>
          <a:p>
            <a:pPr lvl="1"/>
            <a:r>
              <a:rPr lang="en-US" dirty="0" smtClean="0"/>
              <a:t>The idea of inserting multiple </a:t>
            </a:r>
            <a:r>
              <a:rPr lang="en-US" dirty="0" err="1" smtClean="0"/>
              <a:t>ELs</a:t>
            </a:r>
            <a:r>
              <a:rPr lang="en-US" dirty="0" smtClean="0"/>
              <a:t> in a label stack further increases the depth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1: deep label </a:t>
            </a:r>
            <a:r>
              <a:rPr lang="en-US" b="1" dirty="0" smtClean="0"/>
              <a:t>operations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Usually, label operations work with just the top label or two</a:t>
            </a:r>
          </a:p>
          <a:p>
            <a:r>
              <a:rPr lang="en-US" dirty="0" smtClean="0"/>
              <a:t>However, sometimes many labels have to be pushed/popped/swapped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easonable to limit number of labels that can be processed =&gt; potentially expensive ASIC resources</a:t>
            </a:r>
          </a:p>
          <a:p>
            <a:pPr lvl="1"/>
            <a:r>
              <a:rPr lang="en-US" dirty="0" smtClean="0"/>
              <a:t>As with many such limits (640K anyone?), time overruns the limit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vs. UHP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Penultimate hop popping (PHP) is a clever way to distribute deep label operations across several boxes</a:t>
            </a:r>
          </a:p>
          <a:p>
            <a:pPr lvl="1"/>
            <a:r>
              <a:rPr lang="en-US" dirty="0" smtClean="0"/>
              <a:t>However, PHP means that the data plane of an LSP stops short of the control plane</a:t>
            </a:r>
          </a:p>
          <a:p>
            <a:pPr lvl="1"/>
            <a:r>
              <a:rPr lang="en-US" dirty="0" smtClean="0"/>
              <a:t>Theoretical issue: “MPLS architecture is impure”</a:t>
            </a:r>
          </a:p>
          <a:p>
            <a:pPr lvl="1"/>
            <a:r>
              <a:rPr lang="en-US" dirty="0" smtClean="0"/>
              <a:t>Practical issue: “I need stats!”</a:t>
            </a:r>
          </a:p>
          <a:p>
            <a:r>
              <a:rPr lang="en-US" dirty="0" smtClean="0"/>
              <a:t>UHP to get stats means yet more burden to deep label operations: do stats with every pop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Exceeding Limit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a chip do if its imposed limit on label depth is exceeded?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Take a performance hit (lower </a:t>
            </a:r>
            <a:r>
              <a:rPr lang="en-US" dirty="0" err="1" smtClean="0"/>
              <a:t>pps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Drop “violating” packets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Wedge :-)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2: Searching for </a:t>
            </a:r>
            <a:r>
              <a:rPr lang="en-US" dirty="0" err="1" smtClean="0"/>
              <a:t>BoS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if forwarding decisions require just a few labels, there are times when chips look for the label with the </a:t>
            </a:r>
            <a:r>
              <a:rPr lang="en-US" dirty="0" err="1" smtClean="0"/>
              <a:t>BoS</a:t>
            </a:r>
            <a:r>
              <a:rPr lang="en-US" dirty="0" smtClean="0"/>
              <a:t> set</a:t>
            </a:r>
          </a:p>
          <a:p>
            <a:r>
              <a:rPr lang="en-US" dirty="0" smtClean="0"/>
              <a:t>This may be to validate the label stack</a:t>
            </a:r>
          </a:p>
          <a:p>
            <a:r>
              <a:rPr lang="en-US" dirty="0" smtClean="0"/>
              <a:t>This may be for load-balancing purposes</a:t>
            </a:r>
          </a:p>
          <a:p>
            <a:pPr lvl="1"/>
            <a:r>
              <a:rPr lang="en-US" dirty="0" smtClean="0"/>
              <a:t>Pick labels near </a:t>
            </a:r>
            <a:r>
              <a:rPr lang="en-US" dirty="0" err="1" smtClean="0"/>
              <a:t>BoS</a:t>
            </a:r>
            <a:r>
              <a:rPr lang="en-US" dirty="0" smtClean="0"/>
              <a:t> for LB purposes</a:t>
            </a:r>
          </a:p>
          <a:p>
            <a:pPr lvl="1"/>
            <a:r>
              <a:rPr lang="en-US" dirty="0" smtClean="0"/>
              <a:t>Go beyond label stack for fields for LB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Balancing and </a:t>
            </a:r>
            <a:r>
              <a:rPr lang="en-US" dirty="0" err="1" smtClean="0"/>
              <a:t>BoS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the </a:t>
            </a:r>
            <a:r>
              <a:rPr lang="en-US" dirty="0" err="1" smtClean="0"/>
              <a:t>PoV</a:t>
            </a:r>
            <a:r>
              <a:rPr lang="en-US" dirty="0" smtClean="0"/>
              <a:t> of load balancing, labels near the </a:t>
            </a:r>
            <a:r>
              <a:rPr lang="en-US" dirty="0" err="1" smtClean="0"/>
              <a:t>BoS</a:t>
            </a:r>
            <a:r>
              <a:rPr lang="en-US" dirty="0" smtClean="0"/>
              <a:t> are better than labels near the Top of Stack</a:t>
            </a:r>
          </a:p>
          <a:p>
            <a:pPr lvl="1"/>
            <a:r>
              <a:rPr lang="en-US" dirty="0" smtClean="0"/>
              <a:t>think </a:t>
            </a:r>
            <a:r>
              <a:rPr lang="en-US" dirty="0" err="1" smtClean="0"/>
              <a:t>pseudowire</a:t>
            </a:r>
            <a:r>
              <a:rPr lang="en-US" dirty="0" smtClean="0"/>
              <a:t> labels vs. </a:t>
            </a:r>
            <a:r>
              <a:rPr lang="en-US" dirty="0" smtClean="0"/>
              <a:t>tunnel </a:t>
            </a:r>
            <a:r>
              <a:rPr lang="en-US" dirty="0" smtClean="0"/>
              <a:t> labels</a:t>
            </a:r>
          </a:p>
          <a:p>
            <a:r>
              <a:rPr lang="en-US" dirty="0" smtClean="0"/>
              <a:t>Sometimes even this is not enough, and “good” fields for LB come from the payload</a:t>
            </a:r>
          </a:p>
          <a:p>
            <a:pPr lvl="1"/>
            <a:r>
              <a:rPr lang="en-US" dirty="0" smtClean="0"/>
              <a:t>IP fields inside an Ethernet frame in a PW</a:t>
            </a:r>
          </a:p>
          <a:p>
            <a:r>
              <a:rPr lang="en-US" dirty="0" smtClean="0"/>
              <a:t>Fat PW labels and entropy labels obviate the need for this, but these are recent advances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Exceeding Limit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Again, what does a chip do if it doesn’t find a </a:t>
            </a:r>
            <a:r>
              <a:rPr lang="en-US" dirty="0" err="1" smtClean="0"/>
              <a:t>BoS</a:t>
            </a:r>
            <a:r>
              <a:rPr lang="en-US" dirty="0" smtClean="0"/>
              <a:t> label in its “window of search”?</a:t>
            </a:r>
          </a:p>
          <a:p>
            <a:pPr lvl="1"/>
            <a:r>
              <a:rPr lang="en-US" dirty="0" smtClean="0"/>
              <a:t>Discard packet as “malformed”</a:t>
            </a:r>
          </a:p>
          <a:p>
            <a:pPr lvl="1"/>
            <a:r>
              <a:rPr lang="en-US" dirty="0" smtClean="0"/>
              <a:t>Take a performance hit to search further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641</Words>
  <Application>Microsoft Macintosh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Deep Label Stacks</vt:lpstr>
      <vt:lpstr>Deep Label Stacks</vt:lpstr>
      <vt:lpstr>Connection with Entropy Labels</vt:lpstr>
      <vt:lpstr>Problem 1: deep label operations</vt:lpstr>
      <vt:lpstr>PHP vs. UHP</vt:lpstr>
      <vt:lpstr>Exceeding Limit #1</vt:lpstr>
      <vt:lpstr>Problem 2: Searching for BoS</vt:lpstr>
      <vt:lpstr>Load Balancing and BoS</vt:lpstr>
      <vt:lpstr>Exceeding Limit #2</vt:lpstr>
      <vt:lpstr>Addressing the Problems</vt:lpstr>
      <vt:lpstr>Okay, So What?</vt:lpstr>
      <vt:lpstr>Next Step</vt:lpstr>
    </vt:vector>
  </TitlesOfParts>
  <Company>Juniper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Label Stacks</dc:title>
  <dc:creator>Kireeti Kompella</dc:creator>
  <cp:lastModifiedBy>Kireeti Kompella</cp:lastModifiedBy>
  <cp:revision>18</cp:revision>
  <dcterms:created xsi:type="dcterms:W3CDTF">2012-08-02T17:02:13Z</dcterms:created>
  <dcterms:modified xsi:type="dcterms:W3CDTF">2012-08-02T20:58:09Z</dcterms:modified>
</cp:coreProperties>
</file>