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LDP Extensions for 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Multi </a:t>
            </a:r>
            <a:r>
              <a:rPr lang="en-US" b="1" dirty="0"/>
              <a:t>Topology Routing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3886200"/>
            <a:ext cx="6400800" cy="1752600"/>
          </a:xfrm>
        </p:spPr>
        <p:txBody>
          <a:bodyPr>
            <a:noAutofit/>
          </a:bodyPr>
          <a:lstStyle/>
          <a:p>
            <a:r>
              <a:rPr lang="en-US" sz="1600" dirty="0" smtClean="0"/>
              <a:t>Q. Zhao – Huawei</a:t>
            </a:r>
          </a:p>
          <a:p>
            <a:r>
              <a:rPr lang="en-US" sz="1600" dirty="0" smtClean="0"/>
              <a:t>E. Chen - Huawei</a:t>
            </a:r>
            <a:r>
              <a:rPr lang="en-US" sz="1600" dirty="0" smtClean="0"/>
              <a:t>  </a:t>
            </a:r>
          </a:p>
          <a:p>
            <a:r>
              <a:rPr lang="en-US" sz="1600" dirty="0" smtClean="0"/>
              <a:t>L</a:t>
            </a:r>
            <a:r>
              <a:rPr lang="en-US" sz="1600" dirty="0"/>
              <a:t>. Fang </a:t>
            </a:r>
            <a:r>
              <a:rPr lang="en-US" sz="1600" dirty="0" smtClean="0"/>
              <a:t>– Cisco </a:t>
            </a:r>
          </a:p>
          <a:p>
            <a:r>
              <a:rPr lang="en-US" sz="1600" dirty="0" smtClean="0"/>
              <a:t>C</a:t>
            </a:r>
            <a:r>
              <a:rPr lang="en-US" sz="1600" dirty="0"/>
              <a:t>. Zhou </a:t>
            </a:r>
            <a:r>
              <a:rPr lang="en-US" sz="1600" dirty="0" smtClean="0"/>
              <a:t>– Cisco </a:t>
            </a:r>
          </a:p>
          <a:p>
            <a:r>
              <a:rPr lang="en-US" sz="1600" dirty="0"/>
              <a:t>K. </a:t>
            </a:r>
            <a:r>
              <a:rPr lang="en-US" sz="1600" dirty="0" smtClean="0"/>
              <a:t>Kamran – </a:t>
            </a:r>
            <a:r>
              <a:rPr lang="en-US" sz="1600" dirty="0" smtClean="0"/>
              <a:t>Cisco</a:t>
            </a:r>
          </a:p>
          <a:p>
            <a:r>
              <a:rPr lang="en-US" sz="1600" dirty="0" smtClean="0"/>
              <a:t>L</a:t>
            </a:r>
            <a:r>
              <a:rPr lang="en-US" sz="1600" dirty="0"/>
              <a:t>. </a:t>
            </a:r>
            <a:r>
              <a:rPr lang="en-US" sz="1600" dirty="0" smtClean="0"/>
              <a:t>Li – China Mobile</a:t>
            </a:r>
          </a:p>
          <a:p>
            <a:r>
              <a:rPr lang="en-US" sz="1600" dirty="0" smtClean="0"/>
              <a:t>Et </a:t>
            </a:r>
            <a:r>
              <a:rPr lang="en-US" sz="1600" dirty="0" smtClean="0"/>
              <a:t>al. </a:t>
            </a:r>
          </a:p>
          <a:p>
            <a:r>
              <a:rPr lang="en-US" sz="1600" b="1" dirty="0" smtClean="0">
                <a:solidFill>
                  <a:schemeClr val="tx1"/>
                </a:solidFill>
              </a:rPr>
              <a:t>D. King – Old Dog Consulting</a:t>
            </a:r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/>
          </a:p>
          <a:p>
            <a:endParaRPr lang="en-US" sz="1600" dirty="0" smtClean="0"/>
          </a:p>
          <a:p>
            <a:endParaRPr lang="en-US" sz="1600" dirty="0"/>
          </a:p>
        </p:txBody>
      </p:sp>
      <p:sp>
        <p:nvSpPr>
          <p:cNvPr id="4" name="Rectangle 3"/>
          <p:cNvSpPr/>
          <p:nvPr/>
        </p:nvSpPr>
        <p:spPr>
          <a:xfrm>
            <a:off x="3200400" y="6504801"/>
            <a:ext cx="29718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/>
              <a:t>IETF 84 - </a:t>
            </a:r>
            <a:r>
              <a:rPr lang="en-US" sz="1200" dirty="0" smtClean="0"/>
              <a:t>Vancouver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823728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Multi-Topology (MT) routing is supported in IP networks with the use of MT aware IGP protocols. </a:t>
            </a:r>
            <a:endParaRPr lang="en-US" sz="2400" dirty="0" smtClean="0"/>
          </a:p>
          <a:p>
            <a:r>
              <a:rPr lang="en-US" sz="2400" dirty="0" smtClean="0"/>
              <a:t>In </a:t>
            </a:r>
            <a:r>
              <a:rPr lang="en-US" sz="2400" dirty="0"/>
              <a:t>order to provide MT routing within Multiprotocol Label Switching (MPLS) Label Distribution Protocol (LDP) networks new extensions are required. </a:t>
            </a:r>
            <a:endParaRPr lang="en-US" sz="2400" dirty="0" smtClean="0"/>
          </a:p>
          <a:p>
            <a:r>
              <a:rPr lang="en-US" sz="2400" dirty="0" smtClean="0"/>
              <a:t>This </a:t>
            </a:r>
            <a:r>
              <a:rPr lang="en-US" sz="2400" dirty="0"/>
              <a:t>document describes the LDP protocol extensions required to support MT routing in an MPLS environment.</a:t>
            </a:r>
          </a:p>
        </p:txBody>
      </p:sp>
      <p:sp>
        <p:nvSpPr>
          <p:cNvPr id="4" name="Rectangle 3"/>
          <p:cNvSpPr/>
          <p:nvPr/>
        </p:nvSpPr>
        <p:spPr>
          <a:xfrm>
            <a:off x="3200400" y="6504801"/>
            <a:ext cx="29718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/>
              <a:t>IETF 84 - </a:t>
            </a:r>
            <a:r>
              <a:rPr lang="en-US" sz="1200" dirty="0" smtClean="0"/>
              <a:t>Vancouver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168848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Status &amp; Next Steps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draft-ietf-mpls-ldp-multi-topology-04</a:t>
            </a:r>
            <a:endParaRPr lang="en-US" sz="2000" dirty="0" smtClean="0"/>
          </a:p>
          <a:p>
            <a:pPr lvl="1"/>
            <a:r>
              <a:rPr lang="en-US" sz="2000" dirty="0" smtClean="0"/>
              <a:t>Reduced text, moved Requirements and Use Cases to Appendix.</a:t>
            </a:r>
          </a:p>
          <a:p>
            <a:pPr lvl="1"/>
            <a:r>
              <a:rPr lang="en-US" sz="2000" dirty="0" smtClean="0"/>
              <a:t>Implementation feedback has been blended into the document. </a:t>
            </a:r>
          </a:p>
          <a:p>
            <a:pPr lvl="1"/>
            <a:r>
              <a:rPr lang="en-US" sz="2000" dirty="0" smtClean="0"/>
              <a:t>Recently updated error handling &amp; use cases. </a:t>
            </a:r>
          </a:p>
          <a:p>
            <a:pPr lvl="1"/>
            <a:r>
              <a:rPr lang="en-US" sz="2000" dirty="0" smtClean="0"/>
              <a:t>Document </a:t>
            </a:r>
            <a:r>
              <a:rPr lang="en-US" sz="2000" dirty="0"/>
              <a:t>is </a:t>
            </a:r>
            <a:r>
              <a:rPr lang="en-US" sz="2000" dirty="0" smtClean="0"/>
              <a:t>relatively stable.</a:t>
            </a:r>
          </a:p>
          <a:p>
            <a:pPr lvl="1"/>
            <a:endParaRPr lang="en-US" sz="2000" dirty="0"/>
          </a:p>
          <a:p>
            <a:r>
              <a:rPr lang="en-US" sz="2400" dirty="0" smtClean="0"/>
              <a:t>Next Steps</a:t>
            </a:r>
          </a:p>
          <a:p>
            <a:pPr lvl="1"/>
            <a:r>
              <a:rPr lang="en-US" sz="2000" dirty="0" smtClean="0"/>
              <a:t>We would like final reviews from other implementers.</a:t>
            </a:r>
          </a:p>
          <a:p>
            <a:pPr lvl="2"/>
            <a:r>
              <a:rPr lang="en-US" sz="1600" dirty="0" smtClean="0"/>
              <a:t>Use Cases</a:t>
            </a:r>
          </a:p>
          <a:p>
            <a:pPr lvl="2"/>
            <a:r>
              <a:rPr lang="en-US" sz="1600" dirty="0" smtClean="0"/>
              <a:t>Procedures </a:t>
            </a:r>
          </a:p>
          <a:p>
            <a:pPr lvl="2"/>
            <a:r>
              <a:rPr lang="en-US" sz="1600" dirty="0" smtClean="0"/>
              <a:t>Error Handling</a:t>
            </a:r>
          </a:p>
          <a:p>
            <a:pPr lvl="1"/>
            <a:r>
              <a:rPr lang="en-US" sz="2000" dirty="0" smtClean="0"/>
              <a:t>Looking to Last Call next month. </a:t>
            </a:r>
          </a:p>
          <a:p>
            <a:pPr lvl="1"/>
            <a:endParaRPr lang="en-US" sz="2000" dirty="0" smtClean="0"/>
          </a:p>
          <a:p>
            <a:pPr lvl="1"/>
            <a:endParaRPr lang="en-US" sz="20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3200400" y="6504801"/>
            <a:ext cx="29718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/>
              <a:t>IETF 84 - </a:t>
            </a:r>
            <a:r>
              <a:rPr lang="en-US" sz="1200" dirty="0" smtClean="0"/>
              <a:t>Vancouver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0611232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180</Words>
  <Application>Microsoft Office PowerPoint</Application>
  <PresentationFormat>On-screen Show (4:3)</PresentationFormat>
  <Paragraphs>32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LDP Extensions for  Multi Topology Routing </vt:lpstr>
      <vt:lpstr>Motivation</vt:lpstr>
      <vt:lpstr>Current Status &amp; Next Steps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LDP Extensions for Multi Topology Routing</dc:title>
  <dc:creator>daniel.king</dc:creator>
  <cp:lastModifiedBy>daniel.king</cp:lastModifiedBy>
  <cp:revision>7</cp:revision>
  <dcterms:created xsi:type="dcterms:W3CDTF">2006-08-16T00:00:00Z</dcterms:created>
  <dcterms:modified xsi:type="dcterms:W3CDTF">2012-07-27T10:43:56Z</dcterms:modified>
</cp:coreProperties>
</file>