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2" r:id="rId2"/>
    <p:sldId id="273" r:id="rId3"/>
    <p:sldId id="28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60" autoAdjust="0"/>
  </p:normalViewPr>
  <p:slideViewPr>
    <p:cSldViewPr>
      <p:cViewPr>
        <p:scale>
          <a:sx n="90" d="100"/>
          <a:sy n="90" d="100"/>
        </p:scale>
        <p:origin x="-816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B8DC7-E312-1340-AD85-AE7C83B0B7BB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2BDB0-3DF7-2C42-8A14-D538AF188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7369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072D8-180B-4A89-984C-9F25C6E90D62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A2CAB-A4E1-4EDF-AEE5-B36D4BF5A3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1738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23EC-A26D-FD4C-8D70-0EC904381E06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0048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F5BE3-FA36-CB4F-AB38-E85495691255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15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8D57-CF18-5148-BD12-CD5DD2AF0BC4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994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27B7-A152-3B45-8D66-C7EE410074C2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66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F0F60-7AE4-DB4F-A3C4-6F9A545E2D80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990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8F526-A1C1-4744-B140-E75D8FA5C182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9828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055C7-8BDB-6B45-A28B-61A64178B808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917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8E12-32AA-7E4C-AC41-2FA5D2C5E5C0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617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84C9-6EC4-3B43-9F82-8B2D02FAF16D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102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2D53-4D1B-F845-9634-FB5AEB7C3BE3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136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EBED-24F0-2748-A6D5-F1CDFCC42D66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964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52A62-6A38-C24C-B730-5F5020D09F6C}" type="datetime1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6AFD1-0BAD-4B95-A547-19D1805BD1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51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Applicability of RFC6378 to Ring Topologies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124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IETF 84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July, 2012</a:t>
            </a:r>
          </a:p>
          <a:p>
            <a:pPr algn="l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Stewart Bryant (Cisco)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Daniele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Ceccarelli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(Ericsson)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Yaacov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Weingarten	Diego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Caviglia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(Ericsson)</a:t>
            </a:r>
          </a:p>
          <a:p>
            <a:pPr algn="l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Nurit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Sprecher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(NSN)	Francesco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Fondelli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(Ericsson)</a:t>
            </a:r>
          </a:p>
          <a:p>
            <a:pPr algn="l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Marco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Corsi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Altran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	Bo Wu (ZTE)</a:t>
            </a:r>
          </a:p>
          <a:p>
            <a:pPr algn="l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Xuehui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Dai (ZTE)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818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Accepted as WG draft after IETF 81</a:t>
            </a:r>
          </a:p>
          <a:p>
            <a:r>
              <a:rPr lang="en-US" dirty="0" smtClean="0"/>
              <a:t>Two updates to the draft addressed comments that were made during the poll and after</a:t>
            </a:r>
          </a:p>
          <a:p>
            <a:r>
              <a:rPr lang="en-US" dirty="0" smtClean="0"/>
              <a:t>Addresses the following topics</a:t>
            </a:r>
          </a:p>
          <a:p>
            <a:pPr lvl="1"/>
            <a:r>
              <a:rPr lang="en-US" dirty="0" smtClean="0"/>
              <a:t>Protection of paths that have a single ingress and single egress point relative to ring</a:t>
            </a:r>
          </a:p>
          <a:p>
            <a:pPr lvl="1"/>
            <a:r>
              <a:rPr lang="en-US" dirty="0" smtClean="0"/>
              <a:t>Protection of paths that have a single ingress and multiple egress points relative to ring</a:t>
            </a:r>
          </a:p>
          <a:p>
            <a:r>
              <a:rPr lang="en-US" dirty="0" smtClean="0"/>
              <a:t>Demonstrates that Linear Protection (as defined in RFC6378) may be used to support the protection scenarios</a:t>
            </a:r>
          </a:p>
          <a:p>
            <a:r>
              <a:rPr lang="en-US" dirty="0" smtClean="0"/>
              <a:t>Interconnected rings stated to be out of scope, other documents address the issues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033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is stable</a:t>
            </a:r>
          </a:p>
          <a:p>
            <a:r>
              <a:rPr lang="en-US" dirty="0" smtClean="0"/>
              <a:t>Intention is to be Informational Applicability Statement – as stated in title</a:t>
            </a:r>
          </a:p>
          <a:p>
            <a:r>
              <a:rPr lang="en-US" dirty="0" smtClean="0"/>
              <a:t>Does not preclude any other solution – merely proposes that may need to present case for the necessity.</a:t>
            </a:r>
          </a:p>
          <a:p>
            <a:r>
              <a:rPr lang="en-US" dirty="0" smtClean="0"/>
              <a:t>Request WG Last Call </a:t>
            </a:r>
            <a:r>
              <a:rPr lang="en-US" smtClean="0"/>
              <a:t>and publication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AFD1-0BAD-4B95-A547-19D1805BD12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233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2051</TotalTime>
  <Words>152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Applicability of RFC6378 to Ring Topologies</vt:lpstr>
      <vt:lpstr>Background</vt:lpstr>
      <vt:lpstr>Conclusion</vt:lpstr>
    </vt:vector>
  </TitlesOfParts>
  <Company>Infinera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Shared Mesh Protection in MPLS-TP</dc:title>
  <dc:creator>Ping</dc:creator>
  <cp:lastModifiedBy>Your User Name</cp:lastModifiedBy>
  <cp:revision>67</cp:revision>
  <dcterms:created xsi:type="dcterms:W3CDTF">2011-03-28T13:57:54Z</dcterms:created>
  <dcterms:modified xsi:type="dcterms:W3CDTF">2012-07-27T09:52:48Z</dcterms:modified>
</cp:coreProperties>
</file>