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8"/>
  </p:notesMasterIdLst>
  <p:handoutMasterIdLst>
    <p:handoutMasterId r:id="rId9"/>
  </p:handoutMasterIdLst>
  <p:sldIdLst>
    <p:sldId id="601" r:id="rId2"/>
    <p:sldId id="827" r:id="rId3"/>
    <p:sldId id="835" r:id="rId4"/>
    <p:sldId id="828" r:id="rId5"/>
    <p:sldId id="834" r:id="rId6"/>
    <p:sldId id="833" r:id="rId7"/>
  </p:sldIdLst>
  <p:sldSz cx="9144000" cy="6858000" type="overhead"/>
  <p:notesSz cx="7315200" cy="9601200"/>
  <p:defaultTextStyle>
    <a:defPPr>
      <a:defRPr lang="en-US"/>
    </a:defPPr>
    <a:lvl1pPr algn="l" rtl="0" fontAlgn="base">
      <a:spcBef>
        <a:spcPct val="0"/>
      </a:spcBef>
      <a:spcAft>
        <a:spcPct val="0"/>
      </a:spcAft>
      <a:defRPr sz="1400" b="1" kern="1200">
        <a:solidFill>
          <a:schemeClr val="tx1"/>
        </a:solidFill>
        <a:latin typeface="FrutigerNext LT Regular" pitchFamily="34" charset="0"/>
        <a:ea typeface="MS PGothic" pitchFamily="34" charset="-128"/>
        <a:cs typeface="+mn-cs"/>
      </a:defRPr>
    </a:lvl1pPr>
    <a:lvl2pPr marL="417241" algn="l" rtl="0" fontAlgn="base">
      <a:spcBef>
        <a:spcPct val="0"/>
      </a:spcBef>
      <a:spcAft>
        <a:spcPct val="0"/>
      </a:spcAft>
      <a:defRPr sz="1400" b="1" kern="1200">
        <a:solidFill>
          <a:schemeClr val="tx1"/>
        </a:solidFill>
        <a:latin typeface="FrutigerNext LT Regular" pitchFamily="34" charset="0"/>
        <a:ea typeface="MS PGothic" pitchFamily="34" charset="-128"/>
        <a:cs typeface="+mn-cs"/>
      </a:defRPr>
    </a:lvl2pPr>
    <a:lvl3pPr marL="834481" algn="l" rtl="0" fontAlgn="base">
      <a:spcBef>
        <a:spcPct val="0"/>
      </a:spcBef>
      <a:spcAft>
        <a:spcPct val="0"/>
      </a:spcAft>
      <a:defRPr sz="1400" b="1" kern="1200">
        <a:solidFill>
          <a:schemeClr val="tx1"/>
        </a:solidFill>
        <a:latin typeface="FrutigerNext LT Regular" pitchFamily="34" charset="0"/>
        <a:ea typeface="MS PGothic" pitchFamily="34" charset="-128"/>
        <a:cs typeface="+mn-cs"/>
      </a:defRPr>
    </a:lvl3pPr>
    <a:lvl4pPr marL="1251722" algn="l" rtl="0" fontAlgn="base">
      <a:spcBef>
        <a:spcPct val="0"/>
      </a:spcBef>
      <a:spcAft>
        <a:spcPct val="0"/>
      </a:spcAft>
      <a:defRPr sz="1400" b="1" kern="1200">
        <a:solidFill>
          <a:schemeClr val="tx1"/>
        </a:solidFill>
        <a:latin typeface="FrutigerNext LT Regular" pitchFamily="34" charset="0"/>
        <a:ea typeface="MS PGothic" pitchFamily="34" charset="-128"/>
        <a:cs typeface="+mn-cs"/>
      </a:defRPr>
    </a:lvl4pPr>
    <a:lvl5pPr marL="1668963" algn="l" rtl="0" fontAlgn="base">
      <a:spcBef>
        <a:spcPct val="0"/>
      </a:spcBef>
      <a:spcAft>
        <a:spcPct val="0"/>
      </a:spcAft>
      <a:defRPr sz="1400" b="1" kern="1200">
        <a:solidFill>
          <a:schemeClr val="tx1"/>
        </a:solidFill>
        <a:latin typeface="FrutigerNext LT Regular" pitchFamily="34" charset="0"/>
        <a:ea typeface="MS PGothic" pitchFamily="34" charset="-128"/>
        <a:cs typeface="+mn-cs"/>
      </a:defRPr>
    </a:lvl5pPr>
    <a:lvl6pPr marL="2086204" algn="l" defTabSz="834481" rtl="0" eaLnBrk="1" latinLnBrk="0" hangingPunct="1">
      <a:defRPr sz="1400" b="1" kern="1200">
        <a:solidFill>
          <a:schemeClr val="tx1"/>
        </a:solidFill>
        <a:latin typeface="FrutigerNext LT Regular" pitchFamily="34" charset="0"/>
        <a:ea typeface="MS PGothic" pitchFamily="34" charset="-128"/>
        <a:cs typeface="+mn-cs"/>
      </a:defRPr>
    </a:lvl6pPr>
    <a:lvl7pPr marL="2503444" algn="l" defTabSz="834481" rtl="0" eaLnBrk="1" latinLnBrk="0" hangingPunct="1">
      <a:defRPr sz="1400" b="1" kern="1200">
        <a:solidFill>
          <a:schemeClr val="tx1"/>
        </a:solidFill>
        <a:latin typeface="FrutigerNext LT Regular" pitchFamily="34" charset="0"/>
        <a:ea typeface="MS PGothic" pitchFamily="34" charset="-128"/>
        <a:cs typeface="+mn-cs"/>
      </a:defRPr>
    </a:lvl7pPr>
    <a:lvl8pPr marL="2920685" algn="l" defTabSz="834481" rtl="0" eaLnBrk="1" latinLnBrk="0" hangingPunct="1">
      <a:defRPr sz="1400" b="1" kern="1200">
        <a:solidFill>
          <a:schemeClr val="tx1"/>
        </a:solidFill>
        <a:latin typeface="FrutigerNext LT Regular" pitchFamily="34" charset="0"/>
        <a:ea typeface="MS PGothic" pitchFamily="34" charset="-128"/>
        <a:cs typeface="+mn-cs"/>
      </a:defRPr>
    </a:lvl8pPr>
    <a:lvl9pPr marL="3337926" algn="l" defTabSz="834481" rtl="0" eaLnBrk="1" latinLnBrk="0" hangingPunct="1">
      <a:defRPr sz="1400" b="1" kern="1200">
        <a:solidFill>
          <a:schemeClr val="tx1"/>
        </a:solidFill>
        <a:latin typeface="FrutigerNext LT Regular" pitchFamily="34"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50306"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B0D7FA"/>
    <a:srgbClr val="0099CC"/>
    <a:srgbClr val="990000"/>
    <a:srgbClr val="C9F49E"/>
    <a:srgbClr val="FFB953"/>
    <a:srgbClr val="FFDAA3"/>
    <a:srgbClr val="669900"/>
    <a:srgbClr val="D9D9D9"/>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71" autoAdjust="0"/>
    <p:restoredTop sz="88185" autoAdjust="0"/>
  </p:normalViewPr>
  <p:slideViewPr>
    <p:cSldViewPr snapToGrid="0" snapToObjects="1" showGuides="1">
      <p:cViewPr>
        <p:scale>
          <a:sx n="200" d="100"/>
          <a:sy n="200" d="100"/>
        </p:scale>
        <p:origin x="1446" y="2196"/>
      </p:cViewPr>
      <p:guideLst>
        <p:guide orient="horz" pos="457"/>
        <p:guide orient="horz" pos="691"/>
        <p:guide orient="horz" pos="920"/>
        <p:guide orient="horz" pos="3759"/>
        <p:guide orient="horz" pos="2630"/>
        <p:guide pos="2880"/>
        <p:guide pos="476"/>
        <p:guide pos="54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621" eaLnBrk="0" hangingPunct="0">
              <a:spcBef>
                <a:spcPct val="0"/>
              </a:spcBef>
              <a:defRPr sz="1200" b="0" noProof="1">
                <a:latin typeface="Arial" charset="0"/>
              </a:defRPr>
            </a:lvl1pPr>
          </a:lstStyle>
          <a:p>
            <a:pPr>
              <a:defRPr/>
            </a:pPr>
            <a:endParaRPr lang="en-US"/>
          </a:p>
        </p:txBody>
      </p:sp>
      <p:sp>
        <p:nvSpPr>
          <p:cNvPr id="149507"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621" eaLnBrk="0" hangingPunct="0">
              <a:spcBef>
                <a:spcPct val="0"/>
              </a:spcBef>
              <a:defRPr sz="1200" b="0" noProof="1">
                <a:latin typeface="Arial" charset="0"/>
              </a:defRPr>
            </a:lvl1pPr>
          </a:lstStyle>
          <a:p>
            <a:pPr>
              <a:defRPr/>
            </a:pPr>
            <a:endParaRPr lang="zh-CN"/>
          </a:p>
        </p:txBody>
      </p:sp>
      <p:sp>
        <p:nvSpPr>
          <p:cNvPr id="149508"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621" eaLnBrk="0" hangingPunct="0">
              <a:spcBef>
                <a:spcPct val="0"/>
              </a:spcBef>
              <a:defRPr sz="1200" b="0" noProof="1">
                <a:latin typeface="Arial" charset="0"/>
              </a:defRPr>
            </a:lvl1pPr>
          </a:lstStyle>
          <a:p>
            <a:pPr>
              <a:defRPr/>
            </a:pPr>
            <a:endParaRPr lang="en-US"/>
          </a:p>
        </p:txBody>
      </p:sp>
      <p:sp>
        <p:nvSpPr>
          <p:cNvPr id="149509"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621" eaLnBrk="0" hangingPunct="0">
              <a:spcBef>
                <a:spcPct val="0"/>
              </a:spcBef>
              <a:defRPr sz="1200" b="0" noProof="1">
                <a:latin typeface="Arial" charset="0"/>
              </a:defRPr>
            </a:lvl1pPr>
          </a:lstStyle>
          <a:p>
            <a:pPr>
              <a:defRPr/>
            </a:pPr>
            <a:fld id="{39D2EF01-97BD-45D8-BAEE-A9E7D267E15E}" type="slidenum">
              <a:rPr/>
              <a:pPr>
                <a:defRPr/>
              </a:pPr>
              <a:t>‹#›</a:t>
            </a:fld>
            <a:endParaRPr lang="en-US"/>
          </a:p>
        </p:txBody>
      </p:sp>
    </p:spTree>
    <p:extLst>
      <p:ext uri="{BB962C8B-B14F-4D97-AF65-F5344CB8AC3E}">
        <p14:creationId xmlns:p14="http://schemas.microsoft.com/office/powerpoint/2010/main" xmlns="" val="752756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defTabSz="966621" eaLnBrk="0" hangingPunct="0">
              <a:spcBef>
                <a:spcPct val="0"/>
              </a:spcBef>
              <a:defRPr sz="1200" b="0">
                <a:latin typeface="Arial" charset="0"/>
              </a:defRPr>
            </a:lvl1pPr>
          </a:lstStyle>
          <a:p>
            <a:pPr>
              <a:defRPr/>
            </a:pPr>
            <a:endParaRPr lang="en-US" altLang="zh-CN"/>
          </a:p>
        </p:txBody>
      </p:sp>
      <p:sp>
        <p:nvSpPr>
          <p:cNvPr id="3075" name="Rectangle 3"/>
          <p:cNvSpPr>
            <a:spLocks noGrp="1" noChangeArrowheads="1"/>
          </p:cNvSpPr>
          <p:nvPr>
            <p:ph type="dt" idx="1"/>
          </p:nvPr>
        </p:nvSpPr>
        <p:spPr bwMode="auto">
          <a:xfrm>
            <a:off x="4144963" y="0"/>
            <a:ext cx="3170237" cy="481013"/>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lvl1pPr algn="r" defTabSz="966621" eaLnBrk="0" hangingPunct="0">
              <a:spcBef>
                <a:spcPct val="0"/>
              </a:spcBef>
              <a:defRPr sz="1200" b="0">
                <a:latin typeface="Arial" charset="0"/>
              </a:defRPr>
            </a:lvl1pPr>
          </a:lstStyle>
          <a:p>
            <a:pPr>
              <a:defRPr/>
            </a:pPr>
            <a:endParaRPr lang="en-US" altLang="zh-CN"/>
          </a:p>
        </p:txBody>
      </p:sp>
      <p:sp>
        <p:nvSpPr>
          <p:cNvPr id="76804"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976313" y="4560888"/>
            <a:ext cx="5362575" cy="4321175"/>
          </a:xfrm>
          <a:prstGeom prst="rect">
            <a:avLst/>
          </a:prstGeom>
          <a:noFill/>
          <a:ln w="9525">
            <a:noFill/>
            <a:miter lim="800000"/>
            <a:headEnd/>
            <a:tailEnd/>
          </a:ln>
        </p:spPr>
        <p:txBody>
          <a:bodyPr vert="horz" wrap="square" lIns="96653" tIns="48327" rIns="96653" bIns="48327"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9120188"/>
            <a:ext cx="3170238" cy="481012"/>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defTabSz="966621" eaLnBrk="0" hangingPunct="0">
              <a:spcBef>
                <a:spcPct val="0"/>
              </a:spcBef>
              <a:defRPr sz="1200" b="0">
                <a:latin typeface="Arial"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4144963" y="9120188"/>
            <a:ext cx="3170237" cy="481012"/>
          </a:xfrm>
          <a:prstGeom prst="rect">
            <a:avLst/>
          </a:prstGeom>
          <a:noFill/>
          <a:ln w="9525">
            <a:noFill/>
            <a:miter lim="800000"/>
            <a:headEnd/>
            <a:tailEnd/>
          </a:ln>
        </p:spPr>
        <p:txBody>
          <a:bodyPr vert="horz" wrap="square" lIns="96653" tIns="48327" rIns="96653" bIns="48327" numCol="1" anchor="b" anchorCtr="0" compatLnSpc="1">
            <a:prstTxWarp prst="textNoShape">
              <a:avLst/>
            </a:prstTxWarp>
          </a:bodyPr>
          <a:lstStyle>
            <a:lvl1pPr algn="r" defTabSz="966621" eaLnBrk="0" hangingPunct="0">
              <a:spcBef>
                <a:spcPct val="0"/>
              </a:spcBef>
              <a:defRPr sz="1200" b="0">
                <a:latin typeface="Arial" charset="0"/>
              </a:defRPr>
            </a:lvl1pPr>
          </a:lstStyle>
          <a:p>
            <a:pPr>
              <a:defRPr/>
            </a:pPr>
            <a:fld id="{B2E83131-7421-492B-9C8D-D4F8E1FF9248}" type="slidenum">
              <a:rPr lang="zh-CN" altLang="en-US"/>
              <a:pPr>
                <a:defRPr/>
              </a:pPr>
              <a:t>‹#›</a:t>
            </a:fld>
            <a:endParaRPr lang="en-US" altLang="zh-CN"/>
          </a:p>
        </p:txBody>
      </p:sp>
    </p:spTree>
    <p:extLst>
      <p:ext uri="{BB962C8B-B14F-4D97-AF65-F5344CB8AC3E}">
        <p14:creationId xmlns:p14="http://schemas.microsoft.com/office/powerpoint/2010/main" xmlns="" val="38518017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17241"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34481"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51722"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68963"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086204" algn="l" defTabSz="834481" rtl="0" eaLnBrk="1" latinLnBrk="0" hangingPunct="1">
      <a:defRPr sz="1100" kern="1200">
        <a:solidFill>
          <a:schemeClr val="tx1"/>
        </a:solidFill>
        <a:latin typeface="+mn-lt"/>
        <a:ea typeface="+mn-ea"/>
        <a:cs typeface="+mn-cs"/>
      </a:defRPr>
    </a:lvl6pPr>
    <a:lvl7pPr marL="2503444" algn="l" defTabSz="834481" rtl="0" eaLnBrk="1" latinLnBrk="0" hangingPunct="1">
      <a:defRPr sz="1100" kern="1200">
        <a:solidFill>
          <a:schemeClr val="tx1"/>
        </a:solidFill>
        <a:latin typeface="+mn-lt"/>
        <a:ea typeface="+mn-ea"/>
        <a:cs typeface="+mn-cs"/>
      </a:defRPr>
    </a:lvl7pPr>
    <a:lvl8pPr marL="2920685" algn="l" defTabSz="834481" rtl="0" eaLnBrk="1" latinLnBrk="0" hangingPunct="1">
      <a:defRPr sz="1100" kern="1200">
        <a:solidFill>
          <a:schemeClr val="tx1"/>
        </a:solidFill>
        <a:latin typeface="+mn-lt"/>
        <a:ea typeface="+mn-ea"/>
        <a:cs typeface="+mn-cs"/>
      </a:defRPr>
    </a:lvl8pPr>
    <a:lvl9pPr marL="3337926" algn="l" defTabSz="8344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5200" eaLnBrk="0" hangingPunct="0">
              <a:spcBef>
                <a:spcPct val="50000"/>
              </a:spcBef>
              <a:defRPr sz="1500" b="1">
                <a:solidFill>
                  <a:schemeClr val="tx1"/>
                </a:solidFill>
                <a:latin typeface="FrutigerNext LT Regular" pitchFamily="34" charset="0"/>
                <a:ea typeface="MS PGothic" pitchFamily="34" charset="-128"/>
              </a:defRPr>
            </a:lvl1pPr>
            <a:lvl2pPr marL="742950" indent="-285750" defTabSz="965200" eaLnBrk="0" hangingPunct="0">
              <a:spcBef>
                <a:spcPct val="50000"/>
              </a:spcBef>
              <a:defRPr sz="1500" b="1">
                <a:solidFill>
                  <a:schemeClr val="tx1"/>
                </a:solidFill>
                <a:latin typeface="FrutigerNext LT Regular" pitchFamily="34" charset="0"/>
                <a:ea typeface="MS PGothic" pitchFamily="34" charset="-128"/>
              </a:defRPr>
            </a:lvl2pPr>
            <a:lvl3pPr marL="1143000" indent="-228600" defTabSz="965200" eaLnBrk="0" hangingPunct="0">
              <a:spcBef>
                <a:spcPct val="50000"/>
              </a:spcBef>
              <a:defRPr sz="1500" b="1">
                <a:solidFill>
                  <a:schemeClr val="tx1"/>
                </a:solidFill>
                <a:latin typeface="FrutigerNext LT Regular" pitchFamily="34" charset="0"/>
                <a:ea typeface="MS PGothic" pitchFamily="34" charset="-128"/>
              </a:defRPr>
            </a:lvl3pPr>
            <a:lvl4pPr marL="1600200" indent="-228600" defTabSz="965200" eaLnBrk="0" hangingPunct="0">
              <a:spcBef>
                <a:spcPct val="50000"/>
              </a:spcBef>
              <a:defRPr sz="1500" b="1">
                <a:solidFill>
                  <a:schemeClr val="tx1"/>
                </a:solidFill>
                <a:latin typeface="FrutigerNext LT Regular" pitchFamily="34" charset="0"/>
                <a:ea typeface="MS PGothic" pitchFamily="34" charset="-128"/>
              </a:defRPr>
            </a:lvl4pPr>
            <a:lvl5pPr marL="2057400" indent="-228600" defTabSz="965200" eaLnBrk="0" hangingPunct="0">
              <a:spcBef>
                <a:spcPct val="50000"/>
              </a:spcBef>
              <a:defRPr sz="1500" b="1">
                <a:solidFill>
                  <a:schemeClr val="tx1"/>
                </a:solidFill>
                <a:latin typeface="FrutigerNext LT Regular" pitchFamily="34" charset="0"/>
                <a:ea typeface="MS PGothic" pitchFamily="34" charset="-128"/>
              </a:defRPr>
            </a:lvl5pPr>
            <a:lvl6pPr marL="2514600" indent="-228600" defTabSz="965200" eaLnBrk="0" fontAlgn="base" hangingPunct="0">
              <a:spcBef>
                <a:spcPct val="50000"/>
              </a:spcBef>
              <a:spcAft>
                <a:spcPct val="0"/>
              </a:spcAft>
              <a:defRPr sz="1500" b="1">
                <a:solidFill>
                  <a:schemeClr val="tx1"/>
                </a:solidFill>
                <a:latin typeface="FrutigerNext LT Regular" pitchFamily="34" charset="0"/>
                <a:ea typeface="MS PGothic" pitchFamily="34" charset="-128"/>
              </a:defRPr>
            </a:lvl6pPr>
            <a:lvl7pPr marL="2971800" indent="-228600" defTabSz="965200" eaLnBrk="0" fontAlgn="base" hangingPunct="0">
              <a:spcBef>
                <a:spcPct val="50000"/>
              </a:spcBef>
              <a:spcAft>
                <a:spcPct val="0"/>
              </a:spcAft>
              <a:defRPr sz="1500" b="1">
                <a:solidFill>
                  <a:schemeClr val="tx1"/>
                </a:solidFill>
                <a:latin typeface="FrutigerNext LT Regular" pitchFamily="34" charset="0"/>
                <a:ea typeface="MS PGothic" pitchFamily="34" charset="-128"/>
              </a:defRPr>
            </a:lvl7pPr>
            <a:lvl8pPr marL="3429000" indent="-228600" defTabSz="965200" eaLnBrk="0" fontAlgn="base" hangingPunct="0">
              <a:spcBef>
                <a:spcPct val="50000"/>
              </a:spcBef>
              <a:spcAft>
                <a:spcPct val="0"/>
              </a:spcAft>
              <a:defRPr sz="1500" b="1">
                <a:solidFill>
                  <a:schemeClr val="tx1"/>
                </a:solidFill>
                <a:latin typeface="FrutigerNext LT Regular" pitchFamily="34" charset="0"/>
                <a:ea typeface="MS PGothic" pitchFamily="34" charset="-128"/>
              </a:defRPr>
            </a:lvl8pPr>
            <a:lvl9pPr marL="3886200" indent="-228600" defTabSz="965200" eaLnBrk="0" fontAlgn="base" hangingPunct="0">
              <a:spcBef>
                <a:spcPct val="50000"/>
              </a:spcBef>
              <a:spcAft>
                <a:spcPct val="0"/>
              </a:spcAft>
              <a:defRPr sz="1500" b="1">
                <a:solidFill>
                  <a:schemeClr val="tx1"/>
                </a:solidFill>
                <a:latin typeface="FrutigerNext LT Regular" pitchFamily="34" charset="0"/>
                <a:ea typeface="MS PGothic" pitchFamily="34" charset="-128"/>
              </a:defRPr>
            </a:lvl9pPr>
          </a:lstStyle>
          <a:p>
            <a:pPr>
              <a:spcBef>
                <a:spcPct val="0"/>
              </a:spcBef>
            </a:pPr>
            <a:fld id="{8167351A-E2FF-4218-AB10-7C8FAEA5F799}" type="slidenum">
              <a:rPr lang="zh-CN" altLang="en-US" sz="1200" b="0" smtClean="0">
                <a:latin typeface="Arial" pitchFamily="34" charset="0"/>
              </a:rPr>
              <a:pPr>
                <a:spcBef>
                  <a:spcPct val="0"/>
                </a:spcBef>
              </a:pPr>
              <a:t>1</a:t>
            </a:fld>
            <a:endParaRPr lang="en-US" altLang="zh-CN" sz="1200" b="0" smtClean="0">
              <a:latin typeface="Arial" pitchFamily="34" charset="0"/>
            </a:endParaRPr>
          </a:p>
        </p:txBody>
      </p:sp>
      <p:sp>
        <p:nvSpPr>
          <p:cNvPr id="79874" name="Rectangle 2"/>
          <p:cNvSpPr>
            <a:spLocks noGrp="1" noRot="1" noChangeAspect="1" noChangeArrowheads="1" noTextEdit="1"/>
          </p:cNvSpPr>
          <p:nvPr>
            <p:ph type="sldImg"/>
          </p:nvPr>
        </p:nvSpPr>
        <p:spPr>
          <a:xfrm>
            <a:off x="1257300" y="719138"/>
            <a:ext cx="4803775" cy="3602037"/>
          </a:xfrm>
          <a:ln/>
        </p:spPr>
      </p:sp>
      <p:sp>
        <p:nvSpPr>
          <p:cNvPr id="79875" name="Rectangle 3"/>
          <p:cNvSpPr>
            <a:spLocks noGrp="1" noChangeArrowheads="1"/>
          </p:cNvSpPr>
          <p:nvPr>
            <p:ph type="body" idx="1"/>
          </p:nvPr>
        </p:nvSpPr>
        <p:spPr>
          <a:xfrm>
            <a:off x="731838" y="4560888"/>
            <a:ext cx="5851525" cy="43211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zh-CN"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B2E83131-7421-492B-9C8D-D4F8E1FF9248}" type="slidenum">
              <a:rPr lang="zh-CN" altLang="en-US" smtClean="0"/>
              <a:pPr>
                <a:defRPr/>
              </a:pPr>
              <a:t>4</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1839" y="430893"/>
            <a:ext cx="7746200" cy="870857"/>
          </a:xfrm>
          <a:prstGeom prst="rect">
            <a:avLst/>
          </a:prstGeom>
        </p:spPr>
        <p:txBody>
          <a:bodyPr/>
          <a:lstStyle>
            <a:lvl1pPr>
              <a:defRPr b="1">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651839" y="1641929"/>
            <a:ext cx="7930232" cy="4194024"/>
          </a:xfrm>
          <a:prstGeom prst="rect">
            <a:avLst/>
          </a:prstGeom>
        </p:spPr>
        <p:txBody>
          <a:bodyPr/>
          <a:lstStyle>
            <a:lvl1pPr>
              <a:buClr>
                <a:schemeClr val="tx1"/>
              </a:buClr>
              <a:buFont typeface="Wingdings" pitchFamily="2" charset="2"/>
              <a:buChar char="n"/>
              <a:defRPr sz="1800" b="0"/>
            </a:lvl1pPr>
            <a:lvl2pPr>
              <a:buClr>
                <a:schemeClr val="tx1"/>
              </a:buClr>
              <a:defRPr sz="1600"/>
            </a:lvl2pPr>
            <a:lvl3pPr>
              <a:buClr>
                <a:schemeClr val="tx1"/>
              </a:buClr>
              <a:buFont typeface="Arial" pitchFamily="34" charset="0"/>
              <a:buChar char="•"/>
              <a:defRPr sz="1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Rectangle 5"/>
          <p:cNvSpPr>
            <a:spLocks noGrp="1" noChangeArrowheads="1"/>
          </p:cNvSpPr>
          <p:nvPr>
            <p:ph type="dt" sz="half" idx="10"/>
          </p:nvPr>
        </p:nvSpPr>
        <p:spPr>
          <a:xfrm>
            <a:off x="6103868" y="6397021"/>
            <a:ext cx="2097403" cy="456595"/>
          </a:xfrm>
          <a:prstGeom prst="rect">
            <a:avLst/>
          </a:prstGeom>
          <a:ln/>
        </p:spPr>
        <p:txBody>
          <a:bodyPr/>
          <a:lstStyle>
            <a:lvl1pPr>
              <a:defRPr sz="1400"/>
            </a:lvl1pPr>
          </a:lstStyle>
          <a:p>
            <a:r>
              <a:rPr lang="de-DE" altLang="zh-CN" b="0" dirty="0" smtClean="0">
                <a:latin typeface="FrutigerNext LT Bold" pitchFamily="20" charset="0"/>
              </a:rPr>
              <a:t>Page </a:t>
            </a:r>
            <a:fld id="{5F1057A4-5890-452A-8A69-B654C2B628C4}" type="slidenum">
              <a:rPr lang="de-DE" altLang="zh-CN" b="0" smtClean="0">
                <a:latin typeface="FrutigerNext LT Bold" pitchFamily="20" charset="0"/>
              </a:rPr>
              <a:pPr/>
              <a:t>‹#›</a:t>
            </a:fld>
            <a:endParaRPr lang="en-GB" altLang="zh-CN" b="0" dirty="0">
              <a:latin typeface="FrutigerNext LT Bold" pitchFamily="20" charset="0"/>
            </a:endParaRPr>
          </a:p>
        </p:txBody>
      </p:sp>
    </p:spTree>
    <p:extLst>
      <p:ext uri="{BB962C8B-B14F-4D97-AF65-F5344CB8AC3E}">
        <p14:creationId xmlns:p14="http://schemas.microsoft.com/office/powerpoint/2010/main" xmlns="" val="184882367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4" name="文本框 4"/>
          <p:cNvSpPr txBox="1">
            <a:spLocks noChangeArrowheads="1"/>
          </p:cNvSpPr>
          <p:nvPr userDrawn="1"/>
        </p:nvSpPr>
        <p:spPr bwMode="auto">
          <a:xfrm>
            <a:off x="7173913" y="4143375"/>
            <a:ext cx="1336675" cy="261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78282" tIns="39142" rIns="78282" bIns="39142">
            <a:spAutoFit/>
          </a:bodyPr>
          <a:lstStyle>
            <a:lvl1pPr defTabSz="784225" eaLnBrk="0" hangingPunct="0">
              <a:defRPr sz="2400">
                <a:solidFill>
                  <a:schemeClr val="tx1"/>
                </a:solidFill>
                <a:latin typeface="Arial" charset="0"/>
                <a:ea typeface="MS PGothic" pitchFamily="34" charset="-128"/>
              </a:defRPr>
            </a:lvl1pPr>
            <a:lvl2pPr marL="742950" indent="-285750" defTabSz="784225" eaLnBrk="0" hangingPunct="0">
              <a:defRPr sz="2400">
                <a:solidFill>
                  <a:schemeClr val="tx1"/>
                </a:solidFill>
                <a:latin typeface="Arial" charset="0"/>
                <a:ea typeface="MS PGothic" pitchFamily="34" charset="-128"/>
              </a:defRPr>
            </a:lvl2pPr>
            <a:lvl3pPr marL="1143000" indent="-228600" defTabSz="784225" eaLnBrk="0" hangingPunct="0">
              <a:defRPr sz="2400">
                <a:solidFill>
                  <a:schemeClr val="tx1"/>
                </a:solidFill>
                <a:latin typeface="Arial" charset="0"/>
                <a:ea typeface="MS PGothic" pitchFamily="34" charset="-128"/>
              </a:defRPr>
            </a:lvl3pPr>
            <a:lvl4pPr marL="1600200" indent="-228600" defTabSz="784225" eaLnBrk="0" hangingPunct="0">
              <a:defRPr sz="2400">
                <a:solidFill>
                  <a:schemeClr val="tx1"/>
                </a:solidFill>
                <a:latin typeface="Arial" charset="0"/>
                <a:ea typeface="MS PGothic" pitchFamily="34" charset="-128"/>
              </a:defRPr>
            </a:lvl4pPr>
            <a:lvl5pPr marL="2057400" indent="-228600" defTabSz="784225" eaLnBrk="0" hangingPunct="0">
              <a:defRPr sz="2400">
                <a:solidFill>
                  <a:schemeClr val="tx1"/>
                </a:solidFill>
                <a:latin typeface="Arial" charset="0"/>
                <a:ea typeface="MS PGothic" pitchFamily="34" charset="-128"/>
              </a:defRPr>
            </a:lvl5pPr>
            <a:lvl6pPr marL="2514600" indent="-228600" defTabSz="784225" eaLnBrk="0" fontAlgn="base" hangingPunct="0">
              <a:spcBef>
                <a:spcPct val="0"/>
              </a:spcBef>
              <a:spcAft>
                <a:spcPct val="0"/>
              </a:spcAft>
              <a:defRPr sz="2400">
                <a:solidFill>
                  <a:schemeClr val="tx1"/>
                </a:solidFill>
                <a:latin typeface="Arial" charset="0"/>
                <a:ea typeface="MS PGothic" pitchFamily="34" charset="-128"/>
              </a:defRPr>
            </a:lvl6pPr>
            <a:lvl7pPr marL="2971800" indent="-228600" defTabSz="784225" eaLnBrk="0" fontAlgn="base" hangingPunct="0">
              <a:spcBef>
                <a:spcPct val="0"/>
              </a:spcBef>
              <a:spcAft>
                <a:spcPct val="0"/>
              </a:spcAft>
              <a:defRPr sz="2400">
                <a:solidFill>
                  <a:schemeClr val="tx1"/>
                </a:solidFill>
                <a:latin typeface="Arial" charset="0"/>
                <a:ea typeface="MS PGothic" pitchFamily="34" charset="-128"/>
              </a:defRPr>
            </a:lvl7pPr>
            <a:lvl8pPr marL="3429000" indent="-228600" defTabSz="784225" eaLnBrk="0" fontAlgn="base" hangingPunct="0">
              <a:spcBef>
                <a:spcPct val="0"/>
              </a:spcBef>
              <a:spcAft>
                <a:spcPct val="0"/>
              </a:spcAft>
              <a:defRPr sz="2400">
                <a:solidFill>
                  <a:schemeClr val="tx1"/>
                </a:solidFill>
                <a:latin typeface="Arial" charset="0"/>
                <a:ea typeface="MS PGothic" pitchFamily="34" charset="-128"/>
              </a:defRPr>
            </a:lvl8pPr>
            <a:lvl9pPr marL="3886200" indent="-228600" defTabSz="784225" eaLnBrk="0" fontAlgn="base" hangingPunct="0">
              <a:spcBef>
                <a:spcPct val="0"/>
              </a:spcBef>
              <a:spcAft>
                <a:spcPct val="0"/>
              </a:spcAft>
              <a:defRPr sz="2400">
                <a:solidFill>
                  <a:schemeClr val="tx1"/>
                </a:solidFill>
                <a:latin typeface="Arial" charset="0"/>
                <a:ea typeface="MS PGothic" pitchFamily="34" charset="-128"/>
              </a:defRPr>
            </a:lvl9pPr>
          </a:lstStyle>
          <a:p>
            <a:pPr fontAlgn="t">
              <a:defRPr/>
            </a:pPr>
            <a:r>
              <a:rPr lang="en-US" altLang="zh-CN" sz="1200">
                <a:solidFill>
                  <a:schemeClr val="bg1"/>
                </a:solidFill>
              </a:rPr>
              <a:t>www.huawei.com</a:t>
            </a:r>
          </a:p>
        </p:txBody>
      </p:sp>
    </p:spTree>
    <p:extLst>
      <p:ext uri="{BB962C8B-B14F-4D97-AF65-F5344CB8AC3E}">
        <p14:creationId xmlns:p14="http://schemas.microsoft.com/office/powerpoint/2010/main" xmlns="" val="144663555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8" r:id="rId1"/>
    <p:sldLayoutId id="2147483740" r:id="rId2"/>
  </p:sldLayoutIdLst>
  <mc:AlternateContent xmlns:mc="http://schemas.openxmlformats.org/markup-compatibility/2006">
    <mc:Choice xmlns:p14="http://schemas.microsoft.com/office/powerpoint/2010/main" xmlns="" Requires="p14">
      <p:transition p14:dur="0"/>
    </mc:Choice>
    <mc:Fallback>
      <p:transition/>
    </mc:Fallback>
  </mc:AlternateContent>
  <p:hf sldNum="0" hdr="0" ftr="0"/>
  <p:txStyles>
    <p:titleStyle>
      <a:lvl1pPr algn="l" defTabSz="801161" rtl="0" eaLnBrk="0" fontAlgn="base" hangingPunct="0">
        <a:spcBef>
          <a:spcPct val="0"/>
        </a:spcBef>
        <a:spcAft>
          <a:spcPct val="0"/>
        </a:spcAft>
        <a:defRPr sz="3100">
          <a:solidFill>
            <a:srgbClr val="990000"/>
          </a:solidFill>
          <a:latin typeface="+mj-lt"/>
          <a:ea typeface="宋体" pitchFamily="2" charset="-122"/>
          <a:cs typeface="+mj-cs"/>
        </a:defRPr>
      </a:lvl1pPr>
      <a:lvl2pPr algn="l" defTabSz="801161" rtl="0" eaLnBrk="0" fontAlgn="base" hangingPunct="0">
        <a:spcBef>
          <a:spcPct val="0"/>
        </a:spcBef>
        <a:spcAft>
          <a:spcPct val="0"/>
        </a:spcAft>
        <a:defRPr sz="3100">
          <a:solidFill>
            <a:srgbClr val="990000"/>
          </a:solidFill>
          <a:latin typeface="FrutigerNext LT Medium" pitchFamily="34" charset="0"/>
          <a:ea typeface="宋体" pitchFamily="2" charset="-122"/>
        </a:defRPr>
      </a:lvl2pPr>
      <a:lvl3pPr algn="l" defTabSz="801161" rtl="0" eaLnBrk="0" fontAlgn="base" hangingPunct="0">
        <a:spcBef>
          <a:spcPct val="0"/>
        </a:spcBef>
        <a:spcAft>
          <a:spcPct val="0"/>
        </a:spcAft>
        <a:defRPr sz="3100">
          <a:solidFill>
            <a:srgbClr val="990000"/>
          </a:solidFill>
          <a:latin typeface="FrutigerNext LT Medium" pitchFamily="34" charset="0"/>
          <a:ea typeface="宋体" pitchFamily="2" charset="-122"/>
        </a:defRPr>
      </a:lvl3pPr>
      <a:lvl4pPr algn="l" defTabSz="801161" rtl="0" eaLnBrk="0" fontAlgn="base" hangingPunct="0">
        <a:spcBef>
          <a:spcPct val="0"/>
        </a:spcBef>
        <a:spcAft>
          <a:spcPct val="0"/>
        </a:spcAft>
        <a:defRPr sz="3100">
          <a:solidFill>
            <a:srgbClr val="990000"/>
          </a:solidFill>
          <a:latin typeface="FrutigerNext LT Medium" pitchFamily="34" charset="0"/>
          <a:ea typeface="宋体" pitchFamily="2" charset="-122"/>
        </a:defRPr>
      </a:lvl4pPr>
      <a:lvl5pPr algn="l" defTabSz="801161" rtl="0" eaLnBrk="0" fontAlgn="base" hangingPunct="0">
        <a:spcBef>
          <a:spcPct val="0"/>
        </a:spcBef>
        <a:spcAft>
          <a:spcPct val="0"/>
        </a:spcAft>
        <a:defRPr sz="3100">
          <a:solidFill>
            <a:srgbClr val="990000"/>
          </a:solidFill>
          <a:latin typeface="FrutigerNext LT Medium" pitchFamily="34" charset="0"/>
          <a:ea typeface="宋体" pitchFamily="2" charset="-122"/>
        </a:defRPr>
      </a:lvl5pPr>
      <a:lvl6pPr marL="417241" algn="l" defTabSz="801161" rtl="0" fontAlgn="base">
        <a:spcBef>
          <a:spcPct val="0"/>
        </a:spcBef>
        <a:spcAft>
          <a:spcPct val="0"/>
        </a:spcAft>
        <a:defRPr sz="3100">
          <a:solidFill>
            <a:srgbClr val="990000"/>
          </a:solidFill>
          <a:latin typeface="FrutigerNext LT Medium" pitchFamily="34" charset="0"/>
          <a:ea typeface="SimSun" pitchFamily="2" charset="-122"/>
        </a:defRPr>
      </a:lvl6pPr>
      <a:lvl7pPr marL="834481" algn="l" defTabSz="801161" rtl="0" fontAlgn="base">
        <a:spcBef>
          <a:spcPct val="0"/>
        </a:spcBef>
        <a:spcAft>
          <a:spcPct val="0"/>
        </a:spcAft>
        <a:defRPr sz="3100">
          <a:solidFill>
            <a:srgbClr val="990000"/>
          </a:solidFill>
          <a:latin typeface="FrutigerNext LT Medium" pitchFamily="34" charset="0"/>
          <a:ea typeface="SimSun" pitchFamily="2" charset="-122"/>
        </a:defRPr>
      </a:lvl7pPr>
      <a:lvl8pPr marL="1251722" algn="l" defTabSz="801161" rtl="0" fontAlgn="base">
        <a:spcBef>
          <a:spcPct val="0"/>
        </a:spcBef>
        <a:spcAft>
          <a:spcPct val="0"/>
        </a:spcAft>
        <a:defRPr sz="3100">
          <a:solidFill>
            <a:srgbClr val="990000"/>
          </a:solidFill>
          <a:latin typeface="FrutigerNext LT Medium" pitchFamily="34" charset="0"/>
          <a:ea typeface="SimSun" pitchFamily="2" charset="-122"/>
        </a:defRPr>
      </a:lvl8pPr>
      <a:lvl9pPr marL="1668963" algn="l" defTabSz="801161" rtl="0" fontAlgn="base">
        <a:spcBef>
          <a:spcPct val="0"/>
        </a:spcBef>
        <a:spcAft>
          <a:spcPct val="0"/>
        </a:spcAft>
        <a:defRPr sz="3100">
          <a:solidFill>
            <a:srgbClr val="990000"/>
          </a:solidFill>
          <a:latin typeface="FrutigerNext LT Medium" pitchFamily="34" charset="0"/>
          <a:ea typeface="SimSun" pitchFamily="2" charset="-122"/>
        </a:defRPr>
      </a:lvl9pPr>
    </p:titleStyle>
    <p:bodyStyle>
      <a:lvl1pPr marL="299892" indent="-299892" algn="l" defTabSz="801161" rtl="0" eaLnBrk="0" fontAlgn="base" hangingPunct="0">
        <a:lnSpc>
          <a:spcPct val="140000"/>
        </a:lnSpc>
        <a:spcBef>
          <a:spcPct val="0"/>
        </a:spcBef>
        <a:spcAft>
          <a:spcPct val="0"/>
        </a:spcAft>
        <a:buClr>
          <a:schemeClr val="bg2"/>
        </a:buClr>
        <a:buSzPct val="60000"/>
        <a:buFont typeface="Wingdings" pitchFamily="2" charset="2"/>
        <a:defRPr sz="1100" b="1">
          <a:solidFill>
            <a:srgbClr val="000000"/>
          </a:solidFill>
          <a:latin typeface="+mn-lt"/>
          <a:ea typeface="宋体" pitchFamily="2" charset="-122"/>
          <a:cs typeface="+mn-cs"/>
        </a:defRPr>
      </a:lvl1pPr>
      <a:lvl2pPr marL="651939" indent="-250635" algn="l" defTabSz="801161" rtl="0" eaLnBrk="0" fontAlgn="base" hangingPunct="0">
        <a:lnSpc>
          <a:spcPct val="140000"/>
        </a:lnSpc>
        <a:spcBef>
          <a:spcPct val="0"/>
        </a:spcBef>
        <a:spcAft>
          <a:spcPct val="0"/>
        </a:spcAft>
        <a:buClr>
          <a:schemeClr val="tx1"/>
        </a:buClr>
        <a:buSzPct val="50000"/>
        <a:buFont typeface="Wingdings" pitchFamily="2" charset="2"/>
        <a:buChar char="p"/>
        <a:defRPr sz="1700">
          <a:solidFill>
            <a:schemeClr val="tx1"/>
          </a:solidFill>
          <a:latin typeface="+mn-lt"/>
          <a:ea typeface="宋体" pitchFamily="2" charset="-122"/>
        </a:defRPr>
      </a:lvl2pPr>
      <a:lvl3pPr marL="1002537" indent="-201377" algn="l" defTabSz="801161" rtl="0" eaLnBrk="0" fontAlgn="base" hangingPunct="0">
        <a:lnSpc>
          <a:spcPct val="140000"/>
        </a:lnSpc>
        <a:spcBef>
          <a:spcPct val="0"/>
        </a:spcBef>
        <a:spcAft>
          <a:spcPct val="0"/>
        </a:spcAft>
        <a:buSzPct val="50000"/>
        <a:buFont typeface="Wingdings" pitchFamily="2" charset="2"/>
        <a:buChar char="n"/>
        <a:defRPr>
          <a:solidFill>
            <a:schemeClr val="tx1"/>
          </a:solidFill>
          <a:latin typeface="FrutigerNext LT Light" pitchFamily="34" charset="0"/>
          <a:ea typeface="宋体" pitchFamily="2" charset="-122"/>
        </a:defRPr>
      </a:lvl3pPr>
      <a:lvl4pPr marL="1402392" indent="-201377" algn="l" defTabSz="801161" rtl="0" eaLnBrk="0" fontAlgn="base" hangingPunct="0">
        <a:lnSpc>
          <a:spcPct val="140000"/>
        </a:lnSpc>
        <a:spcBef>
          <a:spcPct val="0"/>
        </a:spcBef>
        <a:spcAft>
          <a:spcPct val="0"/>
        </a:spcAft>
        <a:buChar char="–"/>
        <a:defRPr sz="1400">
          <a:solidFill>
            <a:schemeClr val="tx1"/>
          </a:solidFill>
          <a:latin typeface="+mj-lt"/>
          <a:ea typeface="宋体" pitchFamily="2" charset="-122"/>
        </a:defRPr>
      </a:lvl4pPr>
      <a:lvl5pPr marL="1803697" indent="-201377" algn="l" defTabSz="801161" rtl="0" eaLnBrk="0" fontAlgn="base" hangingPunct="0">
        <a:lnSpc>
          <a:spcPct val="140000"/>
        </a:lnSpc>
        <a:spcBef>
          <a:spcPct val="0"/>
        </a:spcBef>
        <a:spcAft>
          <a:spcPct val="0"/>
        </a:spcAft>
        <a:buFont typeface="FrutigerNext LT Medium" pitchFamily="34" charset="0"/>
        <a:buChar char="~"/>
        <a:defRPr sz="1200">
          <a:solidFill>
            <a:schemeClr val="tx1"/>
          </a:solidFill>
          <a:latin typeface="+mj-lt"/>
          <a:ea typeface="宋体" pitchFamily="2" charset="-122"/>
        </a:defRPr>
      </a:lvl5pPr>
      <a:lvl6pPr marL="2220938" indent="-201377" algn="l" defTabSz="801161"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638179" indent="-201377" algn="l" defTabSz="801161"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055419" indent="-201377" algn="l" defTabSz="801161"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472660" indent="-201377" algn="l" defTabSz="801161"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en-US"/>
      </a:defPPr>
      <a:lvl1pPr marL="0" algn="l" defTabSz="834481" rtl="0" eaLnBrk="1" latinLnBrk="0" hangingPunct="1">
        <a:defRPr sz="1600" kern="1200">
          <a:solidFill>
            <a:schemeClr val="tx1"/>
          </a:solidFill>
          <a:latin typeface="+mn-lt"/>
          <a:ea typeface="+mn-ea"/>
          <a:cs typeface="+mn-cs"/>
        </a:defRPr>
      </a:lvl1pPr>
      <a:lvl2pPr marL="417241" algn="l" defTabSz="834481" rtl="0" eaLnBrk="1" latinLnBrk="0" hangingPunct="1">
        <a:defRPr sz="1600" kern="1200">
          <a:solidFill>
            <a:schemeClr val="tx1"/>
          </a:solidFill>
          <a:latin typeface="+mn-lt"/>
          <a:ea typeface="+mn-ea"/>
          <a:cs typeface="+mn-cs"/>
        </a:defRPr>
      </a:lvl2pPr>
      <a:lvl3pPr marL="834481" algn="l" defTabSz="834481" rtl="0" eaLnBrk="1" latinLnBrk="0" hangingPunct="1">
        <a:defRPr sz="1600" kern="1200">
          <a:solidFill>
            <a:schemeClr val="tx1"/>
          </a:solidFill>
          <a:latin typeface="+mn-lt"/>
          <a:ea typeface="+mn-ea"/>
          <a:cs typeface="+mn-cs"/>
        </a:defRPr>
      </a:lvl3pPr>
      <a:lvl4pPr marL="1251722" algn="l" defTabSz="834481" rtl="0" eaLnBrk="1" latinLnBrk="0" hangingPunct="1">
        <a:defRPr sz="1600" kern="1200">
          <a:solidFill>
            <a:schemeClr val="tx1"/>
          </a:solidFill>
          <a:latin typeface="+mn-lt"/>
          <a:ea typeface="+mn-ea"/>
          <a:cs typeface="+mn-cs"/>
        </a:defRPr>
      </a:lvl4pPr>
      <a:lvl5pPr marL="1668963" algn="l" defTabSz="834481" rtl="0" eaLnBrk="1" latinLnBrk="0" hangingPunct="1">
        <a:defRPr sz="1600" kern="1200">
          <a:solidFill>
            <a:schemeClr val="tx1"/>
          </a:solidFill>
          <a:latin typeface="+mn-lt"/>
          <a:ea typeface="+mn-ea"/>
          <a:cs typeface="+mn-cs"/>
        </a:defRPr>
      </a:lvl5pPr>
      <a:lvl6pPr marL="2086204" algn="l" defTabSz="834481" rtl="0" eaLnBrk="1" latinLnBrk="0" hangingPunct="1">
        <a:defRPr sz="1600" kern="1200">
          <a:solidFill>
            <a:schemeClr val="tx1"/>
          </a:solidFill>
          <a:latin typeface="+mn-lt"/>
          <a:ea typeface="+mn-ea"/>
          <a:cs typeface="+mn-cs"/>
        </a:defRPr>
      </a:lvl6pPr>
      <a:lvl7pPr marL="2503444" algn="l" defTabSz="834481" rtl="0" eaLnBrk="1" latinLnBrk="0" hangingPunct="1">
        <a:defRPr sz="1600" kern="1200">
          <a:solidFill>
            <a:schemeClr val="tx1"/>
          </a:solidFill>
          <a:latin typeface="+mn-lt"/>
          <a:ea typeface="+mn-ea"/>
          <a:cs typeface="+mn-cs"/>
        </a:defRPr>
      </a:lvl7pPr>
      <a:lvl8pPr marL="2920685" algn="l" defTabSz="834481" rtl="0" eaLnBrk="1" latinLnBrk="0" hangingPunct="1">
        <a:defRPr sz="1600" kern="1200">
          <a:solidFill>
            <a:schemeClr val="tx1"/>
          </a:solidFill>
          <a:latin typeface="+mn-lt"/>
          <a:ea typeface="+mn-ea"/>
          <a:cs typeface="+mn-cs"/>
        </a:defRPr>
      </a:lvl8pPr>
      <a:lvl9pPr marL="3337926" algn="l" defTabSz="834481"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tools.ietf.org/html/rfc4762" TargetMode="External"/><Relationship Id="rId2" Type="http://schemas.openxmlformats.org/officeDocument/2006/relationships/hyperlink" Target="http://tools.ietf.org/html/rfc4364" TargetMode="External"/><Relationship Id="rId1" Type="http://schemas.openxmlformats.org/officeDocument/2006/relationships/slideLayout" Target="../slideLayouts/slideLayout1.xml"/><Relationship Id="rId5" Type="http://schemas.openxmlformats.org/officeDocument/2006/relationships/hyperlink" Target="http://tools.ietf.org/html/rfc4798" TargetMode="External"/><Relationship Id="rId4" Type="http://schemas.openxmlformats.org/officeDocument/2006/relationships/hyperlink" Target="#ref-E-VP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tsShapeName" descr="93G411B2689856E9C70647B816EG6CB9092=0:92=0=UTUT!!!!!!!!BIHO@]m20612!!!B1@9111E1101B7D2949G1101B7D2949G!!!!!!!!!!!!!!!!!!!!!!!!!!!!!!!!!!!!!!!!!!!!!!!!!!!!8:H;`8:J?_M04615!!!!!!BIHO@]m110076581@B9G02E1104B456@D191104B456@D19!!!!!!!!!!!!!!!!!!!!!!!!!!!!!!!!!!!!!!!!!!!!!!!!!!!!8:=&lt;H8:=A3M11008446!!!BIHO@]m110084461@B9G09G110B322D5182110B322D5182!!!!!!!!!!!!!!!!!!!!!!!!!!!!!!!!!!!!!!!!!!!!!!!!!!!!8:KED8:J3aJ16895!!!!!!BIHO@]j110095661@B9G0751104B44594D51104B44594D5!!!!!!!!!!!!!!!!!!!!!!!!!!!!!!!!!!!!!!!!!!!!!!!!!!!!8:J?f8:J@F[11007636@!!BIHO@]{110076361@B9G050110B32450B34110B32450B34!!!!!!!!!!!!!!!!!!!!!!!!!!!!!!!!!!!!!!!!!!!!!!!!!!!!8=08C8=3;6X11007137!!!BIHO@]x1100713711111111110G2C0768B6110G2C0768B6!!!!!!!!!!!!!!!!!!!!!!!!!!!!!!!!!!!!!!!!!!!!!!!!!!!!8=0?08=:&gt;6K11007092!!!BIHO@]k110070921@B9004G110B323806@4Dydbtuhwd!Ldduhof!)@FR!Sdwhdv(!31180305!W0/1/qqu!!!!!!!!!!!!!!!!!!!!!!!!!!!!!!!!!!!!!!!!!!!!!!!!!!!!!!!!!!!!!!!!!!!!!!!!!!!!!!!!!!!!!!!!!!!!!!!!!!!!!!!!!!!!!!!!!!!!!!!!!!!!!!!!!!!!!!!!!!!!!!!!!!!!!!!!!!!!!!!!!!!!!!!!!!!!!!!!!!!!!!!!!!!!!!!!!!!!!!!!!!!!!!!!!!!!!!!!!!!!!!!!!!!!!!!!!!!!!!!!!!!!!!!!!!!!!!!!!!!!!!!!!!!!!!!!!!!!!!!!!!!!!!!!!!!!!!!!!!!!!!!!!!!!!!!!!!!!!!!!!!!!!!!!!!!!!!!!!!!!!!!!!!!!!!!!!!!!!!!!!!!!!!!!!!!!!!!!!!!!!!!!!!!!!!!!!!!!!!!!!!!!!!!!!!!!!!!!!!!!!!!!!!!!!!!!!!!!!!!!!!!!!!!!!!!!!!!!!!!!!!!!!!!!!!!!!!!!!!!!!!!!!!!!!!!!!!!!!!!!!!!!!!!!!!!!!!!!!!!!!!!!!!!!!!!!!!!!!!!!!!!!!!!!!!!!!!!!!!!!!!!!!!!!!!!!!!!!!!!!!!!!!!!!!!!!!!!!!!!!!!!!!!!!!!!!!!!!!!!!!!!!!!!!!!!!!!!!!!!!!!!!!!!!!!!!!!!!!!!!!!!!!!!!!!!!!!!!!!!!!!!!!!!!!!!!!!!!!!!!!!!!!!!!!!!!!!!!!!!!!!!!!!!!!!!!!!!!!!!!!!!!!!!!!!!!!!!!!!!!!!!!!!!!!!!!!!!!!!!!!!!!!!!!!!!!!!!!!!!!!!!!!!!!!!!!!!!!!!!!!!!!!!!!!!!!!!!!!!!!!!!!!!!!!!!!!!!!!!!!!!!!!!!!!!!!!!!!!!!!!!!!!!!!!!!!!!!!!!!!!!!!!!!!!!!!!!!!!!!!!!!!!!!!!!!!!!!!!!!!!!!!!!!!!!!!!!!!!!!!!!!!!!!!!!!!!!!!!!!!!!!!!!!!!!!!!!!!!!!!!!!!!!!!!!!!!!!!!!!!!!!!!!!!!!!!!!!!!!!!!!!!!!!!!!!!!!!!!!!!!!!!!!!!!!!!!!!!!!!!!!!!!!!!!!!!!!!!!!!!!!!!!!!!!!!!!!!!!!!!!!!!!!!!!!!!!!!!!!!!!!!!!!!!!!!!!!!!!!!!!!!!!!!!!!!!!!!!!!!!!!!!!!!!!!!!!!!!!!!!!!!!!!!!!!!!!!!!!!!!!!!!!!!!!!!!!!!!!!!!!!!!!!!!!!!!!!!!!!!!!!!!!!!!!!!!!!!!!!!!!!!!!!!!!!!!!!!!!!!!!!!!!!!!!!!!!!!!!!!!!!!!!!!!!!!!!!!!!!!!!!!!!!!!!!!!!!!!!!!!!!!!!!!!!!!!!!!!!!!!!!!!!!!!!!!!!!!!!!!!!!!!!!!!!!!!!!!!!!!!!!!!!!!!!!!!!!!!!!!!!!!!!!!!!!!!!!!!!!!!!!!!!!!!!!!!!!!!!!!!!!!!!!!!!!!!!!!!!!!!!!!!!!!!!!!!!!!!!!!!!!!!!!!!!!!!!!!!!!!!!!!!!!!!!!!!!!!!!!!!!!!!!!!!!!!!!!!!!!!!!!!!!!!!!1!k" hidden="1"/>
          <p:cNvSpPr>
            <a:spLocks noChangeArrowheads="1"/>
          </p:cNvSpPr>
          <p:nvPr/>
        </p:nvSpPr>
        <p:spPr bwMode="auto">
          <a:xfrm>
            <a:off x="0" y="0"/>
            <a:ext cx="1405" cy="1512"/>
          </a:xfrm>
          <a:custGeom>
            <a:avLst/>
            <a:gdLst>
              <a:gd name="T0" fmla="*/ 798 w 21600"/>
              <a:gd name="T1" fmla="*/ 161 h 21600"/>
              <a:gd name="T2" fmla="*/ 215 w 21600"/>
              <a:gd name="T3" fmla="*/ 794 h 21600"/>
              <a:gd name="T4" fmla="*/ 798 w 21600"/>
              <a:gd name="T5" fmla="*/ 1588 h 21600"/>
              <a:gd name="T6" fmla="*/ 1373 w 21600"/>
              <a:gd name="T7" fmla="*/ 794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lIns="83448" tIns="41724" rIns="83448" bIns="41724" anchor="ctr"/>
          <a:lstStyle/>
          <a:p>
            <a:endParaRPr lang="zh-CN" altLang="en-US"/>
          </a:p>
        </p:txBody>
      </p:sp>
      <p:sp>
        <p:nvSpPr>
          <p:cNvPr id="5" name="Rectangle 2"/>
          <p:cNvSpPr txBox="1">
            <a:spLocks noChangeArrowheads="1"/>
          </p:cNvSpPr>
          <p:nvPr/>
        </p:nvSpPr>
        <p:spPr>
          <a:xfrm>
            <a:off x="611188" y="1310185"/>
            <a:ext cx="7772400" cy="2406846"/>
          </a:xfrm>
          <a:prstGeom prst="rect">
            <a:avLst/>
          </a:prstGeom>
        </p:spPr>
        <p:txBody>
          <a:bodyPr/>
          <a:lstStyle/>
          <a:p>
            <a:pPr algn="ctr"/>
            <a:r>
              <a:rPr lang="en-US" altLang="zh-CN" sz="3200" dirty="0" smtClean="0">
                <a:latin typeface="Times New Roman" pitchFamily="18" charset="0"/>
                <a:ea typeface="+mj-ea"/>
                <a:cs typeface="Times New Roman" pitchFamily="18" charset="0"/>
              </a:rPr>
              <a:t>Encapsulating MPLS in UDP</a:t>
            </a:r>
          </a:p>
          <a:p>
            <a:pPr lvl="0" algn="ctr" defTabSz="801161">
              <a:defRPr/>
            </a:pPr>
            <a:r>
              <a:rPr kumimoji="0" lang="en-US" altLang="zh-CN" sz="3100" b="0" i="0" u="none" strike="noStrike" kern="0" cap="none" spc="0" normalizeH="0" baseline="0" noProof="0" dirty="0" smtClean="0">
                <a:ln>
                  <a:noFill/>
                </a:ln>
                <a:effectLst/>
                <a:uLnTx/>
                <a:uFillTx/>
                <a:latin typeface="Arial Unicode MS" pitchFamily="34" charset="-122"/>
                <a:ea typeface="Arial Unicode MS" pitchFamily="34" charset="-122"/>
                <a:cs typeface="Arial Unicode MS" pitchFamily="34" charset="-122"/>
              </a:rPr>
              <a:t/>
            </a:r>
            <a:br>
              <a:rPr kumimoji="0" lang="en-US" altLang="zh-CN" sz="3100" b="0" i="0" u="none" strike="noStrike" kern="0" cap="none" spc="0" normalizeH="0" baseline="0" noProof="0" dirty="0" smtClean="0">
                <a:ln>
                  <a:noFill/>
                </a:ln>
                <a:effectLst/>
                <a:uLnTx/>
                <a:uFillTx/>
                <a:latin typeface="Arial Unicode MS" pitchFamily="34" charset="-122"/>
                <a:ea typeface="Arial Unicode MS" pitchFamily="34" charset="-122"/>
                <a:cs typeface="Arial Unicode MS" pitchFamily="34" charset="-122"/>
              </a:rPr>
            </a:br>
            <a:r>
              <a:rPr lang="en-US" altLang="zh-CN" sz="3200" dirty="0" smtClean="0">
                <a:latin typeface="Times New Roman" pitchFamily="18" charset="0"/>
                <a:ea typeface="+mj-ea"/>
                <a:cs typeface="Times New Roman" pitchFamily="18" charset="0"/>
              </a:rPr>
              <a:t>draft-xu-mpls-in-udp-02</a:t>
            </a:r>
            <a:r>
              <a:rPr lang="en-US" altLang="zh-CN" sz="3200" dirty="0" smtClean="0"/>
              <a:t> </a:t>
            </a:r>
            <a:r>
              <a:rPr lang="en-US" altLang="zh-CN" sz="3200" b="0" kern="0" dirty="0" smtClean="0">
                <a:latin typeface="Arial Unicode MS" pitchFamily="34" charset="-122"/>
                <a:ea typeface="Arial Unicode MS" pitchFamily="34" charset="-122"/>
                <a:cs typeface="Arial Unicode MS" pitchFamily="34" charset="-122"/>
              </a:rPr>
              <a:t> </a:t>
            </a:r>
            <a:r>
              <a:rPr kumimoji="0" lang="en-US" altLang="zh-CN" sz="3600" b="0" i="0" u="none" strike="noStrike" kern="0" cap="none" spc="0" normalizeH="0" baseline="0" noProof="0" dirty="0" smtClean="0">
                <a:ln>
                  <a:noFill/>
                </a:ln>
                <a:solidFill>
                  <a:srgbClr val="990000"/>
                </a:solidFill>
                <a:effectLst/>
                <a:uLnTx/>
                <a:uFillTx/>
                <a:latin typeface="+mj-lt"/>
                <a:ea typeface="宋体" pitchFamily="2" charset="-122"/>
                <a:cs typeface="+mj-cs"/>
              </a:rPr>
              <a:t/>
            </a:r>
            <a:br>
              <a:rPr kumimoji="0" lang="en-US" altLang="zh-CN" sz="3600" b="0" i="0" u="none" strike="noStrike" kern="0" cap="none" spc="0" normalizeH="0" baseline="0" noProof="0" dirty="0" smtClean="0">
                <a:ln>
                  <a:noFill/>
                </a:ln>
                <a:solidFill>
                  <a:srgbClr val="990000"/>
                </a:solidFill>
                <a:effectLst/>
                <a:uLnTx/>
                <a:uFillTx/>
                <a:latin typeface="+mj-lt"/>
                <a:ea typeface="宋体" pitchFamily="2" charset="-122"/>
                <a:cs typeface="+mj-cs"/>
              </a:rPr>
            </a:br>
            <a:endParaRPr kumimoji="0" lang="en-US" altLang="zh-CN" sz="3600" b="0" i="0" u="none" strike="noStrike" kern="0" cap="none" spc="0" normalizeH="0" baseline="0" noProof="0" dirty="0" smtClean="0">
              <a:ln>
                <a:noFill/>
              </a:ln>
              <a:solidFill>
                <a:srgbClr val="990000"/>
              </a:solidFill>
              <a:effectLst/>
              <a:uLnTx/>
              <a:uFillTx/>
              <a:latin typeface="+mj-lt"/>
              <a:ea typeface="宋体" pitchFamily="2" charset="-122"/>
              <a:cs typeface="+mj-cs"/>
            </a:endParaRPr>
          </a:p>
        </p:txBody>
      </p:sp>
      <p:sp>
        <p:nvSpPr>
          <p:cNvPr id="6" name="Rectangle 5"/>
          <p:cNvSpPr txBox="1">
            <a:spLocks noChangeArrowheads="1"/>
          </p:cNvSpPr>
          <p:nvPr/>
        </p:nvSpPr>
        <p:spPr>
          <a:xfrm>
            <a:off x="1371600" y="3267075"/>
            <a:ext cx="6400800" cy="3181350"/>
          </a:xfrm>
          <a:prstGeom prst="rect">
            <a:avLst/>
          </a:prstGeom>
          <a:noFill/>
        </p:spPr>
        <p:txBody>
          <a:bodyPr/>
          <a:lstStyle/>
          <a:p>
            <a:pPr marL="299892" marR="0" lvl="0" indent="-299892" algn="ctr" defTabSz="801161" rtl="0" eaLnBrk="1" fontAlgn="base" latinLnBrk="0" hangingPunct="1">
              <a:lnSpc>
                <a:spcPct val="140000"/>
              </a:lnSpc>
              <a:spcBef>
                <a:spcPct val="0"/>
              </a:spcBef>
              <a:spcAft>
                <a:spcPct val="0"/>
              </a:spcAft>
              <a:buClr>
                <a:schemeClr val="bg2"/>
              </a:buClr>
              <a:buSzPct val="60000"/>
              <a:buFont typeface="Wingdings" pitchFamily="2" charset="2"/>
              <a:buNone/>
              <a:tabLst/>
              <a:defRPr/>
            </a:pPr>
            <a:r>
              <a:rPr lang="en-US" altLang="zh-CN" sz="1800" dirty="0" smtClean="0">
                <a:latin typeface="Times New Roman" pitchFamily="18" charset="0"/>
                <a:ea typeface="+mj-ea"/>
                <a:cs typeface="Times New Roman" pitchFamily="18" charset="0"/>
              </a:rPr>
              <a:t>Xiaohu </a:t>
            </a:r>
            <a:r>
              <a:rPr lang="en-US" altLang="zh-CN" sz="1800" dirty="0" err="1" smtClean="0">
                <a:latin typeface="Times New Roman" pitchFamily="18" charset="0"/>
                <a:ea typeface="+mj-ea"/>
                <a:cs typeface="Times New Roman" pitchFamily="18" charset="0"/>
              </a:rPr>
              <a:t>Xu</a:t>
            </a:r>
            <a:r>
              <a:rPr lang="en-US" altLang="zh-CN" sz="1800" dirty="0" smtClean="0">
                <a:latin typeface="Times New Roman" pitchFamily="18" charset="0"/>
                <a:ea typeface="+mj-ea"/>
                <a:cs typeface="Times New Roman" pitchFamily="18" charset="0"/>
              </a:rPr>
              <a:t> (</a:t>
            </a:r>
            <a:r>
              <a:rPr lang="en-US" altLang="zh-CN" sz="1800" dirty="0" err="1" smtClean="0">
                <a:latin typeface="Times New Roman" pitchFamily="18" charset="0"/>
                <a:ea typeface="+mj-ea"/>
                <a:cs typeface="Times New Roman" pitchFamily="18" charset="0"/>
              </a:rPr>
              <a:t>Huawei</a:t>
            </a:r>
            <a:r>
              <a:rPr lang="en-US" altLang="zh-CN" sz="1800" dirty="0" smtClean="0">
                <a:latin typeface="Times New Roman" pitchFamily="18" charset="0"/>
                <a:ea typeface="+mj-ea"/>
                <a:cs typeface="Times New Roman" pitchFamily="18" charset="0"/>
              </a:rPr>
              <a:t>)</a:t>
            </a:r>
          </a:p>
          <a:p>
            <a:pPr marL="299892" indent="-299892" algn="ctr" defTabSz="801161">
              <a:lnSpc>
                <a:spcPct val="140000"/>
              </a:lnSpc>
              <a:buClr>
                <a:schemeClr val="bg2"/>
              </a:buClr>
              <a:buSzPct val="60000"/>
            </a:pPr>
            <a:r>
              <a:rPr lang="en-US" altLang="zh-CN" sz="1800" dirty="0" smtClean="0">
                <a:latin typeface="Times New Roman" pitchFamily="18" charset="0"/>
                <a:ea typeface="+mj-ea"/>
                <a:cs typeface="Times New Roman" pitchFamily="18" charset="0"/>
              </a:rPr>
              <a:t>Marshall Eubanks (AmericaFree.TV)</a:t>
            </a:r>
            <a:endParaRPr lang="zh-CN" altLang="zh-CN" sz="1800" dirty="0" smtClean="0">
              <a:latin typeface="Times New Roman" pitchFamily="18" charset="0"/>
              <a:ea typeface="+mj-ea"/>
              <a:cs typeface="Times New Roman" pitchFamily="18" charset="0"/>
            </a:endParaRPr>
          </a:p>
          <a:p>
            <a:pPr marL="299892" indent="-299892" algn="ctr" defTabSz="801161">
              <a:lnSpc>
                <a:spcPct val="140000"/>
              </a:lnSpc>
              <a:buClr>
                <a:schemeClr val="bg2"/>
              </a:buClr>
              <a:buSzPct val="60000"/>
            </a:pPr>
            <a:r>
              <a:rPr lang="en-US" altLang="zh-CN" sz="1800" dirty="0" smtClean="0">
                <a:latin typeface="Times New Roman" pitchFamily="18" charset="0"/>
                <a:ea typeface="+mj-ea"/>
                <a:cs typeface="Times New Roman" pitchFamily="18" charset="0"/>
              </a:rPr>
              <a:t>Lucy Yong (Huawei)</a:t>
            </a:r>
            <a:endParaRPr lang="zh-CN" altLang="zh-CN" sz="1800" dirty="0" smtClean="0">
              <a:latin typeface="Times New Roman" pitchFamily="18" charset="0"/>
              <a:ea typeface="+mj-ea"/>
              <a:cs typeface="Times New Roman" pitchFamily="18" charset="0"/>
            </a:endParaRPr>
          </a:p>
          <a:p>
            <a:pPr marL="299892" indent="-299892" algn="ctr" defTabSz="801161">
              <a:lnSpc>
                <a:spcPct val="140000"/>
              </a:lnSpc>
              <a:buClr>
                <a:schemeClr val="bg2"/>
              </a:buClr>
              <a:buSzPct val="60000"/>
            </a:pPr>
            <a:r>
              <a:rPr lang="en-US" altLang="zh-CN" sz="1800" dirty="0" smtClean="0">
                <a:latin typeface="Times New Roman" pitchFamily="18" charset="0"/>
                <a:ea typeface="+mj-ea"/>
                <a:cs typeface="Times New Roman" pitchFamily="18" charset="0"/>
              </a:rPr>
              <a:t>Nischal Sheth (Juniper)</a:t>
            </a:r>
          </a:p>
          <a:p>
            <a:pPr marL="299892" indent="-299892" algn="ctr" defTabSz="801161">
              <a:lnSpc>
                <a:spcPct val="140000"/>
              </a:lnSpc>
              <a:buClr>
                <a:schemeClr val="bg2"/>
              </a:buClr>
              <a:buSzPct val="60000"/>
            </a:pPr>
            <a:r>
              <a:rPr lang="en-US" altLang="zh-CN" sz="1800" dirty="0" err="1" smtClean="0">
                <a:latin typeface="Times New Roman" pitchFamily="18" charset="0"/>
                <a:ea typeface="+mj-ea"/>
                <a:cs typeface="Times New Roman" pitchFamily="18" charset="0"/>
              </a:rPr>
              <a:t>Zhenbin</a:t>
            </a:r>
            <a:r>
              <a:rPr lang="en-US" altLang="zh-CN" sz="1800" dirty="0" smtClean="0">
                <a:latin typeface="Times New Roman" pitchFamily="18" charset="0"/>
                <a:ea typeface="+mj-ea"/>
                <a:cs typeface="Times New Roman" pitchFamily="18" charset="0"/>
              </a:rPr>
              <a:t> Li (Huawei)</a:t>
            </a:r>
          </a:p>
          <a:p>
            <a:pPr marL="299892" indent="-299892" algn="ctr" defTabSz="801161">
              <a:lnSpc>
                <a:spcPct val="140000"/>
              </a:lnSpc>
              <a:buClr>
                <a:schemeClr val="bg2"/>
              </a:buClr>
              <a:buSzPct val="60000"/>
            </a:pPr>
            <a:r>
              <a:rPr lang="en-US" altLang="zh-CN" sz="1800" dirty="0" smtClean="0">
                <a:latin typeface="Times New Roman" pitchFamily="18" charset="0"/>
                <a:ea typeface="+mj-ea"/>
                <a:cs typeface="Times New Roman" pitchFamily="18" charset="0"/>
              </a:rPr>
              <a:t>Yongbing Fan (China Telecom)</a:t>
            </a:r>
            <a:r>
              <a:rPr lang="en-US" altLang="zh-CN" sz="1800" dirty="0" smtClean="0"/>
              <a:t> </a:t>
            </a:r>
          </a:p>
          <a:p>
            <a:pPr marL="299892" indent="-299892" algn="ctr" defTabSz="801161">
              <a:lnSpc>
                <a:spcPct val="140000"/>
              </a:lnSpc>
              <a:buClr>
                <a:schemeClr val="bg2"/>
              </a:buClr>
              <a:buSzPct val="60000"/>
            </a:pPr>
            <a:endParaRPr lang="zh-CN" altLang="zh-CN" sz="1600" dirty="0" smtClean="0"/>
          </a:p>
          <a:p>
            <a:pPr marL="299892" lvl="0" indent="-299892" algn="ctr" defTabSz="801161">
              <a:lnSpc>
                <a:spcPct val="140000"/>
              </a:lnSpc>
              <a:buClr>
                <a:schemeClr val="bg2"/>
              </a:buClr>
              <a:buSzPct val="60000"/>
            </a:pPr>
            <a:r>
              <a:rPr lang="en-US" altLang="zh-CN" sz="2800" dirty="0" smtClean="0">
                <a:latin typeface="Times New Roman" pitchFamily="18" charset="0"/>
                <a:cs typeface="Times New Roman" pitchFamily="18" charset="0"/>
              </a:rPr>
              <a:t>IETF84, Vancouver</a:t>
            </a:r>
          </a:p>
          <a:p>
            <a:pPr marL="299892" indent="-299892" algn="ctr" defTabSz="801161">
              <a:lnSpc>
                <a:spcPct val="140000"/>
              </a:lnSpc>
              <a:buClr>
                <a:schemeClr val="bg2"/>
              </a:buClr>
              <a:buSzPct val="60000"/>
            </a:pPr>
            <a:endParaRPr lang="zh-CN" altLang="zh-CN" sz="2800" dirty="0" smtClean="0"/>
          </a:p>
          <a:p>
            <a:pPr marL="299892" indent="-299892" algn="ctr" defTabSz="801161">
              <a:lnSpc>
                <a:spcPct val="140000"/>
              </a:lnSpc>
              <a:buClr>
                <a:schemeClr val="bg2"/>
              </a:buClr>
              <a:buSzPct val="60000"/>
            </a:pPr>
            <a:endParaRPr lang="en-US" altLang="zh-CN" sz="2800" dirty="0" smtClean="0">
              <a:latin typeface="Times New Roman" pitchFamily="18" charset="0"/>
              <a:ea typeface="+mj-ea"/>
              <a:cs typeface="Times New Roman" pitchFamily="18" charset="0"/>
            </a:endParaRPr>
          </a:p>
          <a:p>
            <a:pPr marL="299892" indent="-299892" algn="ctr" defTabSz="801161">
              <a:lnSpc>
                <a:spcPct val="140000"/>
              </a:lnSpc>
              <a:buClr>
                <a:schemeClr val="bg2"/>
              </a:buClr>
              <a:buSzPct val="60000"/>
            </a:pPr>
            <a:endParaRPr lang="en-US" altLang="zh-CN" sz="2800" dirty="0" smtClean="0">
              <a:latin typeface="Times New Roman" pitchFamily="18" charset="0"/>
              <a:ea typeface="+mj-ea"/>
              <a:cs typeface="Times New Roman" pitchFamily="18" charset="0"/>
            </a:endParaRPr>
          </a:p>
          <a:p>
            <a:pPr marL="299892" marR="0" lvl="0" indent="-299892" algn="ctr" defTabSz="801161" rtl="0" eaLnBrk="1" fontAlgn="base" latinLnBrk="0" hangingPunct="1">
              <a:lnSpc>
                <a:spcPct val="140000"/>
              </a:lnSpc>
              <a:spcBef>
                <a:spcPct val="0"/>
              </a:spcBef>
              <a:spcAft>
                <a:spcPct val="0"/>
              </a:spcAft>
              <a:buClr>
                <a:schemeClr val="bg2"/>
              </a:buClr>
              <a:buSzPct val="60000"/>
              <a:buFont typeface="Wingdings" pitchFamily="2" charset="2"/>
              <a:buNone/>
              <a:tabLst/>
              <a:defRPr/>
            </a:pPr>
            <a:r>
              <a:rPr lang="en-US" altLang="zh-CN" sz="2800" dirty="0" smtClean="0">
                <a:latin typeface="Times New Roman" pitchFamily="18" charset="0"/>
                <a:ea typeface="+mj-ea"/>
                <a:cs typeface="Times New Roman" pitchFamily="18" charset="0"/>
              </a:rPr>
              <a:t>IETF84, Vancouver</a:t>
            </a:r>
          </a:p>
          <a:p>
            <a:pPr marL="299892" marR="0" lvl="0" indent="-299892" algn="l" defTabSz="801161" rtl="0" eaLnBrk="1" fontAlgn="base" latinLnBrk="0" hangingPunct="1">
              <a:lnSpc>
                <a:spcPct val="140000"/>
              </a:lnSpc>
              <a:spcBef>
                <a:spcPct val="0"/>
              </a:spcBef>
              <a:spcAft>
                <a:spcPct val="0"/>
              </a:spcAft>
              <a:buClr>
                <a:schemeClr val="bg2"/>
              </a:buClr>
              <a:buSzPct val="60000"/>
              <a:buFont typeface="Wingdings" pitchFamily="2" charset="2"/>
              <a:buNone/>
              <a:tabLst/>
              <a:defRPr/>
            </a:pPr>
            <a:endParaRPr kumimoji="0" lang="en-US" altLang="zh-CN" sz="1100" b="1" i="0" u="none" strike="noStrike" kern="0" cap="none" spc="0" normalizeH="0" baseline="0" noProof="0" dirty="0" smtClean="0">
              <a:ln>
                <a:noFill/>
              </a:ln>
              <a:solidFill>
                <a:srgbClr val="000000"/>
              </a:solidFill>
              <a:effectLst/>
              <a:uLnTx/>
              <a:uFillTx/>
              <a:latin typeface="+mn-lt"/>
              <a:ea typeface="宋体" pitchFamily="2" charset="-122"/>
              <a:cs typeface="+mn-cs"/>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5487" y="376301"/>
            <a:ext cx="7746200" cy="870857"/>
          </a:xfrm>
        </p:spPr>
        <p:txBody>
          <a:bodyPr/>
          <a:lstStyle/>
          <a:p>
            <a:r>
              <a:rPr lang="en-US" altLang="zh-CN" dirty="0" smtClean="0">
                <a:latin typeface="Times New Roman" pitchFamily="18" charset="0"/>
                <a:cs typeface="Times New Roman" pitchFamily="18" charset="0"/>
              </a:rPr>
              <a:t>Problem Statement</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651839" y="1641928"/>
            <a:ext cx="7930232" cy="4554155"/>
          </a:xfrm>
        </p:spPr>
        <p:txBody>
          <a:bodyPr/>
          <a:lstStyle/>
          <a:p>
            <a:r>
              <a:rPr lang="en-US" altLang="zh-CN" b="1" dirty="0" smtClean="0"/>
              <a:t>There are some MPLS-based L2VPN or L3VPN application scenarios where the underlying networks are IP enabled, rather than MPLS enabled (e.g., multi-tenant cloud data center networks). </a:t>
            </a:r>
          </a:p>
          <a:p>
            <a:pPr lvl="1"/>
            <a:r>
              <a:rPr lang="en-US" altLang="zh-CN" dirty="0" smtClean="0"/>
              <a:t>Moreover, load-balancing is much desirable in these scenarios (e.g., to maximize the bisection bandwidth between servers within or across data centers).</a:t>
            </a:r>
          </a:p>
          <a:p>
            <a:pPr lvl="1"/>
            <a:r>
              <a:rPr lang="en-US" altLang="zh-CN" dirty="0" smtClean="0"/>
              <a:t>However, since distinct customer traffic flows between a given PE pair would be encapsulated with the same IP/GRE tunnel as per normal operations, P routers (i.e., core routers) could not achieve an ideal load-balancing for these tunneled traffic flows due to the lack of adequate entropy information.</a:t>
            </a:r>
          </a:p>
          <a:p>
            <a:endParaRPr lang="en-US" altLang="zh-CN" sz="1800" dirty="0" smtClean="0"/>
          </a:p>
        </p:txBody>
      </p:sp>
      <p:sp>
        <p:nvSpPr>
          <p:cNvPr id="4" name="日期占位符 3"/>
          <p:cNvSpPr>
            <a:spLocks noGrp="1"/>
          </p:cNvSpPr>
          <p:nvPr>
            <p:ph type="dt" sz="half" idx="10"/>
          </p:nvPr>
        </p:nvSpPr>
        <p:spPr/>
        <p:txBody>
          <a:bodyPr/>
          <a:lstStyle/>
          <a:p>
            <a:r>
              <a:rPr lang="de-DE" smtClean="0"/>
              <a:t>Page </a:t>
            </a:r>
            <a:fld id="{4780C888-D246-4D83-BA9A-935D9575F7D7}" type="slidenum">
              <a:rPr lang="de-DE" smtClean="0"/>
              <a:pPr/>
              <a:t>2</a:t>
            </a:fld>
            <a:endParaRPr lang="en-GB"/>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5487" y="376301"/>
            <a:ext cx="7746200" cy="870857"/>
          </a:xfrm>
        </p:spPr>
        <p:txBody>
          <a:bodyPr/>
          <a:lstStyle/>
          <a:p>
            <a:r>
              <a:rPr lang="en-US" altLang="zh-CN" dirty="0" smtClean="0">
                <a:latin typeface="Times New Roman" pitchFamily="18" charset="0"/>
                <a:cs typeface="Times New Roman" pitchFamily="18" charset="0"/>
              </a:rPr>
              <a:t>Problem Statement (cont.)</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651839" y="1641928"/>
            <a:ext cx="7930232" cy="4554155"/>
          </a:xfrm>
        </p:spPr>
        <p:txBody>
          <a:bodyPr/>
          <a:lstStyle/>
          <a:p>
            <a:r>
              <a:rPr lang="en-US" altLang="zh-CN" b="1" dirty="0" smtClean="0"/>
              <a:t>The existing method [RFC5640] requires a change to the data plane of core routers.</a:t>
            </a:r>
          </a:p>
          <a:p>
            <a:pPr lvl="1"/>
            <a:r>
              <a:rPr lang="en-US" altLang="zh-CN" dirty="0" smtClean="0"/>
              <a:t>Core routers is required to be capable of performing hash calculation on the specific "load-balancing" field contained in the L2TPv3 or GRE tunnel header.</a:t>
            </a:r>
          </a:p>
          <a:p>
            <a:r>
              <a:rPr lang="en-US" altLang="zh-CN" b="1" dirty="0" smtClean="0"/>
              <a:t>Such requirement can not be met in some cases.</a:t>
            </a:r>
          </a:p>
          <a:p>
            <a:pPr lvl="1"/>
            <a:r>
              <a:rPr lang="en-US" altLang="zh-CN" dirty="0" smtClean="0"/>
              <a:t>For example,  some deployed core routers could only perform hash calculation on the five </a:t>
            </a:r>
            <a:r>
              <a:rPr lang="en-US" altLang="zh-CN" dirty="0" err="1" smtClean="0"/>
              <a:t>tuple</a:t>
            </a:r>
            <a:r>
              <a:rPr lang="en-US" altLang="zh-CN" dirty="0" smtClean="0"/>
              <a:t> of TCP/UDP packets or some fields in the IP header of non-TCP/UDP packets.</a:t>
            </a:r>
          </a:p>
          <a:p>
            <a:endParaRPr lang="en-US" altLang="zh-CN" sz="1800" dirty="0" smtClean="0"/>
          </a:p>
        </p:txBody>
      </p:sp>
      <p:sp>
        <p:nvSpPr>
          <p:cNvPr id="4" name="日期占位符 3"/>
          <p:cNvSpPr>
            <a:spLocks noGrp="1"/>
          </p:cNvSpPr>
          <p:nvPr>
            <p:ph type="dt" sz="half" idx="10"/>
          </p:nvPr>
        </p:nvSpPr>
        <p:spPr/>
        <p:txBody>
          <a:bodyPr/>
          <a:lstStyle/>
          <a:p>
            <a:r>
              <a:rPr lang="de-DE" smtClean="0"/>
              <a:t>Page </a:t>
            </a:r>
            <a:fld id="{4780C888-D246-4D83-BA9A-935D9575F7D7}" type="slidenum">
              <a:rPr lang="de-DE" smtClean="0"/>
              <a:pPr/>
              <a:t>3</a:t>
            </a:fld>
            <a:endParaRPr lang="en-GB"/>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5487" y="389949"/>
            <a:ext cx="7746200" cy="870857"/>
          </a:xfrm>
        </p:spPr>
        <p:txBody>
          <a:bodyPr/>
          <a:lstStyle/>
          <a:p>
            <a:r>
              <a:rPr lang="en-US" altLang="zh-CN" dirty="0" smtClean="0"/>
              <a:t>Solution Overview</a:t>
            </a:r>
            <a:endParaRPr lang="zh-CN" altLang="en-US" dirty="0"/>
          </a:p>
        </p:txBody>
      </p:sp>
      <p:sp>
        <p:nvSpPr>
          <p:cNvPr id="3" name="内容占位符 2"/>
          <p:cNvSpPr>
            <a:spLocks noGrp="1"/>
          </p:cNvSpPr>
          <p:nvPr>
            <p:ph idx="1"/>
          </p:nvPr>
        </p:nvSpPr>
        <p:spPr>
          <a:xfrm>
            <a:off x="651839" y="1641929"/>
            <a:ext cx="7930232" cy="2249034"/>
          </a:xfrm>
        </p:spPr>
        <p:txBody>
          <a:bodyPr/>
          <a:lstStyle/>
          <a:p>
            <a:r>
              <a:rPr lang="en-US" altLang="zh-CN" b="1" dirty="0" smtClean="0"/>
              <a:t>Use MPLS-in-UDP encapsulation instead of MPLS-in-GRE/IP in the case where load-balancing is much desirable. </a:t>
            </a:r>
          </a:p>
          <a:p>
            <a:pPr lvl="1"/>
            <a:r>
              <a:rPr lang="en-US" altLang="zh-CN" dirty="0" smtClean="0"/>
              <a:t>The Source Port field of the UDP header contains an entropy value that is generated by the ingress PE router through performing hash calculation on certain fields in the customer packets (e.g., the five </a:t>
            </a:r>
            <a:r>
              <a:rPr lang="en-US" altLang="zh-CN" dirty="0" err="1" smtClean="0"/>
              <a:t>tuple</a:t>
            </a:r>
            <a:r>
              <a:rPr lang="en-US" altLang="zh-CN" dirty="0" smtClean="0"/>
              <a:t> of UDP/TCP packets).</a:t>
            </a:r>
          </a:p>
          <a:p>
            <a:pPr lvl="1"/>
            <a:endParaRPr lang="en-US" altLang="zh-CN" dirty="0" smtClean="0"/>
          </a:p>
          <a:p>
            <a:pPr lvl="1"/>
            <a:endParaRPr lang="en-US" altLang="zh-CN" dirty="0" smtClean="0"/>
          </a:p>
          <a:p>
            <a:pPr lvl="1"/>
            <a:endParaRPr lang="en-US" altLang="zh-CN" dirty="0" smtClean="0"/>
          </a:p>
          <a:p>
            <a:pPr lvl="1"/>
            <a:endParaRPr lang="en-US" altLang="zh-CN" dirty="0" smtClean="0"/>
          </a:p>
          <a:p>
            <a:pPr lvl="1"/>
            <a:endParaRPr lang="en-US" altLang="zh-CN" dirty="0" smtClean="0"/>
          </a:p>
        </p:txBody>
      </p:sp>
      <p:sp>
        <p:nvSpPr>
          <p:cNvPr id="4" name="日期占位符 3"/>
          <p:cNvSpPr>
            <a:spLocks noGrp="1"/>
          </p:cNvSpPr>
          <p:nvPr>
            <p:ph type="dt" sz="half" idx="10"/>
          </p:nvPr>
        </p:nvSpPr>
        <p:spPr/>
        <p:txBody>
          <a:bodyPr/>
          <a:lstStyle/>
          <a:p>
            <a:r>
              <a:rPr lang="de-DE" smtClean="0"/>
              <a:t>Page </a:t>
            </a:r>
            <a:fld id="{4780C888-D246-4D83-BA9A-935D9575F7D7}" type="slidenum">
              <a:rPr lang="de-DE" smtClean="0"/>
              <a:pPr/>
              <a:t>4</a:t>
            </a:fld>
            <a:endParaRPr lang="en-GB"/>
          </a:p>
        </p:txBody>
      </p:sp>
      <p:pic>
        <p:nvPicPr>
          <p:cNvPr id="1026" name="Picture 2"/>
          <p:cNvPicPr>
            <a:picLocks noChangeAspect="1" noChangeArrowheads="1"/>
          </p:cNvPicPr>
          <p:nvPr/>
        </p:nvPicPr>
        <p:blipFill>
          <a:blip r:embed="rId3" cstate="print"/>
          <a:srcRect/>
          <a:stretch>
            <a:fillRect/>
          </a:stretch>
        </p:blipFill>
        <p:spPr bwMode="auto">
          <a:xfrm>
            <a:off x="1590675" y="3881422"/>
            <a:ext cx="5572125" cy="1600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1839" y="389949"/>
            <a:ext cx="7746200" cy="870857"/>
          </a:xfrm>
        </p:spPr>
        <p:txBody>
          <a:bodyPr/>
          <a:lstStyle/>
          <a:p>
            <a:r>
              <a:rPr lang="en-US" altLang="zh-CN" dirty="0" smtClean="0"/>
              <a:t>Applicability </a:t>
            </a:r>
            <a:endParaRPr lang="zh-CN" altLang="en-US" dirty="0"/>
          </a:p>
        </p:txBody>
      </p:sp>
      <p:sp>
        <p:nvSpPr>
          <p:cNvPr id="3" name="内容占位符 2"/>
          <p:cNvSpPr>
            <a:spLocks noGrp="1"/>
          </p:cNvSpPr>
          <p:nvPr>
            <p:ph idx="1"/>
          </p:nvPr>
        </p:nvSpPr>
        <p:spPr>
          <a:xfrm>
            <a:off x="651839" y="1615654"/>
            <a:ext cx="7930232" cy="4575147"/>
          </a:xfrm>
        </p:spPr>
        <p:txBody>
          <a:bodyPr/>
          <a:lstStyle/>
          <a:p>
            <a:r>
              <a:rPr lang="en-US" altLang="zh-CN" b="1" dirty="0" smtClean="0"/>
              <a:t>This approach is applicable to many technologies such as</a:t>
            </a:r>
          </a:p>
          <a:p>
            <a:pPr lvl="1"/>
            <a:r>
              <a:rPr lang="en-US" altLang="zh-CN" dirty="0" smtClean="0"/>
              <a:t>L3VPN [</a:t>
            </a:r>
            <a:r>
              <a:rPr lang="en-US" altLang="zh-CN" dirty="0" smtClean="0">
                <a:hlinkClick r:id="rId2" action="ppaction://hlinkfile" tooltip="&quot;BGP/MPLS IP VPNs&quot;"/>
              </a:rPr>
              <a:t>RFC4364</a:t>
            </a:r>
            <a:r>
              <a:rPr lang="en-US" altLang="zh-CN" dirty="0" smtClean="0"/>
              <a:t>] </a:t>
            </a:r>
          </a:p>
          <a:p>
            <a:pPr lvl="1"/>
            <a:r>
              <a:rPr lang="en-US" altLang="zh-CN" dirty="0" smtClean="0"/>
              <a:t>L2VPN such as VPLS [RFC4761, </a:t>
            </a:r>
            <a:r>
              <a:rPr lang="en-US" altLang="zh-CN" dirty="0" smtClean="0">
                <a:hlinkClick r:id="rId3" action="ppaction://hlinkfile"/>
              </a:rPr>
              <a:t>RFC4762</a:t>
            </a:r>
            <a:r>
              <a:rPr lang="en-US" altLang="zh-CN" dirty="0" smtClean="0"/>
              <a:t>] and E-VPN [</a:t>
            </a:r>
            <a:r>
              <a:rPr lang="en-US" altLang="zh-CN" dirty="0" smtClean="0">
                <a:hlinkClick r:id="rId4" action="ppaction://hlinkfile" tooltip="&quot;BGP MPLS Based Ethernet VPN&quot;"/>
              </a:rPr>
              <a:t>E-VPN</a:t>
            </a:r>
            <a:r>
              <a:rPr lang="en-US" altLang="zh-CN" dirty="0" smtClean="0"/>
              <a:t>]. </a:t>
            </a:r>
          </a:p>
          <a:p>
            <a:pPr lvl="1"/>
            <a:r>
              <a:rPr lang="en-US" altLang="zh-CN" dirty="0" smtClean="0"/>
              <a:t>PWE3 </a:t>
            </a:r>
          </a:p>
          <a:p>
            <a:pPr lvl="1"/>
            <a:r>
              <a:rPr lang="en-US" altLang="zh-CN" dirty="0" smtClean="0"/>
              <a:t>6PE [</a:t>
            </a:r>
            <a:r>
              <a:rPr lang="en-US" altLang="zh-CN" dirty="0" smtClean="0">
                <a:hlinkClick r:id="rId5" action="ppaction://hlinkfile"/>
              </a:rPr>
              <a:t>RFC4798</a:t>
            </a:r>
            <a:r>
              <a:rPr lang="en-US" altLang="zh-CN" dirty="0" smtClean="0"/>
              <a:t>] </a:t>
            </a:r>
          </a:p>
          <a:p>
            <a:endParaRPr lang="zh-CN" altLang="en-US" dirty="0"/>
          </a:p>
        </p:txBody>
      </p:sp>
      <p:sp>
        <p:nvSpPr>
          <p:cNvPr id="4" name="日期占位符 3"/>
          <p:cNvSpPr>
            <a:spLocks noGrp="1"/>
          </p:cNvSpPr>
          <p:nvPr>
            <p:ph type="dt" sz="half" idx="10"/>
          </p:nvPr>
        </p:nvSpPr>
        <p:spPr/>
        <p:txBody>
          <a:bodyPr/>
          <a:lstStyle/>
          <a:p>
            <a:r>
              <a:rPr lang="de-DE" smtClean="0"/>
              <a:t>Page </a:t>
            </a:r>
            <a:fld id="{4780C888-D246-4D83-BA9A-935D9575F7D7}" type="slidenum">
              <a:rPr lang="de-DE" smtClean="0"/>
              <a:pPr/>
              <a:t>5</a:t>
            </a:fld>
            <a:endParaRPr lang="en-GB"/>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1839" y="389949"/>
            <a:ext cx="7746200" cy="870857"/>
          </a:xfrm>
        </p:spPr>
        <p:txBody>
          <a:bodyPr/>
          <a:lstStyle/>
          <a:p>
            <a:r>
              <a:rPr lang="en-US" altLang="zh-CN" dirty="0" smtClean="0"/>
              <a:t>Next-steps </a:t>
            </a:r>
            <a:endParaRPr lang="zh-CN" altLang="en-US" dirty="0"/>
          </a:p>
        </p:txBody>
      </p:sp>
      <p:sp>
        <p:nvSpPr>
          <p:cNvPr id="3" name="内容占位符 2"/>
          <p:cNvSpPr>
            <a:spLocks noGrp="1"/>
          </p:cNvSpPr>
          <p:nvPr>
            <p:ph idx="1"/>
          </p:nvPr>
        </p:nvSpPr>
        <p:spPr>
          <a:xfrm>
            <a:off x="651839" y="1615654"/>
            <a:ext cx="7930232" cy="4575147"/>
          </a:xfrm>
        </p:spPr>
        <p:txBody>
          <a:bodyPr/>
          <a:lstStyle/>
          <a:p>
            <a:r>
              <a:rPr lang="en-US" altLang="zh-CN" b="1" dirty="0" smtClean="0"/>
              <a:t>Solicit more comments and suggestions.</a:t>
            </a:r>
          </a:p>
          <a:p>
            <a:r>
              <a:rPr lang="en-US" altLang="zh-CN" b="1" dirty="0" smtClean="0"/>
              <a:t>WG adoption?</a:t>
            </a:r>
          </a:p>
        </p:txBody>
      </p:sp>
      <p:sp>
        <p:nvSpPr>
          <p:cNvPr id="4" name="日期占位符 3"/>
          <p:cNvSpPr>
            <a:spLocks noGrp="1"/>
          </p:cNvSpPr>
          <p:nvPr>
            <p:ph type="dt" sz="half" idx="10"/>
          </p:nvPr>
        </p:nvSpPr>
        <p:spPr/>
        <p:txBody>
          <a:bodyPr/>
          <a:lstStyle/>
          <a:p>
            <a:r>
              <a:rPr lang="de-DE" smtClean="0"/>
              <a:t>Page </a:t>
            </a:r>
            <a:fld id="{4780C888-D246-4D83-BA9A-935D9575F7D7}" type="slidenum">
              <a:rPr lang="de-DE" smtClean="0"/>
              <a:pPr/>
              <a:t>6</a:t>
            </a:fld>
            <a:endParaRPr lang="en-GB"/>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default">
  <a:themeElements>
    <a:clrScheme name="2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a:majorFont>
        <a:latin typeface="FrutigerNext LT Medium"/>
        <a:ea typeface="SimSun"/>
        <a:cs typeface=""/>
      </a:majorFont>
      <a:minorFont>
        <a:latin typeface="FrutigerNext LT Regular"/>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25" tIns="45712" rIns="91425" bIns="45712" numCol="1" anchor="t" anchorCtr="0" compatLnSpc="1">
        <a:prstTxWarp prst="textNoShape">
          <a:avLst/>
        </a:prstTxWarp>
        <a:spAutoFit/>
      </a:bodyPr>
      <a:lstStyle>
        <a:defPPr marL="0" marR="0" indent="0" algn="l" defTabSz="858838" rtl="0" eaLnBrk="0" fontAlgn="base" latinLnBrk="0" hangingPunct="0">
          <a:lnSpc>
            <a:spcPct val="100000"/>
          </a:lnSpc>
          <a:spcBef>
            <a:spcPct val="50000"/>
          </a:spcBef>
          <a:spcAft>
            <a:spcPct val="0"/>
          </a:spcAft>
          <a:buClrTx/>
          <a:buSzTx/>
          <a:buFontTx/>
          <a:buNone/>
          <a:tabLst/>
          <a:defRPr kumimoji="0" lang="en-US" sz="1500" b="1" i="0" u="none" strike="noStrike" cap="none" normalizeH="0" baseline="0" smtClean="0">
            <a:ln>
              <a:noFill/>
            </a:ln>
            <a:solidFill>
              <a:schemeClr val="tx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25" tIns="45712" rIns="91425" bIns="45712" numCol="1" anchor="t" anchorCtr="0" compatLnSpc="1">
        <a:prstTxWarp prst="textNoShape">
          <a:avLst/>
        </a:prstTxWarp>
        <a:spAutoFit/>
      </a:bodyPr>
      <a:lstStyle>
        <a:defPPr marL="0" marR="0" indent="0" algn="l" defTabSz="858838" rtl="0" eaLnBrk="0" fontAlgn="base" latinLnBrk="0" hangingPunct="0">
          <a:lnSpc>
            <a:spcPct val="100000"/>
          </a:lnSpc>
          <a:spcBef>
            <a:spcPct val="50000"/>
          </a:spcBef>
          <a:spcAft>
            <a:spcPct val="0"/>
          </a:spcAft>
          <a:buClrTx/>
          <a:buSzTx/>
          <a:buFontTx/>
          <a:buNone/>
          <a:tabLst/>
          <a:defRPr kumimoji="0" lang="en-US" sz="1500" b="1" i="0" u="none" strike="noStrike" cap="none" normalizeH="0" baseline="0" smtClean="0">
            <a:ln>
              <a:noFill/>
            </a:ln>
            <a:solidFill>
              <a:schemeClr val="tx1"/>
            </a:solidFill>
            <a:effectLst/>
            <a:latin typeface="FrutigerNext LT Regular" pitchFamily="34" charset="0"/>
            <a:ea typeface="MS PGothic" pitchFamily="34" charset="-128"/>
          </a:defRPr>
        </a:defPPr>
      </a:lstStyle>
    </a:lnDef>
  </a:objectDefaults>
  <a:extraClrSchemeLst>
    <a:extraClrScheme>
      <a:clrScheme name="2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44031</TotalTime>
  <Words>353</Words>
  <Application>Microsoft Office PowerPoint</Application>
  <PresentationFormat>顶置</PresentationFormat>
  <Paragraphs>45</Paragraphs>
  <Slides>6</Slides>
  <Notes>2</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2_default</vt:lpstr>
      <vt:lpstr>幻灯片 1</vt:lpstr>
      <vt:lpstr>Problem Statement</vt:lpstr>
      <vt:lpstr>Problem Statement (cont.)</vt:lpstr>
      <vt:lpstr>Solution Overview</vt:lpstr>
      <vt:lpstr>Applicability </vt:lpstr>
      <vt:lpstr>Next-steps </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Next-gen metro for FTTH access</dc:title>
  <dc:creator>xuxiaohu</dc:creator>
  <cp:lastModifiedBy>Xu Xiaohu</cp:lastModifiedBy>
  <cp:revision>2241</cp:revision>
  <dcterms:created xsi:type="dcterms:W3CDTF">2010-10-25T17:34:47Z</dcterms:created>
  <dcterms:modified xsi:type="dcterms:W3CDTF">2012-07-28T06:14:11Z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(3)YkGVUCJTSDfhVsXGhVIAnE4gnYdVE6tu/lLLMr6VKvNgb/qerya54pMdYe+6wulaA8UAkK86_x000d_
5HY2wnaxci2Q2Gaq5BG6SkLb4DbyUrM5J/AbcNTLoNAOTTOqr2G5AycYXFoFziEqqLonfFKg_x000d_
U73tO02Tm1HR2XblBYZUNdlz6WkiqzekTy9YfGNch542puOD2oov5ufXnTpFu2tIu7QwG1tA_x000d_
SD77mYTAuzYDbkIwZv</vt:lpwstr>
  </property>
  <property fmtid="{D5CDD505-2E9C-101B-9397-08002B2CF9AE}" pid="3" name="_ms_pID_7253431">
    <vt:lpwstr>0tZ/pKNJx2DdLx+QmQJU0I7K1B+oxEcBPWNMf9WtHfXyasGHHpW2eR_x000d_
rGiwIRu65l6rJGC25rGVrrAR0z9YN4pblejek+v6Nb/BDb2nqv4tuZ1ruPUDTch4LapUOY4u_x000d_
U9EeDvS9fnbCx6gHNl2nyTYC7tTMS/7w63B8thlRGF89hVa9by5TfRiRUQM+73HqJHekJCSx_x000d_
iFnif/KYQ/YjdqShDJRmbJ5rmq40UMWvgt2q</vt:lpwstr>
  </property>
  <property fmtid="{D5CDD505-2E9C-101B-9397-08002B2CF9AE}" pid="4" name="_ms_pID_7253432">
    <vt:lpwstr>UGhXLrUUeORsbsDpDyizBFRBpPI0WYYmalP2_x000d_
zVIR/RWMeCn0MFpQJu6fI0ojNDO+Hw==</vt:lpwstr>
  </property>
  <property fmtid="{D5CDD505-2E9C-101B-9397-08002B2CF9AE}" pid="5" name="sflag">
    <vt:lpwstr>1343455902</vt:lpwstr>
  </property>
</Properties>
</file>