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3" r:id="rId4"/>
    <p:sldId id="274" r:id="rId5"/>
    <p:sldId id="276" r:id="rId6"/>
    <p:sldId id="269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DF5F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2" autoAdjust="0"/>
    <p:restoredTop sz="94660"/>
  </p:normalViewPr>
  <p:slideViewPr>
    <p:cSldViewPr>
      <p:cViewPr varScale="1">
        <p:scale>
          <a:sx n="77" d="100"/>
          <a:sy n="77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96AD-1B32-456A-8068-5BA0E8CC2AB2}" type="datetimeFigureOut">
              <a:rPr lang="zh-CN" altLang="en-US" smtClean="0"/>
              <a:pPr/>
              <a:t>2012-7-27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828C0-0F76-484F-AE71-A34ECDDB4D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640960" cy="2234679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Mapping PMIP </a:t>
            </a:r>
            <a:r>
              <a:rPr lang="en-US" altLang="zh-CN" dirty="0" err="1" smtClean="0"/>
              <a:t>QoS</a:t>
            </a:r>
            <a:r>
              <a:rPr lang="en-US" altLang="zh-CN" dirty="0" smtClean="0"/>
              <a:t> to </a:t>
            </a:r>
            <a:r>
              <a:rPr lang="en-US" altLang="zh-CN" dirty="0" err="1" smtClean="0"/>
              <a:t>WiFi</a:t>
            </a:r>
            <a:r>
              <a:rPr lang="en-US" altLang="zh-CN" dirty="0" smtClean="0"/>
              <a:t> Networks</a:t>
            </a:r>
            <a:br>
              <a:rPr lang="en-US" altLang="zh-CN" dirty="0" smtClean="0"/>
            </a:br>
            <a:r>
              <a:rPr lang="en-US" altLang="zh-CN" sz="3200" dirty="0" smtClean="0"/>
              <a:t>(draft-kaippallimalil-netext-pmip-qos-wifi-00)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580526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IETF 84 Vancouver, BC, Canada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5336" y="53752"/>
            <a:ext cx="862513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we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need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per user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QoS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in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AP?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908720"/>
            <a:ext cx="8064896" cy="4536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err="1" smtClean="0"/>
              <a:t>WiFi</a:t>
            </a:r>
            <a:r>
              <a:rPr lang="en-US" sz="2000" dirty="0" smtClean="0"/>
              <a:t> radio is a limited resource and has to be managed to achieve better and fair utilization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For example, during </a:t>
            </a:r>
            <a:r>
              <a:rPr lang="en-US" sz="2000" dirty="0" err="1" smtClean="0"/>
              <a:t>WiFi</a:t>
            </a:r>
            <a:r>
              <a:rPr lang="en-US" sz="2000" dirty="0" smtClean="0"/>
              <a:t> radio congestion or for services like VoIP, per user/flow scheduling  and policing can utilize the scarce resources better.</a:t>
            </a:r>
            <a:br>
              <a:rPr lang="en-US" sz="2000" dirty="0" smtClean="0"/>
            </a:br>
            <a:r>
              <a:rPr lang="en-US" sz="1000" dirty="0" smtClean="0"/>
              <a:t> </a:t>
            </a:r>
            <a:endParaRPr lang="en-US" sz="20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err="1" smtClean="0"/>
              <a:t>QoS</a:t>
            </a:r>
            <a:r>
              <a:rPr lang="en-US" sz="2000" dirty="0" smtClean="0"/>
              <a:t> Policies may be statically configured in </a:t>
            </a:r>
            <a:r>
              <a:rPr lang="en-US" sz="2000" dirty="0" err="1" smtClean="0"/>
              <a:t>WiFi</a:t>
            </a:r>
            <a:r>
              <a:rPr lang="en-US" sz="2000" dirty="0" smtClean="0"/>
              <a:t> AP on per service basis. However, it cannot differentiate per user.</a:t>
            </a:r>
            <a:br>
              <a:rPr lang="en-US" sz="2000" dirty="0" smtClean="0"/>
            </a:br>
            <a:r>
              <a:rPr lang="en-US" sz="1000" dirty="0" smtClean="0"/>
              <a:t> 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Per user </a:t>
            </a:r>
            <a:r>
              <a:rPr lang="en-US" sz="2000" dirty="0" err="1" smtClean="0"/>
              <a:t>QoS</a:t>
            </a:r>
            <a:r>
              <a:rPr lang="en-US" sz="2000" dirty="0" smtClean="0"/>
              <a:t> policies for PMIP mobile sessions between MAG – LMA are available. DSCP of these flows can be used to prioritize flows at </a:t>
            </a:r>
            <a:r>
              <a:rPr lang="en-US" sz="2000" dirty="0" err="1" smtClean="0"/>
              <a:t>WiFi</a:t>
            </a:r>
            <a:r>
              <a:rPr lang="en-US" sz="2000" dirty="0" smtClean="0"/>
              <a:t> AP. However, other per user information (ARP, AMBR, GBR) is lost.</a:t>
            </a:r>
            <a:br>
              <a:rPr lang="en-US" sz="2000" dirty="0" smtClean="0"/>
            </a:br>
            <a:r>
              <a:rPr lang="en-US" sz="1000" dirty="0" smtClean="0"/>
              <a:t> 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Mapping from parameters in PMIP </a:t>
            </a:r>
            <a:r>
              <a:rPr lang="en-US" sz="2000" dirty="0" err="1" smtClean="0"/>
              <a:t>QoS</a:t>
            </a:r>
            <a:r>
              <a:rPr lang="en-US" sz="2000" dirty="0" smtClean="0"/>
              <a:t> to 802.11e AC + other </a:t>
            </a:r>
            <a:r>
              <a:rPr lang="en-US" sz="2000" dirty="0" err="1" smtClean="0"/>
              <a:t>QoS</a:t>
            </a:r>
            <a:r>
              <a:rPr lang="en-US" sz="2000" dirty="0" smtClean="0"/>
              <a:t> parameters needs to be consistent  when different providers and equipment are configured.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71600" y="5589240"/>
            <a:ext cx="7200800" cy="531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noProof="0" dirty="0" smtClean="0"/>
              <a:t>Gap: consistent mapping of PMIP - 802.11e </a:t>
            </a:r>
            <a:r>
              <a:rPr lang="en-US" sz="2800" noProof="0" dirty="0" err="1" smtClean="0"/>
              <a:t>QoS</a:t>
            </a:r>
            <a:r>
              <a:rPr lang="en-US" sz="2800" noProof="0" dirty="0" smtClean="0"/>
              <a:t>.</a:t>
            </a:r>
            <a:r>
              <a:rPr lang="en-US" sz="2800" dirty="0" smtClean="0"/>
              <a:t> </a:t>
            </a:r>
            <a:r>
              <a:rPr lang="en-US" sz="2800" noProof="0" dirty="0" smtClean="0"/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IETF draft PMIP </a:t>
            </a:r>
            <a:r>
              <a:rPr lang="en-US" sz="4000" dirty="0" err="1" smtClean="0"/>
              <a:t>QoS</a:t>
            </a:r>
            <a:r>
              <a:rPr lang="en-US" sz="4000" dirty="0" smtClean="0"/>
              <a:t> applies DSCP priority.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561856"/>
            <a:ext cx="8964488" cy="10354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However, no scheduling </a:t>
            </a:r>
            <a:r>
              <a:rPr lang="en-US" sz="2400" dirty="0" smtClean="0"/>
              <a:t>/ policing at AP based on </a:t>
            </a:r>
            <a:r>
              <a:rPr lang="en-US" sz="2400" dirty="0" err="1" smtClean="0"/>
              <a:t>QoS</a:t>
            </a:r>
            <a:r>
              <a:rPr lang="en-US" sz="2400" dirty="0" smtClean="0"/>
              <a:t> parameters like ARP, MBR etc.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1133872" y="764704"/>
            <a:ext cx="768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+--+            +--+             +---+                     +---+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|MN|            |AP|             |MAG|                     |LMA|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+--+            + -+             +---+                     +---+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(A)|----attach-----|----------------&gt;|-----------PBU----------&gt;|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|&lt;--------------|---------------- |&lt;----PBA[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option]-----|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.               .            [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rules]              [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rules]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(B).               .                 .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new session      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|----data[]----&gt;|---data[]-------&gt;|-======data[DSCP]======-&gt;|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(C)|               |                 |              Validate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rule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|----&gt;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|&lt;======data[DSCP]========|&lt;----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mapping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(D)|               |            DSCP/802.1p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|&lt;----data--------|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[802.1p/DSCP]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mapping              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802.1p/802.11e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|&lt;--data[WMM]---|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|---data[WMM]--&gt;|-----data-------&gt;|=======data[DSCP]=======&gt;|----&gt;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[802.1p/DSCP]  |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        |                 |                         |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Proposed Solution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4581128"/>
            <a:ext cx="822960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lang="en-US" sz="2800" dirty="0" err="1" smtClean="0"/>
              <a:t>QoS</a:t>
            </a:r>
            <a:r>
              <a:rPr lang="en-US" sz="2800" dirty="0" smtClean="0"/>
              <a:t> information signaled from WLC to </a:t>
            </a:r>
            <a:r>
              <a:rPr lang="en-US" sz="2800" dirty="0" err="1" smtClean="0"/>
              <a:t>WiFi</a:t>
            </a:r>
            <a:r>
              <a:rPr lang="en-US" sz="2800" dirty="0" smtClean="0"/>
              <a:t> AP.</a:t>
            </a:r>
            <a:br>
              <a:rPr lang="en-US" sz="2800" dirty="0" smtClean="0"/>
            </a:br>
            <a:r>
              <a:rPr lang="en-US" sz="2000" dirty="0" smtClean="0"/>
              <a:t>(draft does not propose a protocol)</a:t>
            </a:r>
            <a:endParaRPr lang="en-US" sz="28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lang="en-US" sz="2800" dirty="0" smtClean="0"/>
              <a:t>Mapping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3GPP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Qo</a:t>
            </a:r>
            <a:r>
              <a:rPr lang="en-US" sz="2800" noProof="0" dirty="0" err="1" smtClean="0"/>
              <a:t>S</a:t>
            </a:r>
            <a:r>
              <a:rPr lang="en-US" sz="2800" noProof="0" dirty="0" smtClean="0"/>
              <a:t> to 802.11e AC, parameters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980728"/>
            <a:ext cx="70922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+-----+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| AAA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+--+--+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  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STa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 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WiFi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AP                    WLC(MAG)|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+---------------+           +-------|-------+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+---------+  |  802.11   |  +----v----+  |  PMIP-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+--------+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|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-Ctrl &lt;-----------------+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-Ctrl &lt;--------------+ PDN-GW 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+----+----+  |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|  +----+----+  |   (S2a)   +---+----+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     |       |           |       |       |            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+----v----+  |   _____   |  +----V----+  |    ________ 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|   PEP   +-----/ IP  )-----+   PEP   +------/   IP   )  |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|  +---------+  |  Network  |  +---------+  |   | Network|--+     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+---------------+  (     /  +---------------+   (        /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        -----                        --------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195586"/>
            <a:ext cx="784887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QCI    DSCP    802.11e AC     Example 3GPP service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-------------------------------------------------------------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1      EF      3 AC_VO      conversational voice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2      EF      3 AC_VO      conversational video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3      EF      3 AC_VO      real-time gaming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4     AF41     2 AC_VI      buffered streaming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5     AF31     2 AC_VI      IMS signaling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6     AF31     2 AC_VI      buffered streaming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7     AF21     0 AC_BE      interactive gaming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8     AF11     0 AC_BE      web access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9      BE      1 AC_BK      e-mail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Table: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QoS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Mapping between QCI, WMM, 802.11e AC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Proposed Solution (2)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1520" y="4869160"/>
            <a:ext cx="822960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lang="en-US" sz="2400" dirty="0" smtClean="0"/>
              <a:t>Mapping of QCI/ DSCP </a:t>
            </a:r>
            <a:r>
              <a:rPr lang="en-US" sz="2400" dirty="0" smtClean="0">
                <a:sym typeface="Wingdings" pitchFamily="2" charset="2"/>
              </a:rPr>
              <a:t> 802.11e AC (in table above)</a:t>
            </a:r>
            <a:endParaRPr lang="en-US" sz="24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lphaLcParenR"/>
              <a:tabLst/>
              <a:defRPr/>
            </a:pPr>
            <a:r>
              <a:rPr lang="en-US" sz="2400" dirty="0" smtClean="0"/>
              <a:t>Need further work on general recommendation for how AP handles ARP, MBR, GBR.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IETF next steps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>
                <a:cs typeface="Times New Roman" pitchFamily="18" charset="0"/>
              </a:rPr>
              <a:t>Is there interest in the working group to continue work to on this draft.</a:t>
            </a:r>
            <a:endParaRPr lang="zh-CN" altLang="en-US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506</Words>
  <Application>Microsoft Office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主题</vt:lpstr>
      <vt:lpstr>Mapping PMIP QoS to WiFi Networks (draft-kaippallimalil-netext-pmip-qos-wifi-00)</vt:lpstr>
      <vt:lpstr>Slide 2</vt:lpstr>
      <vt:lpstr>IETF draft PMIP QoS applies DSCP priority.</vt:lpstr>
      <vt:lpstr>Slide 4</vt:lpstr>
      <vt:lpstr>Slide 5</vt:lpstr>
      <vt:lpstr>IETF next steps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PMIP QoS to WiFi Networks</dc:title>
  <dc:creator>John K</dc:creator>
  <cp:lastModifiedBy>S2-123254</cp:lastModifiedBy>
  <cp:revision>84</cp:revision>
  <dcterms:created xsi:type="dcterms:W3CDTF">2012-03-13T13:12:16Z</dcterms:created>
  <dcterms:modified xsi:type="dcterms:W3CDTF">2012-07-27T16:53:38Z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(3)WTAGpyaGZ/3YmI1C/AsgEikuDo2AKi+NeQswXgQ7KYIV6J21dKR+Zmsbu5rO50UdtFtUoLt7_x000d_
HaJcAEyekDs4NEpgtdv5shF72Jblwjozp66S2zOthdLQthOgNEgvQ067AHSnsYqH/XIdF2zz_x000d_
el/S2JfMlSHxuht6eBfcfaUq7JDywvQdvHGIWpwML0lYvQwLc5/SGXjanDipOTKHwSYq/Y5W_x000d_
TVyFTSkEtvryyswbDu</vt:lpwstr>
  </property>
  <property fmtid="{D5CDD505-2E9C-101B-9397-08002B2CF9AE}" pid="3" name="_ms_pID_7253431">
    <vt:lpwstr>JVDpJQJl7ef8lH3tOFsmF37nl8tex0R/4tOECOWdcR9xVFo8mLzHCm_x000d_
DBA0JJDhzEQgr9rloWaj1KKTwalNlwKGEpqd3z4k1m2WmbK+tIQ56Ze8Qjp/k+BPQH8KyEUU_x000d_
jk2Elx6Mg2odrTnSCJkAAilCPy68Pw8RSNelTscMMFXxqNTU6HHRhfU4/IbROJPND7ZBMV8G_x000d_
JmmEmFSrjxu6h+kHWpAMWP9GYq5tjCD+TDJ8</vt:lpwstr>
  </property>
  <property fmtid="{D5CDD505-2E9C-101B-9397-08002B2CF9AE}" pid="4" name="_ms_pID_7253432">
    <vt:lpwstr>mapwY1Jo2h0ytkugC8m2USaMW7DKnKo7F2AS_x000d_
LzxVZxnloEo5ssi/zc6ANN65ZWdnYNUouYJ15TnytXJ4wPy4/CNYjGFX6FCGRDbhfSPJGikx_x000d_
ayf/UMyievvjPVkctSk2rg==</vt:lpwstr>
  </property>
  <property fmtid="{D5CDD505-2E9C-101B-9397-08002B2CF9AE}" pid="5" name="sflag">
    <vt:lpwstr>1343404906</vt:lpwstr>
  </property>
</Properties>
</file>