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294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6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6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88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29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805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4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4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22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022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32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56D50-C4D7-BA42-809B-133776FAFF02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581CE-EDEB-8B4D-9364-A9EB7BE3A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37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netext</a:t>
            </a:r>
            <a:r>
              <a:rPr lang="en-US" dirty="0"/>
              <a:t>-</a:t>
            </a:r>
            <a:r>
              <a:rPr lang="en-US" dirty="0" err="1"/>
              <a:t>wifi</a:t>
            </a:r>
            <a:r>
              <a:rPr lang="en-US" dirty="0"/>
              <a:t>-</a:t>
            </a:r>
            <a:r>
              <a:rPr lang="en-US" dirty="0" err="1"/>
              <a:t>epc</a:t>
            </a:r>
            <a:r>
              <a:rPr lang="en-US" dirty="0"/>
              <a:t>-</a:t>
            </a:r>
            <a:r>
              <a:rPr lang="en-US" dirty="0" err="1"/>
              <a:t>eap</a:t>
            </a:r>
            <a:r>
              <a:rPr lang="en-US" dirty="0"/>
              <a:t>-</a:t>
            </a:r>
            <a:r>
              <a:rPr lang="en-US" dirty="0" smtClean="0"/>
              <a:t>attributes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Rajeev </a:t>
            </a:r>
            <a:r>
              <a:rPr lang="en-US" dirty="0" err="1" smtClean="0"/>
              <a:t>Koodli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61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netext</a:t>
            </a:r>
            <a:r>
              <a:rPr lang="en-US" dirty="0" smtClean="0"/>
              <a:t>-</a:t>
            </a:r>
            <a:r>
              <a:rPr lang="en-US" dirty="0" err="1" smtClean="0"/>
              <a:t>wifi</a:t>
            </a:r>
            <a:r>
              <a:rPr lang="en-US" dirty="0" smtClean="0"/>
              <a:t>-</a:t>
            </a:r>
            <a:r>
              <a:rPr lang="en-US" dirty="0" err="1" smtClean="0"/>
              <a:t>epc</a:t>
            </a:r>
            <a:r>
              <a:rPr lang="en-US" dirty="0" smtClean="0"/>
              <a:t>-</a:t>
            </a:r>
            <a:r>
              <a:rPr lang="en-US" dirty="0" err="1" smtClean="0"/>
              <a:t>eap</a:t>
            </a:r>
            <a:r>
              <a:rPr lang="en-US" dirty="0" smtClean="0"/>
              <a:t>-attributes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new EAP attributes</a:t>
            </a:r>
          </a:p>
          <a:p>
            <a:r>
              <a:rPr lang="en-US" dirty="0" smtClean="0"/>
              <a:t>The attributes are used in </a:t>
            </a:r>
            <a:r>
              <a:rPr lang="en-US" i="1" dirty="0" smtClean="0"/>
              <a:t>existing </a:t>
            </a:r>
            <a:r>
              <a:rPr lang="en-US" dirty="0" smtClean="0"/>
              <a:t>EAP Authentication </a:t>
            </a:r>
            <a:r>
              <a:rPr lang="en-US" dirty="0" smtClean="0"/>
              <a:t> </a:t>
            </a:r>
            <a:r>
              <a:rPr lang="en-US" dirty="0" smtClean="0"/>
              <a:t>[3GPP TS 33.402]</a:t>
            </a:r>
          </a:p>
          <a:p>
            <a:r>
              <a:rPr lang="en-US" dirty="0" smtClean="0"/>
              <a:t>The attributes serve as trigger for the corresponding PMIP6 signaling </a:t>
            </a:r>
            <a:endParaRPr lang="en-US" dirty="0" smtClean="0"/>
          </a:p>
          <a:p>
            <a:pPr lvl="1"/>
            <a:r>
              <a:rPr lang="en-US" dirty="0" smtClean="0"/>
              <a:t>APN Selection</a:t>
            </a:r>
          </a:p>
          <a:p>
            <a:pPr lvl="1"/>
            <a:r>
              <a:rPr lang="en-US" dirty="0" smtClean="0"/>
              <a:t>Handover Indication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2368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Revised the Figure </a:t>
            </a:r>
          </a:p>
          <a:p>
            <a:r>
              <a:rPr lang="en-US" dirty="0" smtClean="0"/>
              <a:t>Updated References (EAP-SIM/AKA/AKA’)</a:t>
            </a:r>
          </a:p>
          <a:p>
            <a:r>
              <a:rPr lang="en-US" dirty="0"/>
              <a:t>C</a:t>
            </a:r>
            <a:r>
              <a:rPr lang="en-US" dirty="0" smtClean="0"/>
              <a:t>hanged status to Informational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819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79</Words>
  <Application>Microsoft Macintosh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draft-ietf-netext-wifi-epc-eap-attributes</vt:lpstr>
      <vt:lpstr>draft-ietf-netext-wifi-epc-eap-attributes</vt:lpstr>
      <vt:lpstr>Updates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draft-ietf-netext-wifi-epc-eap-attributes</dc:title>
  <dc:creator>Cisco Employee</dc:creator>
  <cp:lastModifiedBy>Cisco Employee</cp:lastModifiedBy>
  <cp:revision>4</cp:revision>
  <dcterms:created xsi:type="dcterms:W3CDTF">2012-08-02T01:09:46Z</dcterms:created>
  <dcterms:modified xsi:type="dcterms:W3CDTF">2012-08-02T19:25:31Z</dcterms:modified>
</cp:coreProperties>
</file>