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1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0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98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5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39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721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1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78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95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44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95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70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1871B-587F-0C41-B105-FF9AB4299C61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F6555-733C-CF4E-B4A8-E2AA30558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5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Network Mobility Extensions (</a:t>
            </a:r>
            <a:r>
              <a:rPr lang="en-US" dirty="0" err="1" smtClean="0"/>
              <a:t>NetExt</a:t>
            </a:r>
            <a:r>
              <a:rPr lang="en-US" dirty="0" smtClean="0"/>
              <a:t>)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0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Introduction, Blue Sheets, Agenda Bashing</a:t>
            </a:r>
          </a:p>
          <a:p>
            <a:r>
              <a:rPr lang="en-US" dirty="0" smtClean="0"/>
              <a:t>WG Status </a:t>
            </a:r>
          </a:p>
          <a:p>
            <a:r>
              <a:rPr lang="en-US" dirty="0" smtClean="0"/>
              <a:t>ID presentations,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238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New RFC publications:</a:t>
            </a:r>
          </a:p>
          <a:p>
            <a:pPr lvl="1"/>
            <a:r>
              <a:rPr lang="en-US" dirty="0" smtClean="0"/>
              <a:t>RADIUS </a:t>
            </a:r>
            <a:r>
              <a:rPr lang="en-US" dirty="0"/>
              <a:t>Support for Proxy Mobile </a:t>
            </a:r>
            <a:r>
              <a:rPr lang="en-US" dirty="0" smtClean="0"/>
              <a:t>IPv6 – RFC 6572 </a:t>
            </a:r>
          </a:p>
          <a:p>
            <a:pPr lvl="1"/>
            <a:r>
              <a:rPr lang="en-US" dirty="0"/>
              <a:t>Bulk Binding Update Support for Proxy Mobile </a:t>
            </a:r>
            <a:r>
              <a:rPr lang="en-US" dirty="0" smtClean="0"/>
              <a:t>IPv6 – RFC 6602 </a:t>
            </a:r>
          </a:p>
          <a:p>
            <a:r>
              <a:rPr lang="en-US" dirty="0"/>
              <a:t>Localized Routing for Proxy Mobile </a:t>
            </a:r>
            <a:r>
              <a:rPr lang="en-US" dirty="0" smtClean="0"/>
              <a:t>IPv6 in RFC EDITOR queue</a:t>
            </a:r>
          </a:p>
          <a:p>
            <a:pPr lvl="1"/>
            <a:r>
              <a:rPr lang="en-US" u="sng" dirty="0"/>
              <a:t>draft-</a:t>
            </a:r>
            <a:r>
              <a:rPr lang="en-US" u="sng" dirty="0" err="1"/>
              <a:t>ietf</a:t>
            </a:r>
            <a:r>
              <a:rPr lang="en-US" u="sng" dirty="0"/>
              <a:t>-</a:t>
            </a:r>
            <a:r>
              <a:rPr lang="en-US" u="sng" dirty="0" err="1"/>
              <a:t>netext-pmip-</a:t>
            </a:r>
            <a:r>
              <a:rPr lang="en-US" u="sng" dirty="0" err="1" smtClean="0"/>
              <a:t>lr</a:t>
            </a:r>
            <a:endParaRPr lang="en-US" dirty="0" smtClean="0"/>
          </a:p>
          <a:p>
            <a:r>
              <a:rPr lang="en-US" dirty="0"/>
              <a:t>Access Network Identifier (ANI) Option for Proxy Mobile </a:t>
            </a:r>
            <a:r>
              <a:rPr lang="en-US" dirty="0" smtClean="0"/>
              <a:t>IPv6 with IESG</a:t>
            </a:r>
          </a:p>
          <a:p>
            <a:pPr lvl="1"/>
            <a:r>
              <a:rPr lang="en-US" u="sng" dirty="0"/>
              <a:t>draft-</a:t>
            </a:r>
            <a:r>
              <a:rPr lang="en-US" u="sng" dirty="0" err="1"/>
              <a:t>ietf</a:t>
            </a:r>
            <a:r>
              <a:rPr lang="en-US" u="sng" dirty="0"/>
              <a:t>-</a:t>
            </a:r>
            <a:r>
              <a:rPr lang="en-US" u="sng" dirty="0" err="1"/>
              <a:t>netext</a:t>
            </a:r>
            <a:r>
              <a:rPr lang="en-US" u="sng" dirty="0"/>
              <a:t>-access-network-</a:t>
            </a:r>
            <a:r>
              <a:rPr lang="en-US" u="sng" dirty="0" smtClean="0"/>
              <a:t>option</a:t>
            </a:r>
            <a:endParaRPr lang="en-US" dirty="0" smtClean="0"/>
          </a:p>
          <a:p>
            <a:r>
              <a:rPr lang="en-US" dirty="0"/>
              <a:t>Service Selection for Mobile IPv6 and Proxy Mobile </a:t>
            </a:r>
            <a:r>
              <a:rPr lang="en-US" dirty="0" smtClean="0"/>
              <a:t>IPv6 is nearly done, ready for WGLC?</a:t>
            </a:r>
          </a:p>
          <a:p>
            <a:pPr lvl="1"/>
            <a:r>
              <a:rPr lang="en-US" u="sng" dirty="0"/>
              <a:t>draft-ietf-netext-</a:t>
            </a:r>
            <a:r>
              <a:rPr lang="en-US" u="sng" dirty="0" smtClean="0"/>
              <a:t>rfc5149bis</a:t>
            </a:r>
            <a:endParaRPr lang="en-US" dirty="0" smtClean="0"/>
          </a:p>
          <a:p>
            <a:r>
              <a:rPr lang="en-US" dirty="0" smtClean="0"/>
              <a:t>New WG ID: </a:t>
            </a:r>
            <a:r>
              <a:rPr lang="en-US" dirty="0"/>
              <a:t>Quality of Service Option for Proxy Mobile </a:t>
            </a:r>
            <a:r>
              <a:rPr lang="en-US" dirty="0" smtClean="0"/>
              <a:t>IPv6 </a:t>
            </a:r>
          </a:p>
          <a:p>
            <a:pPr lvl="1"/>
            <a:r>
              <a:rPr lang="en-US" u="sng" dirty="0"/>
              <a:t>draft-ietf-netext-pmip6-</a:t>
            </a:r>
            <a:r>
              <a:rPr lang="en-US" u="sng" dirty="0" smtClean="0"/>
              <a:t>qos</a:t>
            </a:r>
            <a:endParaRPr lang="en-US" dirty="0" smtClean="0"/>
          </a:p>
          <a:p>
            <a:r>
              <a:rPr lang="en-US" dirty="0" smtClean="0"/>
              <a:t>Updated Milestones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130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ID’s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  <a:p>
            <a:r>
              <a:rPr lang="en-US" dirty="0" smtClean="0"/>
              <a:t>Proxy </a:t>
            </a:r>
            <a:r>
              <a:rPr lang="en-US" dirty="0"/>
              <a:t>Mobile IPv6 Extensions to Support Flow Mobility  20 </a:t>
            </a:r>
            <a:r>
              <a:rPr lang="en-US" dirty="0" err="1"/>
              <a:t>Mins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en-US" dirty="0"/>
              <a:t>I-D: draft-ietf-netext-pmipv6-flowmob		  CJ </a:t>
            </a:r>
            <a:r>
              <a:rPr lang="en-US" dirty="0" err="1"/>
              <a:t>Bernardos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Prefix </a:t>
            </a:r>
            <a:r>
              <a:rPr lang="en-US" dirty="0"/>
              <a:t>Delegation for Proxy Mobile IPv6		  5 </a:t>
            </a:r>
            <a:r>
              <a:rPr lang="en-US" dirty="0" err="1"/>
              <a:t>Mins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/>
              <a:t>I-D: draft-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netext-pd-pmip</a:t>
            </a:r>
            <a:r>
              <a:rPr lang="en-US" dirty="0"/>
              <a:t>			  Carl Williams</a:t>
            </a:r>
          </a:p>
          <a:p>
            <a:endParaRPr lang="en-US" dirty="0"/>
          </a:p>
          <a:p>
            <a:r>
              <a:rPr lang="en-US" dirty="0" smtClean="0"/>
              <a:t>Quality </a:t>
            </a:r>
            <a:r>
              <a:rPr lang="en-US" dirty="0"/>
              <a:t>of Service Option for Proxy Mobile IPv6	  15 </a:t>
            </a:r>
            <a:r>
              <a:rPr lang="en-US" dirty="0" err="1"/>
              <a:t>Mins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I</a:t>
            </a:r>
            <a:r>
              <a:rPr lang="en-US" dirty="0"/>
              <a:t>-D:draft-ietf-netext-pmip6-qos     	      		  M. </a:t>
            </a:r>
            <a:r>
              <a:rPr lang="en-US" dirty="0" err="1"/>
              <a:t>Liebsch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EAP </a:t>
            </a:r>
            <a:r>
              <a:rPr lang="en-US" dirty="0"/>
              <a:t>Attributes  for </a:t>
            </a:r>
            <a:r>
              <a:rPr lang="en-US" dirty="0" err="1"/>
              <a:t>WiFi</a:t>
            </a:r>
            <a:r>
              <a:rPr lang="en-US" dirty="0"/>
              <a:t> - EPC Integration		  10 </a:t>
            </a:r>
            <a:r>
              <a:rPr lang="en-US" dirty="0" err="1"/>
              <a:t>Mins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/>
              <a:t>I-D: draft-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netext</a:t>
            </a:r>
            <a:r>
              <a:rPr lang="en-US" dirty="0"/>
              <a:t>-</a:t>
            </a:r>
            <a:r>
              <a:rPr lang="en-US" dirty="0" err="1"/>
              <a:t>wifi</a:t>
            </a:r>
            <a:r>
              <a:rPr lang="en-US" dirty="0"/>
              <a:t>-</a:t>
            </a:r>
            <a:r>
              <a:rPr lang="en-US" dirty="0" err="1"/>
              <a:t>epc</a:t>
            </a:r>
            <a:r>
              <a:rPr lang="en-US" dirty="0"/>
              <a:t>-</a:t>
            </a:r>
            <a:r>
              <a:rPr lang="en-US" dirty="0" err="1"/>
              <a:t>eap</a:t>
            </a:r>
            <a:r>
              <a:rPr lang="en-US" dirty="0"/>
              <a:t>-attributes	  R. </a:t>
            </a:r>
            <a:r>
              <a:rPr lang="en-US" dirty="0" err="1"/>
              <a:t>Koodli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709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Proposals for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 Mapping PMIP Quality of Service in </a:t>
            </a:r>
            <a:r>
              <a:rPr lang="en-US" dirty="0" err="1" smtClean="0"/>
              <a:t>WiFi</a:t>
            </a:r>
            <a:r>
              <a:rPr lang="en-US" dirty="0" smtClean="0"/>
              <a:t>		10 </a:t>
            </a:r>
            <a:r>
              <a:rPr lang="en-US" dirty="0" err="1" smtClean="0"/>
              <a:t>mins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I-D: draft-</a:t>
            </a:r>
            <a:r>
              <a:rPr lang="en-US" dirty="0" err="1" smtClean="0"/>
              <a:t>kaippallimalil</a:t>
            </a:r>
            <a:r>
              <a:rPr lang="en-US" dirty="0" smtClean="0"/>
              <a:t>-</a:t>
            </a:r>
            <a:r>
              <a:rPr lang="en-US" dirty="0" err="1" smtClean="0"/>
              <a:t>netext-pmip-qos-wifi</a:t>
            </a:r>
            <a:r>
              <a:rPr lang="en-US" dirty="0" smtClean="0"/>
              <a:t>       J. </a:t>
            </a:r>
            <a:r>
              <a:rPr lang="en-US" dirty="0" err="1" smtClean="0"/>
              <a:t>Kaippallimalil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Network Mobility with Proxy Mobile IPv6		10 </a:t>
            </a:r>
            <a:r>
              <a:rPr lang="en-US" dirty="0" err="1" smtClean="0"/>
              <a:t>mins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smtClean="0"/>
              <a:t>I-D: draft-</a:t>
            </a:r>
            <a:r>
              <a:rPr lang="en-US" dirty="0" err="1" smtClean="0"/>
              <a:t>petrescu</a:t>
            </a:r>
            <a:r>
              <a:rPr lang="en-US" dirty="0" smtClean="0"/>
              <a:t>-</a:t>
            </a:r>
            <a:r>
              <a:rPr lang="en-US" dirty="0" err="1" smtClean="0"/>
              <a:t>netext-pmip-nemo</a:t>
            </a:r>
            <a:r>
              <a:rPr lang="en-US" dirty="0" smtClean="0"/>
              <a:t>			A. </a:t>
            </a:r>
            <a:r>
              <a:rPr lang="en-US" dirty="0" err="1" smtClean="0"/>
              <a:t>Petrescu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PMIPv6 </a:t>
            </a:r>
            <a:r>
              <a:rPr lang="en-US" dirty="0" err="1" smtClean="0"/>
              <a:t>Multihoming</a:t>
            </a:r>
            <a:r>
              <a:rPr lang="en-US" dirty="0" smtClean="0"/>
              <a:t> Support for Flow Mobility		10 </a:t>
            </a:r>
            <a:r>
              <a:rPr lang="en-US" dirty="0" err="1" smtClean="0"/>
              <a:t>Mins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I-D: draft-</a:t>
            </a:r>
            <a:r>
              <a:rPr lang="en-US" dirty="0" err="1" smtClean="0"/>
              <a:t>sarikaya</a:t>
            </a:r>
            <a:r>
              <a:rPr lang="en-US" dirty="0" smtClean="0"/>
              <a:t>-</a:t>
            </a:r>
            <a:r>
              <a:rPr lang="en-US" dirty="0" err="1" smtClean="0"/>
              <a:t>netext</a:t>
            </a:r>
            <a:r>
              <a:rPr lang="en-US" dirty="0" smtClean="0"/>
              <a:t>-</a:t>
            </a:r>
            <a:r>
              <a:rPr lang="en-US" dirty="0" err="1" smtClean="0"/>
              <a:t>fb</a:t>
            </a:r>
            <a:r>
              <a:rPr lang="en-US" dirty="0" smtClean="0"/>
              <a:t>-support-extensions     B. </a:t>
            </a:r>
            <a:r>
              <a:rPr lang="en-US" dirty="0" err="1" smtClean="0"/>
              <a:t>Sarikaya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Update Notifications for PMIPv6			10 </a:t>
            </a:r>
            <a:r>
              <a:rPr lang="en-US" dirty="0" err="1" smtClean="0"/>
              <a:t>Mins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I-D: draft-</a:t>
            </a:r>
            <a:r>
              <a:rPr lang="en-US" dirty="0" err="1" smtClean="0"/>
              <a:t>krishnan</a:t>
            </a:r>
            <a:r>
              <a:rPr lang="en-US" dirty="0" smtClean="0"/>
              <a:t>-</a:t>
            </a:r>
            <a:r>
              <a:rPr lang="en-US" dirty="0" err="1" smtClean="0"/>
              <a:t>netext</a:t>
            </a:r>
            <a:r>
              <a:rPr lang="en-US" dirty="0" smtClean="0"/>
              <a:t>-update-notifications	S. Krishnan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95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</TotalTime>
  <Words>177</Words>
  <Application>Microsoft Macintosh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Network Mobility Extensions (NetExt) Working Group</vt:lpstr>
      <vt:lpstr>Agenda</vt:lpstr>
      <vt:lpstr>WG Status</vt:lpstr>
      <vt:lpstr>WG ID’s</vt:lpstr>
      <vt:lpstr>Proposals for consideration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Mobility Extensions (NetExt) Working Group</dc:title>
  <dc:creator>Cisco Employee</dc:creator>
  <cp:lastModifiedBy>Cisco Employee</cp:lastModifiedBy>
  <cp:revision>6</cp:revision>
  <dcterms:created xsi:type="dcterms:W3CDTF">2012-08-01T23:33:40Z</dcterms:created>
  <dcterms:modified xsi:type="dcterms:W3CDTF">2012-08-02T19:28:24Z</dcterms:modified>
</cp:coreProperties>
</file>