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6"/>
  </p:notesMasterIdLst>
  <p:sldIdLst>
    <p:sldId id="322" r:id="rId2"/>
    <p:sldId id="323" r:id="rId3"/>
    <p:sldId id="320" r:id="rId4"/>
    <p:sldId id="32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D3B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fld id="{4EAFB53C-E61E-4B1D-A991-EBCDABDD5C2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D6DE9-8867-48CA-B73D-0314742821A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07D24A-62A8-4EC9-9F1A-D6E8A7B52DB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862704-129C-4CDE-8DE1-77ACCEACD80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5C8F5C-C487-4C2B-AF42-B076C11AD92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1FD27-9FA5-4E6D-B2FE-F6E8507D407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68B54E-B686-460B-86EF-F7D69ACAE03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448FA1-C67D-411E-9937-53E0722C484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612DEB-5716-4E6E-AE4A-141C2B068B3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09273-2B9F-4B3C-9A4C-0C4FC45F09B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401D72-EB7A-4DCE-9E8A-120646926F2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8F8A4-D105-48C2-9161-3838BD4CBF8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CE450F-4E6D-4EAF-8DD4-8BB8AB9B640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9ABDC-F1CB-4D76-947C-26166C749BE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pitchFamily="2" charset="-122"/>
              </a:defRPr>
            </a:lvl1pPr>
          </a:lstStyle>
          <a:p>
            <a:fld id="{320FCAE0-E742-48CA-A7F4-35028D0E9C86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ＭＳ Ｐゴシック" pitchFamily="-106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ＭＳ Ｐゴシック" pitchFamily="-106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022753C7-CDC4-42F6-8C3B-6ED530391C60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3048000"/>
            <a:ext cx="6842125" cy="3352800"/>
          </a:xfrm>
        </p:spPr>
        <p:txBody>
          <a:bodyPr/>
          <a:lstStyle/>
          <a:p>
            <a:pPr algn="r"/>
            <a:r>
              <a:rPr lang="en-US" sz="3200" dirty="0" smtClean="0"/>
              <a:t>Behcet Sarikaya</a:t>
            </a:r>
            <a:br>
              <a:rPr lang="en-US" sz="3200" dirty="0" smtClean="0"/>
            </a:br>
            <a:r>
              <a:rPr lang="en-GB" sz="3200" dirty="0" smtClean="0"/>
              <a:t>Frank Xia</a:t>
            </a:r>
            <a:r>
              <a:rPr lang="en-CA" altLang="zh-CN" sz="3200" dirty="0" smtClean="0">
                <a:ea typeface="宋体" pitchFamily="2" charset="-122"/>
              </a:rPr>
              <a:t/>
            </a:r>
            <a:br>
              <a:rPr lang="en-CA" altLang="zh-CN" sz="3200" dirty="0" smtClean="0">
                <a:ea typeface="宋体" pitchFamily="2" charset="-122"/>
              </a:rPr>
            </a:br>
            <a:r>
              <a:rPr lang="en-CA" altLang="zh-CN" sz="3200" dirty="0" smtClean="0">
                <a:ea typeface="宋体" pitchFamily="2" charset="-122"/>
              </a:rPr>
              <a:t>July 2012</a:t>
            </a:r>
            <a:br>
              <a:rPr lang="en-CA" altLang="zh-CN" sz="3200" dirty="0" smtClean="0">
                <a:ea typeface="宋体" pitchFamily="2" charset="-122"/>
              </a:rPr>
            </a:br>
            <a:endParaRPr lang="en-US" altLang="zh-CN" sz="3200" dirty="0" smtClean="0">
              <a:ea typeface="宋体" pitchFamily="2" charset="-122"/>
            </a:endParaRPr>
          </a:p>
        </p:txBody>
      </p:sp>
      <p:sp>
        <p:nvSpPr>
          <p:cNvPr id="16387" name="DtsShapeName" descr="C4750CDB1B@753@9@@8C6@C85GEGG@720968AL96D@PY35403[!!!!!BIHO@]y35403!!!!!!!!!!1110G2B369G71110G2B369G71!!!!!!!!!!!!!!!!!!!!!!!!!!!!!!!!!!!!!!!!!!!!!!!!!!!!869;e86@&gt;\R62745!!!!!!BIHO@]R62745!!!11111111110G2BC705D2LnchmhuxRnguvhsd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Y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798 w 21600"/>
              <a:gd name="T1" fmla="*/ 161 h 21600"/>
              <a:gd name="T2" fmla="*/ 215 w 21600"/>
              <a:gd name="T3" fmla="*/ 794 h 21600"/>
              <a:gd name="T4" fmla="*/ 798 w 21600"/>
              <a:gd name="T5" fmla="*/ 1588 h 21600"/>
              <a:gd name="T6" fmla="*/ 1373 w 21600"/>
              <a:gd name="T7" fmla="*/ 794 h 21600"/>
              <a:gd name="T8" fmla="*/ 3 60000 65536"/>
              <a:gd name="T9" fmla="*/ 2 60000 65536"/>
              <a:gd name="T10" fmla="*/ 1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315913" y="466725"/>
            <a:ext cx="67818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kumimoji="1" lang="en-US" altLang="ko-KR" sz="4400" b="1" dirty="0" smtClean="0">
                <a:solidFill>
                  <a:schemeClr val="tx2"/>
                </a:solidFill>
              </a:rPr>
              <a:t>Flow Binding Extensions to PMIPv6</a:t>
            </a:r>
            <a:r>
              <a:rPr lang="en-US" altLang="zh-CN" dirty="0" smtClean="0"/>
              <a:t> </a:t>
            </a:r>
            <a: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  <a:t/>
            </a:r>
            <a:b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</a:br>
            <a: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  <a:t>IETF </a:t>
            </a:r>
            <a:r>
              <a:rPr lang="en-US" altLang="zh-CN" sz="4800" b="1" dirty="0" smtClean="0">
                <a:solidFill>
                  <a:schemeClr val="tx2"/>
                </a:solidFill>
                <a:ea typeface="宋体" pitchFamily="2" charset="-122"/>
              </a:rPr>
              <a:t>84</a:t>
            </a:r>
            <a:endParaRPr lang="en-US" altLang="zh-CN" sz="4800" b="1" dirty="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62484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draft-sarikaya-netext-fb-support-extensions-02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52400"/>
            <a:ext cx="6858000" cy="1243012"/>
          </a:xfrm>
        </p:spPr>
        <p:txBody>
          <a:bodyPr anchor="ctr"/>
          <a:lstStyle/>
          <a:p>
            <a:pPr eaLnBrk="1" hangingPunct="1"/>
            <a:r>
              <a:rPr lang="en-US" sz="3500" dirty="0" smtClean="0">
                <a:solidFill>
                  <a:srgbClr val="FF3300"/>
                </a:solidFill>
              </a:rPr>
              <a:t>Problem Statement</a:t>
            </a:r>
            <a:r>
              <a:rPr lang="en-US" sz="3500" dirty="0" smtClean="0"/>
              <a:t>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990600"/>
            <a:ext cx="8839200" cy="54864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LMA initiated flow mobility is not possible in PMIPv6 of RFC 5213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PMIPv6 </a:t>
            </a:r>
            <a:r>
              <a:rPr lang="en-US" b="1" dirty="0" err="1" smtClean="0">
                <a:ea typeface="ＭＳ Ｐゴシック" pitchFamily="34" charset="-128"/>
              </a:rPr>
              <a:t>Multihoming</a:t>
            </a:r>
            <a:r>
              <a:rPr lang="en-US" b="1" dirty="0" smtClean="0">
                <a:ea typeface="ＭＳ Ｐゴシック" pitchFamily="34" charset="-128"/>
              </a:rPr>
              <a:t> extension (RFC 5213) treats each interface independently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LMA does not know about different interfaces MN may have, LMA does not manage bindings from different interfaces of the mobile node in an integrated fashion 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  Each interface creates a different independent mobility session at the LMA, </a:t>
            </a:r>
            <a:r>
              <a:rPr lang="en-US" b="1" dirty="0" smtClean="0">
                <a:solidFill>
                  <a:srgbClr val="FF0000"/>
                </a:solidFill>
                <a:ea typeface="ＭＳ Ｐゴシック" pitchFamily="34" charset="-128"/>
              </a:rPr>
              <a:t>just like an interface from another MN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MN </a:t>
            </a:r>
            <a:r>
              <a:rPr lang="en-US" b="1" dirty="0" smtClean="0">
                <a:ea typeface="ＭＳ Ｐゴシック" pitchFamily="34" charset="-128"/>
              </a:rPr>
              <a:t>uses different source addresses when sending packets over these </a:t>
            </a:r>
            <a:r>
              <a:rPr lang="en-US" b="1" dirty="0" smtClean="0">
                <a:ea typeface="ＭＳ Ｐゴシック" pitchFamily="34" charset="-128"/>
              </a:rPr>
              <a:t>interfaces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en-US" b="1" dirty="0" smtClean="0">
                <a:ea typeface="ＭＳ Ｐゴシック" pitchFamily="34" charset="-128"/>
              </a:rPr>
              <a:t>Flow mobility is not  possible</a:t>
            </a:r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1D72-EB7A-4DCE-9E8A-120646926F28}" type="slidenum">
              <a:rPr lang="en-US" altLang="zh-CN" smtClean="0"/>
              <a:pPr/>
              <a:t>2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238"/>
            <a:ext cx="6858000" cy="1243012"/>
          </a:xfrm>
        </p:spPr>
        <p:txBody>
          <a:bodyPr anchor="ctr"/>
          <a:lstStyle/>
          <a:p>
            <a:pPr eaLnBrk="1" hangingPunct="1"/>
            <a:r>
              <a:rPr lang="en-US" sz="3500" smtClean="0">
                <a:solidFill>
                  <a:srgbClr val="FF3300"/>
                </a:solidFill>
              </a:rPr>
              <a:t>draft-sarikaya-netext-fb-support-extensions</a:t>
            </a:r>
            <a:r>
              <a:rPr lang="en-US" sz="3500" smtClean="0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8001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 We have a simple solution: 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The bindings in binding cache from each interface are kept together so that the flows can be moved among interfaces.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MN may have as many binding entries as it has active interfaces, one “home” and many “secondary”, flagged “H” or “S”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A new H flag in HNP option is set to ‘H’ for home and ‘S’ for other interfaces 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Incoming flows always directed to home interface, flow state set at LMA to direct flows to different active interfaces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MN always sends non-local packets with source address assigned from HNPs of its home “H” interface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1D72-EB7A-4DCE-9E8A-120646926F28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2238"/>
            <a:ext cx="6858000" cy="1243012"/>
          </a:xfrm>
        </p:spPr>
        <p:txBody>
          <a:bodyPr anchor="ctr"/>
          <a:lstStyle/>
          <a:p>
            <a:pPr eaLnBrk="1" hangingPunct="1"/>
            <a:r>
              <a:rPr lang="en-US" sz="3500" dirty="0" smtClean="0">
                <a:solidFill>
                  <a:srgbClr val="FF3300"/>
                </a:solidFill>
              </a:rPr>
              <a:t>draft-sarikaya-netext-pmipv6-shared-link-01</a:t>
            </a:r>
            <a:r>
              <a:rPr lang="en-US" sz="3500" dirty="0" smtClean="0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447800"/>
            <a:ext cx="8001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 Wi-Fi or IEEE 802.11 provides a shared link  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PMIPv6 is designed for point-to-point links, i.e. cellular links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Why do we need to run PMIPv6 on Wi-Fi?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The answer is </a:t>
            </a:r>
            <a:r>
              <a:rPr lang="en-US" sz="2500" b="1" dirty="0" err="1" smtClean="0"/>
              <a:t>SaMOG</a:t>
            </a:r>
            <a:r>
              <a:rPr lang="en-US" sz="2500" b="1" dirty="0" smtClean="0"/>
              <a:t> or s2a interface for FMC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Issues: MAG sends RA with HNPs for MN to FF02::1 which could be received by other MNs</a:t>
            </a:r>
          </a:p>
          <a:p>
            <a:pPr lvl="1"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100" b="1" dirty="0" smtClean="0"/>
              <a:t>serious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MN may receive NS messages from nodes other than MAG due to IPv6 solicited-node multicast address may map to more than one nodes</a:t>
            </a:r>
          </a:p>
          <a:p>
            <a:pPr lvl="1"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100" b="1" dirty="0" smtClean="0"/>
              <a:t>Less probable</a:t>
            </a:r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r>
              <a:rPr lang="en-US" sz="2500" b="1" dirty="0" smtClean="0"/>
              <a:t>Multicast data using MLD: </a:t>
            </a:r>
            <a:r>
              <a:rPr lang="en-US" sz="2500" b="1" dirty="0" smtClean="0"/>
              <a:t>problems TBD</a:t>
            </a:r>
            <a:endParaRPr lang="en-US" sz="2500" b="1" dirty="0" smtClean="0"/>
          </a:p>
          <a:p>
            <a:pPr eaLnBrk="1" hangingPunct="1">
              <a:lnSpc>
                <a:spcPct val="80000"/>
              </a:lnSpc>
              <a:buClr>
                <a:srgbClr val="FF3300"/>
              </a:buClr>
              <a:buSzPct val="100000"/>
              <a:buFont typeface="Wingdings" pitchFamily="2" charset="2"/>
              <a:buChar char="q"/>
            </a:pPr>
            <a:endParaRPr lang="en-US" sz="25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1D72-EB7A-4DCE-9E8A-120646926F28}" type="slidenum">
              <a:rPr lang="en-US" altLang="zh-CN" smtClean="0"/>
              <a:pPr/>
              <a:t>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4247</TotalTime>
  <Words>312</Words>
  <Application>Microsoft Office PowerPoint</Application>
  <PresentationFormat>On-screen Show (4:3)</PresentationFormat>
  <Paragraphs>31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IETF</vt:lpstr>
      <vt:lpstr>Behcet Sarikaya Frank Xia July 2012 </vt:lpstr>
      <vt:lpstr>Problem Statement </vt:lpstr>
      <vt:lpstr>draft-sarikaya-netext-fb-support-extensions </vt:lpstr>
      <vt:lpstr>draft-sarikaya-netext-pmipv6-shared-link-01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RADEXT WG IETF-67</dc:title>
  <dc:creator>Behcet Sarikaya</dc:creator>
  <cp:lastModifiedBy>Huawei</cp:lastModifiedBy>
  <cp:revision>423</cp:revision>
  <dcterms:created xsi:type="dcterms:W3CDTF">2004-08-03T02:41:14Z</dcterms:created>
  <dcterms:modified xsi:type="dcterms:W3CDTF">2012-07-30T16:55:39Z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1320353286</vt:lpwstr>
  </property>
</Properties>
</file>