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9" r:id="rId3"/>
    <p:sldId id="263" r:id="rId4"/>
    <p:sldId id="265" r:id="rId5"/>
    <p:sldId id="271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67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30DD1-4351-41F6-A2CA-35278945B056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9B661-F876-437A-92B9-BD146A66F0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C1E4-D0C3-43BF-9B0F-DDE972084EDD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8D1A3-8ED1-4C9B-BB54-27CE2952E6FC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656B4-C02D-4A2A-B5E5-727FF44DB854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9D5AA-66BE-4388-A991-065EA923543E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842D-E7A7-430B-8B50-0E693F2D8DFF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ED0F7-CFEE-49CE-954B-2A20DFC7F4D8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57EE-0D8E-4726-B8E4-42D9B626FFB0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3A26-7ADA-4C11-806C-180AC1C1916F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243F-DCB5-45AA-B9D5-7235A536FE03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BFA7-0212-4A4B-8F38-A9AEF25BB39A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377D-5520-490E-8661-C92CEB49B0B2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637ED-892D-4D58-9768-1698EE1ADE5E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D73A3-E281-4497-A6D8-B2EE4D461F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ufang@cisco.com" TargetMode="External"/><Relationship Id="rId2" Type="http://schemas.openxmlformats.org/officeDocument/2006/relationships/hyperlink" Target="mailto:mnapierala@att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dcai@cisco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43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IP-VPN Data Center Problem Statement and Requirements  </a:t>
            </a:r>
            <a:br>
              <a:rPr lang="en-US" dirty="0" smtClean="0"/>
            </a:br>
            <a:r>
              <a:rPr lang="en-US" dirty="0" smtClean="0"/>
              <a:t>             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3600" dirty="0" smtClean="0"/>
              <a:t>draft-fang-vpn4dc-problem-statement-01.txt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724400"/>
            <a:ext cx="6400800" cy="1752600"/>
          </a:xfrm>
        </p:spPr>
        <p:txBody>
          <a:bodyPr/>
          <a:lstStyle/>
          <a:p>
            <a:r>
              <a:rPr lang="en-US" dirty="0" smtClean="0"/>
              <a:t>IETF 84</a:t>
            </a:r>
          </a:p>
          <a:p>
            <a:r>
              <a:rPr lang="en-US" dirty="0" smtClean="0"/>
              <a:t>NVO3 WG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9E07-EADD-4343-AB91-A0A1CD1905A1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57400" y="3657600"/>
            <a:ext cx="5257800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400" dirty="0" smtClean="0"/>
              <a:t>Maria Napierala (</a:t>
            </a:r>
            <a:r>
              <a:rPr lang="en-US" sz="2400" dirty="0" smtClean="0">
                <a:hlinkClick r:id="rId2"/>
              </a:rPr>
              <a:t>mnapierala@att.com</a:t>
            </a:r>
            <a:r>
              <a:rPr lang="en-US" sz="2400" dirty="0" smtClean="0"/>
              <a:t>) </a:t>
            </a:r>
          </a:p>
          <a:p>
            <a:pPr algn="ctr">
              <a:lnSpc>
                <a:spcPct val="70000"/>
              </a:lnSpc>
            </a:pPr>
            <a:r>
              <a:rPr lang="en-US" sz="2400" dirty="0" smtClean="0"/>
              <a:t>Luyuan Fang (</a:t>
            </a:r>
            <a:r>
              <a:rPr lang="en-US" sz="2400" dirty="0" smtClean="0">
                <a:hlinkClick r:id="rId3"/>
              </a:rPr>
              <a:t>lufang@cisco.com</a:t>
            </a:r>
            <a:r>
              <a:rPr lang="en-US" sz="2400" dirty="0" smtClean="0"/>
              <a:t>)</a:t>
            </a:r>
          </a:p>
          <a:p>
            <a:pPr algn="ctr">
              <a:lnSpc>
                <a:spcPct val="70000"/>
              </a:lnSpc>
            </a:pPr>
            <a:r>
              <a:rPr lang="en-US" sz="2400" dirty="0" smtClean="0"/>
              <a:t>Dennis Cai (</a:t>
            </a:r>
            <a:r>
              <a:rPr lang="en-US" sz="2400" dirty="0" smtClean="0">
                <a:hlinkClick r:id="rId4"/>
              </a:rPr>
              <a:t>dcai@cisco.com</a:t>
            </a:r>
            <a:r>
              <a:rPr lang="en-US" sz="2400" dirty="0" smtClean="0"/>
              <a:t>)</a:t>
            </a:r>
          </a:p>
          <a:p>
            <a:pPr algn="ctr">
              <a:lnSpc>
                <a:spcPct val="70000"/>
              </a:lnSpc>
            </a:pPr>
            <a:endParaRPr lang="en-US" sz="2400" dirty="0" smtClean="0"/>
          </a:p>
          <a:p>
            <a:pPr algn="ctr"/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Data Center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r>
              <a:rPr lang="en-US" dirty="0" smtClean="0"/>
              <a:t>VLAN limitation (4K).</a:t>
            </a:r>
          </a:p>
          <a:p>
            <a:r>
              <a:rPr lang="en-US" dirty="0" smtClean="0"/>
              <a:t>Data plane MAC </a:t>
            </a:r>
            <a:r>
              <a:rPr lang="en-US" dirty="0" smtClean="0"/>
              <a:t>learning/flooding scaling </a:t>
            </a:r>
            <a:r>
              <a:rPr lang="en-US" dirty="0" smtClean="0"/>
              <a:t>issue.</a:t>
            </a:r>
          </a:p>
          <a:p>
            <a:r>
              <a:rPr lang="en-US" dirty="0" smtClean="0"/>
              <a:t>IP subnet scope is limited to a server row.</a:t>
            </a:r>
          </a:p>
          <a:p>
            <a:r>
              <a:rPr lang="en-US" dirty="0" smtClean="0"/>
              <a:t>Tenant isolation/address collision issue.</a:t>
            </a:r>
          </a:p>
          <a:p>
            <a:r>
              <a:rPr lang="en-US" dirty="0" smtClean="0"/>
              <a:t>VM Mobility limited to a subnet boundary.</a:t>
            </a:r>
          </a:p>
          <a:p>
            <a:r>
              <a:rPr lang="en-US" dirty="0" smtClean="0"/>
              <a:t>VM interface can be a member of only a single VLAN/VPN.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9D5AA-66BE-4388-A991-065EA923543E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Layer 3 Data Center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Focus on large scale, IP-only Data Centers where applications and appliances require only IP connectivity.</a:t>
            </a:r>
          </a:p>
          <a:p>
            <a:r>
              <a:rPr lang="en-US" dirty="0" smtClean="0"/>
              <a:t>IPv4/IPv6 service can be </a:t>
            </a:r>
            <a:r>
              <a:rPr lang="en-US" dirty="0" err="1" smtClean="0"/>
              <a:t>unicast</a:t>
            </a:r>
            <a:r>
              <a:rPr lang="en-US" dirty="0" smtClean="0"/>
              <a:t>, multicast, VPN broadcast</a:t>
            </a:r>
          </a:p>
          <a:p>
            <a:r>
              <a:rPr lang="en-US" dirty="0" smtClean="0"/>
              <a:t>In large Data Centers the majority of traffic is inter-subnet (inter-VPN) and the compute load is randomly spread across multiple server racks.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VPN traffic is routed end-to-end and not bridged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5529A-DEBE-4F22-871B-646C3EF9610C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84, NVO3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Layer 3 Data </a:t>
            </a:r>
            <a:r>
              <a:rPr lang="en-US" dirty="0" smtClean="0"/>
              <a:t>Center Virtualization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181600"/>
          </a:xfrm>
        </p:spPr>
        <p:txBody>
          <a:bodyPr>
            <a:normAutofit fontScale="85000" lnSpcReduction="10000"/>
          </a:bodyPr>
          <a:lstStyle/>
          <a:p>
            <a:r>
              <a:rPr lang="en-US" sz="3100" dirty="0" smtClean="0"/>
              <a:t>Traffic isolation between tenants and between closed-user-groups/VPNs.</a:t>
            </a:r>
          </a:p>
          <a:p>
            <a:pPr lvl="1"/>
            <a:r>
              <a:rPr lang="en-US" sz="2400" dirty="0" smtClean="0"/>
              <a:t>VPN is a collection of compute resources dedicated to an application.</a:t>
            </a:r>
          </a:p>
          <a:p>
            <a:r>
              <a:rPr lang="en-US" sz="3100" dirty="0" smtClean="0"/>
              <a:t>Support large scale deployments, e.g., many millions of VMs and tens of 1000s of VPNs in a single Data Center.</a:t>
            </a:r>
          </a:p>
          <a:p>
            <a:r>
              <a:rPr lang="en-US" sz="3100" dirty="0" smtClean="0"/>
              <a:t>A tenant can have multiple VPNs.</a:t>
            </a:r>
          </a:p>
          <a:p>
            <a:r>
              <a:rPr lang="en-US" sz="3100" dirty="0" smtClean="0"/>
              <a:t>VM/application end-point can belong to multiple VPNs.</a:t>
            </a:r>
          </a:p>
          <a:p>
            <a:r>
              <a:rPr lang="en-US" sz="3100" dirty="0" smtClean="0"/>
              <a:t>Optimized </a:t>
            </a:r>
            <a:r>
              <a:rPr lang="en-US" sz="3100" dirty="0" smtClean="0"/>
              <a:t>inter-VPN traffic exchange (multi-tier applications and communication to external VPNs like storage/database).</a:t>
            </a:r>
          </a:p>
          <a:p>
            <a:r>
              <a:rPr lang="en-US" sz="3100" dirty="0" smtClean="0"/>
              <a:t>Inter-VPN traffic policy support.</a:t>
            </a:r>
          </a:p>
          <a:p>
            <a:r>
              <a:rPr lang="en-US" sz="3100" dirty="0" smtClean="0"/>
              <a:t>Support VM live migration based on a virtual IP topology.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100" dirty="0" smtClean="0"/>
              <a:t>DC core should have no knowledge of virtual network state.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AB6F4-6720-4E56-985B-4704001C4C0B}" type="datetime1">
              <a:rPr lang="en-US" smtClean="0"/>
              <a:pPr/>
              <a:t>7/31/2012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84, NVO3 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with other Problem Statement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dirty="0" smtClean="0"/>
              <a:t>Our focus is </a:t>
            </a:r>
            <a:r>
              <a:rPr lang="en-US" dirty="0" smtClean="0"/>
              <a:t>how to manage (and provision) east-west traffic in a large Data Center </a:t>
            </a:r>
          </a:p>
          <a:p>
            <a:r>
              <a:rPr lang="en-US" dirty="0" smtClean="0"/>
              <a:t>By limiting the problem scope to layer 3, the complexity of the solution is largely reduced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9D5AA-66BE-4388-A991-065EA923543E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1588"/>
            <a:r>
              <a:rPr lang="en-US" dirty="0" smtClean="0"/>
              <a:t>  We are addressing large scale, layer 3 centric Data Centers </a:t>
            </a:r>
          </a:p>
          <a:p>
            <a:pPr indent="1588"/>
            <a:r>
              <a:rPr lang="en-US" dirty="0" smtClean="0"/>
              <a:t>Kitchen-sink approach is unlikely to fit the needs of large scale DC operators.</a:t>
            </a:r>
          </a:p>
          <a:p>
            <a:pPr indent="1588"/>
            <a:r>
              <a:rPr lang="en-US" dirty="0" smtClean="0"/>
              <a:t>Asking WG to adopt a specific layer 3 centric data center problem statement.</a:t>
            </a:r>
          </a:p>
          <a:p>
            <a:pPr indent="1588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9D5AA-66BE-4388-A991-065EA923543E}" type="datetime1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84, NVO3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73A3-E281-4497-A6D8-B2EE4D461FB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</TotalTime>
  <Words>371</Words>
  <Application>Microsoft Office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IP-VPN Data Center Problem Statement and Requirements                   draft-fang-vpn4dc-problem-statement-01.txt</vt:lpstr>
      <vt:lpstr>Current Data Center Problems</vt:lpstr>
      <vt:lpstr>Layer 3 Data Center Environment</vt:lpstr>
      <vt:lpstr>Layer 3 Data Center Virtualization Characteristics</vt:lpstr>
      <vt:lpstr>Comparison with other Problem Statement Documents</vt:lpstr>
      <vt:lpstr>Summary</vt:lpstr>
    </vt:vector>
  </TitlesOfParts>
  <Company>AT&amp;T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mnapierala</dc:creator>
  <cp:lastModifiedBy>mnapierala</cp:lastModifiedBy>
  <cp:revision>263</cp:revision>
  <dcterms:created xsi:type="dcterms:W3CDTF">2012-07-27T04:24:47Z</dcterms:created>
  <dcterms:modified xsi:type="dcterms:W3CDTF">2012-07-31T14:04:33Z</dcterms:modified>
</cp:coreProperties>
</file>