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599" autoAdjust="0"/>
  </p:normalViewPr>
  <p:slideViewPr>
    <p:cSldViewPr>
      <p:cViewPr>
        <p:scale>
          <a:sx n="90" d="100"/>
          <a:sy n="90" d="100"/>
        </p:scale>
        <p:origin x="-822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3893F2-2A70-4CD5-8F28-47564FE92219}" type="datetimeFigureOut">
              <a:rPr lang="en-US" smtClean="0"/>
              <a:pPr/>
              <a:t>29/07/2012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3E6945-2D6B-4AF4-B883-657AF32520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0B69-D0A6-423C-9802-360702C5E556}" type="datetime1">
              <a:rPr lang="en-US" smtClean="0"/>
              <a:pPr/>
              <a:t>29/07/2012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A4C0178C-9E48-4961-81A5-9ECE462754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1FBE6-0EE8-40D6-A0CD-F34568A40F12}" type="datetime1">
              <a:rPr lang="en-US" smtClean="0"/>
              <a:pPr/>
              <a:t>29/07/2012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178C-9E48-4961-81A5-9ECE462754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47D3-2A9A-4312-81B6-71436808E60A}" type="datetime1">
              <a:rPr lang="en-US" smtClean="0"/>
              <a:pPr/>
              <a:t>29/07/2012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178C-9E48-4961-81A5-9ECE462754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843D-8AC3-4D1E-8470-D10080AE24AE}" type="datetime1">
              <a:rPr lang="en-US" smtClean="0"/>
              <a:pPr/>
              <a:t>29/07/2012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A4C0178C-9E48-4961-81A5-9ECE462754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323FA-F9A9-4AA2-AA7E-17DDE8219869}" type="datetime1">
              <a:rPr lang="en-US" smtClean="0"/>
              <a:pPr/>
              <a:t>29/07/2012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Slide </a:t>
            </a:r>
            <a:fld id="{A4C0178C-9E48-4961-81A5-9ECE462754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705A8-B89A-471F-9064-E91920292042}" type="datetime1">
              <a:rPr lang="en-US" smtClean="0"/>
              <a:pPr/>
              <a:t>29/07/2012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178C-9E48-4961-81A5-9ECE462754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3A161-4521-4592-A8B8-732203BD02EA}" type="datetime1">
              <a:rPr lang="en-US" smtClean="0"/>
              <a:pPr/>
              <a:t>29/07/2012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178C-9E48-4961-81A5-9ECE462754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9059D-379E-4A5A-9917-922CA612D0B8}" type="datetime1">
              <a:rPr lang="en-US" smtClean="0"/>
              <a:pPr/>
              <a:t>29/07/2012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A4C0178C-9E48-4961-81A5-9ECE462754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76A89-CD81-4494-87F1-25EB49A1FF85}" type="datetime1">
              <a:rPr lang="en-US" smtClean="0"/>
              <a:pPr/>
              <a:t>29/07/2012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A4C0178C-9E48-4961-81A5-9ECE462754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B6CAF-73BB-4D65-9732-22EC78CCE943}" type="datetime1">
              <a:rPr lang="en-US" smtClean="0"/>
              <a:pPr/>
              <a:t>29/07/2012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178C-9E48-4961-81A5-9ECE462754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55A10-EDFC-44D7-B153-1F3D4FCE665B}" type="datetime1">
              <a:rPr lang="en-US" smtClean="0"/>
              <a:pPr/>
              <a:t>29/07/2012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178C-9E48-4961-81A5-9ECE462754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599A1-B4C7-45B9-BAF1-30E816BC5ECC}" type="datetime1">
              <a:rPr lang="en-US" smtClean="0"/>
              <a:pPr/>
              <a:t>29/07/2012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 Slide &lt;#&gt;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/>
              <a:t>draft-stein-cloud-access-01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33500"/>
            <a:ext cx="8686800" cy="52197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600" dirty="0" smtClean="0"/>
              <a:t>Most </a:t>
            </a:r>
            <a:r>
              <a:rPr lang="en-US" sz="2600" dirty="0" smtClean="0"/>
              <a:t>cloud networking </a:t>
            </a:r>
            <a:r>
              <a:rPr lang="en-US" sz="2600" dirty="0" smtClean="0"/>
              <a:t>work focused </a:t>
            </a:r>
            <a:r>
              <a:rPr lang="en-US" sz="2600" dirty="0" smtClean="0"/>
              <a:t>on intra- and </a:t>
            </a:r>
            <a:r>
              <a:rPr lang="en-US" sz="2600" dirty="0" smtClean="0"/>
              <a:t>inter-datacenter</a:t>
            </a:r>
            <a:endParaRPr lang="en-US" sz="2600" dirty="0" smtClean="0"/>
          </a:p>
          <a:p>
            <a:pPr>
              <a:lnSpc>
                <a:spcPct val="120000"/>
              </a:lnSpc>
              <a:spcBef>
                <a:spcPts val="1200"/>
              </a:spcBef>
              <a:buNone/>
            </a:pPr>
            <a:r>
              <a:rPr lang="en-US" sz="2600" dirty="0" smtClean="0"/>
              <a:t>What about the </a:t>
            </a:r>
            <a:r>
              <a:rPr lang="en-US" sz="2600" i="1" dirty="0" smtClean="0"/>
              <a:t>Access segment </a:t>
            </a:r>
            <a:r>
              <a:rPr lang="en-US" sz="2600" dirty="0" smtClean="0"/>
              <a:t>from end-user to CSP ?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600" dirty="0" smtClean="0"/>
              <a:t>public Internet </a:t>
            </a:r>
            <a:r>
              <a:rPr lang="en-US" sz="2000" dirty="0" smtClean="0"/>
              <a:t>(with or without CSP-provided CPE)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600" dirty="0" smtClean="0"/>
              <a:t>well-engineered </a:t>
            </a:r>
            <a:r>
              <a:rPr lang="en-US" sz="2600" dirty="0" smtClean="0"/>
              <a:t>network maintained by </a:t>
            </a:r>
            <a:r>
              <a:rPr lang="en-US" sz="2600" dirty="0" smtClean="0"/>
              <a:t>NSP </a:t>
            </a:r>
            <a:r>
              <a:rPr lang="en-US" sz="2000" dirty="0" smtClean="0"/>
              <a:t>(or multiple NSPs)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000" dirty="0" smtClean="0"/>
              <a:t>NSP=CSP and provides a </a:t>
            </a:r>
            <a:r>
              <a:rPr lang="en-US" sz="2000" i="1" dirty="0" smtClean="0"/>
              <a:t>bundled service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000" dirty="0" smtClean="0"/>
              <a:t>NSP</a:t>
            </a:r>
            <a:r>
              <a:rPr lang="en-US" sz="2000" dirty="0" smtClean="0">
                <a:sym typeface="Symbol"/>
              </a:rPr>
              <a:t></a:t>
            </a:r>
            <a:r>
              <a:rPr lang="en-US" sz="2000" dirty="0" smtClean="0"/>
              <a:t>CSP but NSP or CSP provides </a:t>
            </a:r>
            <a:r>
              <a:rPr lang="en-US" sz="2000" i="1" dirty="0" smtClean="0"/>
              <a:t>bundled service </a:t>
            </a:r>
          </a:p>
          <a:p>
            <a:pPr>
              <a:lnSpc>
                <a:spcPct val="120000"/>
              </a:lnSpc>
              <a:spcBef>
                <a:spcPts val="1200"/>
              </a:spcBef>
              <a:buNone/>
            </a:pPr>
            <a:r>
              <a:rPr lang="en-US" sz="2600" dirty="0" smtClean="0"/>
              <a:t>Joint </a:t>
            </a:r>
            <a:r>
              <a:rPr lang="en-US" sz="2600" dirty="0" err="1" smtClean="0"/>
              <a:t>network+cloud</a:t>
            </a:r>
            <a:r>
              <a:rPr lang="en-US" sz="2600" dirty="0" smtClean="0"/>
              <a:t>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100" dirty="0" smtClean="0"/>
              <a:t>billing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100" dirty="0" smtClean="0"/>
              <a:t>resource allocation (</a:t>
            </a:r>
            <a:r>
              <a:rPr lang="en-US" sz="2100" dirty="0" smtClean="0"/>
              <a:t>computational </a:t>
            </a:r>
            <a:r>
              <a:rPr lang="en-US" sz="2100" dirty="0" smtClean="0"/>
              <a:t>, storage, networking)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100" dirty="0" smtClean="0"/>
              <a:t>mobility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100" dirty="0" smtClean="0"/>
              <a:t>load balancing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600" dirty="0" smtClean="0"/>
              <a:t>can optimize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100" dirty="0" smtClean="0"/>
              <a:t>cost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100" dirty="0" smtClean="0"/>
              <a:t>end-end service delay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100" dirty="0" smtClean="0"/>
              <a:t>security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400" dirty="0" smtClean="0"/>
              <a:t>and leverage existing </a:t>
            </a:r>
            <a:r>
              <a:rPr lang="en-US" sz="2300" dirty="0" smtClean="0"/>
              <a:t>(VPN, CDN)</a:t>
            </a:r>
            <a:r>
              <a:rPr lang="en-US" sz="2400" dirty="0" smtClean="0"/>
              <a:t> infrastructures</a:t>
            </a:r>
            <a:endParaRPr lang="en-US" sz="2400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7772400" y="38100"/>
            <a:ext cx="1333500" cy="144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Y(J) Stein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Y Gittik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 Morrow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 Fang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 Henderickx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1646</TotalTime>
  <Words>99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draft-stein-cloud-access-01</vt:lpstr>
    </vt:vector>
  </TitlesOfParts>
  <Company>Rad 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PWE3 Congestion Considerations draft-stein-pwe3-congcons-01.pdf</dc:title>
  <dc:creator>yaakov_s</dc:creator>
  <cp:lastModifiedBy>yaakov_s</cp:lastModifiedBy>
  <cp:revision>13</cp:revision>
  <dcterms:created xsi:type="dcterms:W3CDTF">2012-07-25T15:26:37Z</dcterms:created>
  <dcterms:modified xsi:type="dcterms:W3CDTF">2012-07-29T08:28:56Z</dcterms:modified>
</cp:coreProperties>
</file>