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59"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6" d="100"/>
          <a:sy n="106" d="100"/>
        </p:scale>
        <p:origin x="-816"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CFFF0745-F22D-7D45-BF13-506A26E6F40B}"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CFFF0745-F22D-7D45-BF13-506A26E6F40B}"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CFFF0745-F22D-7D45-BF13-506A26E6F40B}"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CFFF0745-F22D-7D45-BF13-506A26E6F40B}"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CFFF0745-F22D-7D45-BF13-506A26E6F40B}"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CFFF0745-F22D-7D45-BF13-506A26E6F40B}"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CFFF0745-F22D-7D45-BF13-506A26E6F40B}" type="datetimeFigureOut">
              <a:rPr lang="en-US" smtClean="0"/>
              <a:pPr/>
              <a:t>8/2/12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CFFF0745-F22D-7D45-BF13-506A26E6F40B}" type="datetimeFigureOut">
              <a:rPr lang="en-US" smtClean="0"/>
              <a:pPr/>
              <a:t>8/2/12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F0745-F22D-7D45-BF13-506A26E6F40B}" type="datetimeFigureOut">
              <a:rPr lang="en-US" smtClean="0"/>
              <a:pPr/>
              <a:t>8/2/12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CFFF0745-F22D-7D45-BF13-506A26E6F40B}"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CFFF0745-F22D-7D45-BF13-506A26E6F40B}"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C07456-E89C-724E-A38E-28189A0202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FF0745-F22D-7D45-BF13-506A26E6F40B}" type="datetimeFigureOut">
              <a:rPr lang="en-US" smtClean="0"/>
              <a:pPr/>
              <a:t>8/2/12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07456-E89C-724E-A38E-28189A0202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datatracker.ietf.org/doc/draft-ietf-oauth-jwt-bearer/" TargetMode="External"/><Relationship Id="rId4" Type="http://schemas.openxmlformats.org/officeDocument/2006/relationships/hyperlink" Target="http://datatracker.ietf.org/doc/draft-ietf-oauth-saml2-bearer/" TargetMode="External"/><Relationship Id="rId5" Type="http://schemas.openxmlformats.org/officeDocument/2006/relationships/hyperlink" Target="http://datatracker.ietf.org/doc/draft-ietf-oauth-use-cases/" TargetMode="External"/><Relationship Id="rId6" Type="http://schemas.openxmlformats.org/officeDocument/2006/relationships/hyperlink" Target="http://datatracker.ietf.org/doc/draft-ietf-oauth-v2-http-mac/" TargetMode="External"/><Relationship Id="rId7" Type="http://schemas.openxmlformats.org/officeDocument/2006/relationships/hyperlink" Target="http://datatracker.ietf.org/doc/draft-tschofenig-oauth-hotk/" TargetMode="External"/><Relationship Id="rId1" Type="http://schemas.openxmlformats.org/officeDocument/2006/relationships/slideLayout" Target="../slideLayouts/slideLayout2.xml"/><Relationship Id="rId2" Type="http://schemas.openxmlformats.org/officeDocument/2006/relationships/hyperlink" Target="http://datatracker.ietf.org/doc/draft-ietf-oauth-json-web-toke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Web Authorization Protocol (</a:t>
            </a:r>
            <a:r>
              <a:rPr lang="en-US" b="1" dirty="0" err="1" smtClean="0"/>
              <a:t>oauth</a:t>
            </a:r>
            <a:r>
              <a:rPr lang="en-US" b="1" dirty="0" smtClean="0"/>
              <a:t>)</a:t>
            </a:r>
            <a:br>
              <a:rPr lang="en-US" b="1" dirty="0" smtClean="0"/>
            </a:br>
            <a:endParaRPr lang="en-US" dirty="0"/>
          </a:p>
        </p:txBody>
      </p:sp>
      <p:sp>
        <p:nvSpPr>
          <p:cNvPr id="3" name="Subtitle 2"/>
          <p:cNvSpPr>
            <a:spLocks noGrp="1"/>
          </p:cNvSpPr>
          <p:nvPr>
            <p:ph type="subTitle" idx="1"/>
          </p:nvPr>
        </p:nvSpPr>
        <p:spPr/>
        <p:txBody>
          <a:bodyPr/>
          <a:lstStyle/>
          <a:p>
            <a:r>
              <a:rPr lang="en-US" dirty="0" smtClean="0"/>
              <a:t>Hannes Tschofenig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algn="ctr"/>
            <a:r>
              <a:rPr>
                <a:ea typeface="ＭＳ Ｐゴシック" charset="-128"/>
                <a:cs typeface="ＭＳ Ｐゴシック" charset="-128"/>
              </a:rPr>
              <a:t>IETF Note Well</a:t>
            </a:r>
          </a:p>
        </p:txBody>
      </p:sp>
      <p:sp>
        <p:nvSpPr>
          <p:cNvPr id="18434" name="Content Placeholder 2"/>
          <p:cNvSpPr txBox="1">
            <a:spLocks/>
          </p:cNvSpPr>
          <p:nvPr/>
        </p:nvSpPr>
        <p:spPr bwMode="auto">
          <a:xfrm>
            <a:off x="619125" y="1220788"/>
            <a:ext cx="8229600" cy="5408612"/>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 typeface="Arial" charset="0"/>
              <a:buChar char="•"/>
            </a:pPr>
            <a:r>
              <a:rPr lang="en-US" sz="1600" b="1"/>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742950" lvl="1" indent="-285750" eaLnBrk="0" hangingPunct="0">
              <a:spcBef>
                <a:spcPct val="20000"/>
              </a:spcBef>
              <a:buFont typeface="Arial" charset="0"/>
              <a:buChar char="–"/>
            </a:pPr>
            <a:r>
              <a:rPr lang="en-US" sz="1400" b="1"/>
              <a:t>the IETF plenary session, </a:t>
            </a:r>
          </a:p>
          <a:p>
            <a:pPr marL="742950" lvl="1" indent="-285750" eaLnBrk="0" hangingPunct="0">
              <a:spcBef>
                <a:spcPct val="20000"/>
              </a:spcBef>
              <a:buFont typeface="Arial" charset="0"/>
              <a:buChar char="–"/>
            </a:pPr>
            <a:r>
              <a:rPr lang="en-US" sz="1400" b="1"/>
              <a:t>any IETF working group or portion thereof, </a:t>
            </a:r>
          </a:p>
          <a:p>
            <a:pPr marL="742950" lvl="1" indent="-285750" eaLnBrk="0" hangingPunct="0">
              <a:spcBef>
                <a:spcPct val="20000"/>
              </a:spcBef>
              <a:buFont typeface="Arial" charset="0"/>
              <a:buChar char="–"/>
            </a:pPr>
            <a:r>
              <a:rPr lang="en-US" sz="1400" b="1"/>
              <a:t>the IESG or any member thereof on behalf of the IESG,</a:t>
            </a:r>
          </a:p>
          <a:p>
            <a:pPr marL="742950" lvl="1" indent="-285750" eaLnBrk="0" hangingPunct="0">
              <a:spcBef>
                <a:spcPct val="20000"/>
              </a:spcBef>
              <a:buFont typeface="Arial" charset="0"/>
              <a:buChar char="–"/>
            </a:pPr>
            <a:r>
              <a:rPr lang="en-US" sz="1400" b="1"/>
              <a:t>the IAB or any member thereof on behalf of the IAB,</a:t>
            </a:r>
          </a:p>
          <a:p>
            <a:pPr marL="742950" lvl="1" indent="-285750" eaLnBrk="0" hangingPunct="0">
              <a:spcBef>
                <a:spcPct val="20000"/>
              </a:spcBef>
              <a:buFont typeface="Arial" charset="0"/>
              <a:buChar char="–"/>
            </a:pPr>
            <a:r>
              <a:rPr lang="en-US" sz="1400" b="1"/>
              <a:t>any IETF mailing list, including the IETF list itself,</a:t>
            </a:r>
          </a:p>
          <a:p>
            <a:pPr marL="742950" lvl="1" indent="-285750" eaLnBrk="0" hangingPunct="0">
              <a:spcBef>
                <a:spcPct val="20000"/>
              </a:spcBef>
              <a:buFont typeface="Arial" charset="0"/>
              <a:buChar char="–"/>
            </a:pPr>
            <a:r>
              <a:rPr lang="en-US" sz="1400" b="1"/>
              <a:t> any working group or design team list, </a:t>
            </a:r>
          </a:p>
          <a:p>
            <a:pPr marL="742950" lvl="1" indent="-285750" eaLnBrk="0" hangingPunct="0">
              <a:spcBef>
                <a:spcPct val="20000"/>
              </a:spcBef>
              <a:buFont typeface="Arial" charset="0"/>
              <a:buChar char="–"/>
            </a:pPr>
            <a:r>
              <a:rPr lang="en-US" sz="1400" b="1"/>
              <a:t>or any other list functioning under IETF auspices, </a:t>
            </a:r>
          </a:p>
          <a:p>
            <a:pPr marL="742950" lvl="1" indent="-285750" eaLnBrk="0" hangingPunct="0">
              <a:spcBef>
                <a:spcPct val="20000"/>
              </a:spcBef>
              <a:buFont typeface="Arial" charset="0"/>
              <a:buChar char="–"/>
            </a:pPr>
            <a:r>
              <a:rPr lang="en-US" sz="1400" b="1"/>
              <a:t>the RFC Editor or the Internet-Drafts function</a:t>
            </a:r>
          </a:p>
          <a:p>
            <a:pPr marL="342900" indent="-342900" eaLnBrk="0" hangingPunct="0">
              <a:spcBef>
                <a:spcPct val="20000"/>
              </a:spcBef>
              <a:buFont typeface="Arial" charset="0"/>
              <a:buChar char="•"/>
            </a:pPr>
            <a:r>
              <a:rPr lang="en-US" sz="1400" b="1"/>
              <a:t>All IETF Contributions are subject to the rules of RFC 5378 and RFC 3979 (updated by RFC 4879). Statements made outside of an IETF session, mailing list or other function, that are clearly not intended to be input to an IETF activity, group or function, are not IETF Contributions in the context of this notice. Please consult RFC 5378 and RFC 3979 for details.</a:t>
            </a:r>
          </a:p>
          <a:p>
            <a:pPr marL="342900" indent="-342900" eaLnBrk="0" hangingPunct="0">
              <a:spcBef>
                <a:spcPct val="20000"/>
              </a:spcBef>
              <a:buFont typeface="Arial" charset="0"/>
              <a:buChar char="•"/>
            </a:pPr>
            <a:r>
              <a:rPr lang="en-US" sz="1400" b="1"/>
              <a:t>A participant in any IETF activity is deemed to accept all IETF rules of process, as documented in Best Current Practices RFCs and IESG Statements.</a:t>
            </a:r>
          </a:p>
          <a:p>
            <a:pPr marL="342900" indent="-342900" eaLnBrk="0" hangingPunct="0">
              <a:spcBef>
                <a:spcPct val="20000"/>
              </a:spcBef>
              <a:buFont typeface="Arial" charset="0"/>
              <a:buChar char="•"/>
            </a:pPr>
            <a:r>
              <a:rPr lang="en-US" sz="1400" b="1"/>
              <a:t>A participant in any IETF activity acknowledges that written, audio and video records of meetings may be made and may be available to the public.</a:t>
            </a:r>
            <a:endParaRPr lang="en-US" sz="1400"/>
          </a:p>
        </p:txBody>
      </p:sp>
    </p:spTree>
  </p:cSld>
  <p:clrMapOvr>
    <a:masterClrMapping/>
  </p:clrMapOv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idx="1"/>
          </p:nvPr>
        </p:nvSpPr>
        <p:spPr/>
        <p:txBody>
          <a:bodyPr>
            <a:noAutofit/>
          </a:bodyPr>
          <a:lstStyle/>
          <a:p>
            <a:pPr marL="514350" indent="-514350"/>
            <a:r>
              <a:rPr lang="en-US" sz="2000" dirty="0" smtClean="0"/>
              <a:t>Working Group Status (Chairs)</a:t>
            </a:r>
          </a:p>
          <a:p>
            <a:r>
              <a:rPr lang="en-US" sz="2000" dirty="0" smtClean="0"/>
              <a:t>JSON Web Token (JWT) (Mike)</a:t>
            </a:r>
          </a:p>
          <a:p>
            <a:pPr>
              <a:buNone/>
            </a:pPr>
            <a:r>
              <a:rPr lang="en-US" sz="2000" dirty="0" smtClean="0"/>
              <a:t>      </a:t>
            </a:r>
            <a:r>
              <a:rPr lang="en-US" sz="2000" dirty="0" smtClean="0">
                <a:hlinkClick r:id="rId2"/>
              </a:rPr>
              <a:t>http://datatracker.ietf.org/doc/draft-ietf-oauth-json-web-token/</a:t>
            </a:r>
            <a:r>
              <a:rPr lang="en-US" sz="2000" dirty="0" smtClean="0"/>
              <a:t> </a:t>
            </a:r>
          </a:p>
          <a:p>
            <a:r>
              <a:rPr lang="en-US" sz="2000" dirty="0" smtClean="0"/>
              <a:t>JSON Web Token (JWT) Bearer Token Profiles for </a:t>
            </a:r>
            <a:r>
              <a:rPr lang="en-US" sz="2000" dirty="0" err="1" smtClean="0"/>
              <a:t>OAuth</a:t>
            </a:r>
            <a:r>
              <a:rPr lang="en-US" sz="2000" dirty="0" smtClean="0"/>
              <a:t> 2.0 (Mike)</a:t>
            </a:r>
          </a:p>
          <a:p>
            <a:pPr>
              <a:buNone/>
            </a:pPr>
            <a:r>
              <a:rPr lang="en-US" sz="2000" dirty="0" smtClean="0"/>
              <a:t>      </a:t>
            </a:r>
            <a:r>
              <a:rPr lang="en-US" sz="2000" dirty="0" smtClean="0">
                <a:hlinkClick r:id="rId3"/>
              </a:rPr>
              <a:t>http://datatracker.ietf.org/doc/draft-ietf-oauth-jwt-bearer/</a:t>
            </a:r>
            <a:endParaRPr lang="en-US" sz="2000" dirty="0" smtClean="0"/>
          </a:p>
          <a:p>
            <a:r>
              <a:rPr lang="en-US" sz="2000" dirty="0" smtClean="0"/>
              <a:t>SAML 2.0 Bearer Assertion Profiles for </a:t>
            </a:r>
            <a:r>
              <a:rPr lang="en-US" sz="2000" dirty="0" err="1" smtClean="0"/>
              <a:t>OAuth</a:t>
            </a:r>
            <a:r>
              <a:rPr lang="en-US" sz="2000" dirty="0" smtClean="0"/>
              <a:t> 2.0 (Brian)</a:t>
            </a:r>
          </a:p>
          <a:p>
            <a:pPr>
              <a:buNone/>
            </a:pPr>
            <a:r>
              <a:rPr lang="en-US" sz="2000" dirty="0" smtClean="0"/>
              <a:t>	</a:t>
            </a:r>
            <a:r>
              <a:rPr lang="en-US" sz="2000" dirty="0" smtClean="0">
                <a:hlinkClick r:id="rId4"/>
              </a:rPr>
              <a:t>http://datatracker.ietf.org/doc/draft-ietf-oauth-saml2-bearer/</a:t>
            </a:r>
            <a:r>
              <a:rPr lang="en-US" sz="2000" dirty="0" smtClean="0"/>
              <a:t> </a:t>
            </a:r>
          </a:p>
          <a:p>
            <a:r>
              <a:rPr lang="en-US" sz="2000" dirty="0" err="1" smtClean="0"/>
              <a:t>OAuth</a:t>
            </a:r>
            <a:r>
              <a:rPr lang="en-US" sz="2000" dirty="0" smtClean="0"/>
              <a:t> Use Cases (Zachary)</a:t>
            </a:r>
          </a:p>
          <a:p>
            <a:pPr>
              <a:buNone/>
            </a:pPr>
            <a:r>
              <a:rPr lang="en-US" sz="2000" dirty="0" smtClean="0"/>
              <a:t>	</a:t>
            </a:r>
            <a:r>
              <a:rPr lang="en-US" sz="2000" dirty="0" smtClean="0">
                <a:hlinkClick r:id="rId5"/>
              </a:rPr>
              <a:t>http://datatracker.ietf.org/doc/draft-ietf-oauth-use-cases/</a:t>
            </a:r>
            <a:r>
              <a:rPr lang="en-US" sz="2000" dirty="0" smtClean="0"/>
              <a:t> </a:t>
            </a:r>
          </a:p>
          <a:p>
            <a:r>
              <a:rPr lang="en-US" sz="2000" dirty="0" err="1" smtClean="0"/>
              <a:t>OAuth</a:t>
            </a:r>
            <a:r>
              <a:rPr lang="en-US" sz="2000" dirty="0" smtClean="0"/>
              <a:t> Security (Phil)</a:t>
            </a:r>
          </a:p>
          <a:p>
            <a:pPr>
              <a:buNone/>
            </a:pPr>
            <a:r>
              <a:rPr lang="en-US" sz="2000" dirty="0" smtClean="0"/>
              <a:t>	</a:t>
            </a:r>
            <a:r>
              <a:rPr lang="en-US" sz="2000" dirty="0" smtClean="0">
                <a:hlinkClick r:id="rId6"/>
              </a:rPr>
              <a:t>http://datatracker.ietf.org/doc/draft-ietf-oauth-v2-http-mac/</a:t>
            </a:r>
            <a:r>
              <a:rPr lang="en-US" sz="2000" dirty="0" smtClean="0"/>
              <a:t> </a:t>
            </a:r>
          </a:p>
          <a:p>
            <a:pPr>
              <a:buNone/>
            </a:pPr>
            <a:r>
              <a:rPr lang="en-US" sz="2000" dirty="0" smtClean="0"/>
              <a:t>	</a:t>
            </a:r>
            <a:r>
              <a:rPr lang="en-US" sz="2000" dirty="0" smtClean="0">
                <a:hlinkClick r:id="rId7"/>
              </a:rPr>
              <a:t>http://datatracker.ietf.org/doc/draft-tschofenig-oauth-hotk/</a:t>
            </a:r>
            <a:r>
              <a:rPr lang="en-US" sz="2000" dirty="0" smtClean="0"/>
              <a:t> </a:t>
            </a: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TotalTime>
  <Words>453</Words>
  <Application>Microsoft Macintosh PowerPoint</Application>
  <PresentationFormat>On-screen Show (4:3)</PresentationFormat>
  <Paragraphs>28</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Web Authorization Protocol (oauth) </vt:lpstr>
      <vt:lpstr>IETF Note Well</vt:lpstr>
      <vt:lpstr>Agenda</vt:lpstr>
    </vt:vector>
  </TitlesOfParts>
  <Company>Nokia Siemens Networks - COO RTP IE Internet SDE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Authorization Protocol (oauth) </dc:title>
  <dc:creator>Hannes Tschofenig</dc:creator>
  <cp:lastModifiedBy>Hannes Tschofenig</cp:lastModifiedBy>
  <cp:revision>2</cp:revision>
  <dcterms:created xsi:type="dcterms:W3CDTF">2012-08-02T15:07:14Z</dcterms:created>
  <dcterms:modified xsi:type="dcterms:W3CDTF">2012-08-02T15:18:12Z</dcterms:modified>
</cp:coreProperties>
</file>