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17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3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8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90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65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550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19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76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2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93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4FEA8-4157-4688-A820-3581C9D23010}" type="datetimeFigureOut">
              <a:rPr lang="en-US" smtClean="0"/>
              <a:t>8/1/2012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731DA-9CAA-4999-AACD-C18101F32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958975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JSON Web Token (JWT)</a:t>
            </a:r>
            <a:br>
              <a:rPr lang="en-US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>JWT Bearer Token Profiles for OAuth 2.0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August 2, 2012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6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Token (JWT)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Specification quite stable</a:t>
            </a:r>
          </a:p>
          <a:p>
            <a:pPr lvl="1"/>
            <a:r>
              <a:rPr lang="en-US" dirty="0" smtClean="0"/>
              <a:t>Signature functionality unchanged since January 2011</a:t>
            </a:r>
          </a:p>
          <a:p>
            <a:pPr lvl="1"/>
            <a:r>
              <a:rPr lang="en-US" dirty="0" smtClean="0"/>
              <a:t>Well over a dozen (known) implementations</a:t>
            </a:r>
          </a:p>
          <a:p>
            <a:pPr lvl="2"/>
            <a:r>
              <a:rPr lang="en-US" dirty="0" smtClean="0"/>
              <a:t>Some in production use</a:t>
            </a:r>
          </a:p>
          <a:p>
            <a:pPr lvl="2"/>
            <a:r>
              <a:rPr lang="en-US" dirty="0" smtClean="0"/>
              <a:t>Significant </a:t>
            </a:r>
            <a:r>
              <a:rPr lang="en-US" dirty="0" smtClean="0"/>
              <a:t>interop</a:t>
            </a:r>
            <a:r>
              <a:rPr lang="en-US" dirty="0" smtClean="0"/>
              <a:t> testing has already occurred</a:t>
            </a:r>
          </a:p>
          <a:p>
            <a:r>
              <a:rPr lang="en-US" dirty="0" smtClean="0"/>
              <a:t>Encryption still being tweaked by JOSE</a:t>
            </a:r>
          </a:p>
          <a:p>
            <a:pPr lvl="1"/>
            <a:r>
              <a:rPr lang="en-US" dirty="0" smtClean="0"/>
              <a:t>Hopefully outstanding issues to be resolved based upon yesterday’s decisions</a:t>
            </a:r>
          </a:p>
          <a:p>
            <a:pPr lvl="1"/>
            <a:r>
              <a:rPr lang="en-US" dirty="0" smtClean="0"/>
              <a:t>JOSE wants to take specs to WGLC soon</a:t>
            </a:r>
          </a:p>
          <a:p>
            <a:r>
              <a:rPr lang="en-US" dirty="0" smtClean="0"/>
              <a:t>No open issues – no changes anticipated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62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JWT Bearer Token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parallel to SAML profile (by design)</a:t>
            </a:r>
          </a:p>
          <a:p>
            <a:pPr lvl="1"/>
            <a:r>
              <a:rPr lang="en-US" dirty="0" smtClean="0"/>
              <a:t>Only differences due to token formats</a:t>
            </a:r>
          </a:p>
          <a:p>
            <a:r>
              <a:rPr lang="en-US" dirty="0" smtClean="0"/>
              <a:t>Will be ready to go to WGLC once JWT is</a:t>
            </a:r>
          </a:p>
          <a:p>
            <a:pPr lvl="1"/>
            <a:r>
              <a:rPr lang="en-US" dirty="0" smtClean="0"/>
              <a:t>Gated on JOSE specs going to WGLC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55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112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JSON Web Token (JWT)  JWT Bearer Token Profiles for OAuth 2.0</vt:lpstr>
      <vt:lpstr>JSON Web Token (JWT)</vt:lpstr>
      <vt:lpstr>JWT Bearer Token Profiles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JSON Web Token (JWT)  JWT Bearer Token Profiles for OAuth 2.0</dc:title>
  <dc:creator>Mike Jones</dc:creator>
  <cp:lastModifiedBy>Mike Jones</cp:lastModifiedBy>
  <cp:revision>5</cp:revision>
  <dcterms:created xsi:type="dcterms:W3CDTF">2012-08-02T05:14:13Z</dcterms:created>
  <dcterms:modified xsi:type="dcterms:W3CDTF">2012-08-02T15:15:53Z</dcterms:modified>
</cp:coreProperties>
</file>