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0055-6FF5-4883-B66F-A6887A9C03E2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A291-22D4-405D-B9AD-0193EC93F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0055-6FF5-4883-B66F-A6887A9C03E2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A291-22D4-405D-B9AD-0193EC93F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0055-6FF5-4883-B66F-A6887A9C03E2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A291-22D4-405D-B9AD-0193EC93F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0055-6FF5-4883-B66F-A6887A9C03E2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A291-22D4-405D-B9AD-0193EC93F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0055-6FF5-4883-B66F-A6887A9C03E2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A291-22D4-405D-B9AD-0193EC93F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0055-6FF5-4883-B66F-A6887A9C03E2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A291-22D4-405D-B9AD-0193EC93F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0055-6FF5-4883-B66F-A6887A9C03E2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A291-22D4-405D-B9AD-0193EC93F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0055-6FF5-4883-B66F-A6887A9C03E2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A291-22D4-405D-B9AD-0193EC93F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0055-6FF5-4883-B66F-A6887A9C03E2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A291-22D4-405D-B9AD-0193EC93F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0055-6FF5-4883-B66F-A6887A9C03E2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A291-22D4-405D-B9AD-0193EC93F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0055-6FF5-4883-B66F-A6887A9C03E2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BA291-22D4-405D-B9AD-0193EC93F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30055-6FF5-4883-B66F-A6887A9C03E2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BA291-22D4-405D-B9AD-0193EC93F0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Transfer of Ethernet MIB work to IEEE 802.3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Benoit Claise, Dan Romascanu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History, Present and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There was once a hubmib WG</a:t>
            </a:r>
          </a:p>
          <a:p>
            <a:pPr lvl="1"/>
            <a:r>
              <a:rPr lang="en-US" dirty="0"/>
              <a:t>RFC 2108 – Ethernet Repeater </a:t>
            </a:r>
            <a:r>
              <a:rPr lang="en-US" dirty="0" smtClean="0"/>
              <a:t>Devices</a:t>
            </a:r>
          </a:p>
          <a:p>
            <a:pPr lvl="1"/>
            <a:r>
              <a:rPr lang="en-US" dirty="0" smtClean="0"/>
              <a:t>RFC </a:t>
            </a:r>
            <a:r>
              <a:rPr lang="en-US" dirty="0"/>
              <a:t>3621 - Power Ethernet </a:t>
            </a:r>
            <a:r>
              <a:rPr lang="en-US" dirty="0" smtClean="0"/>
              <a:t>MIB</a:t>
            </a:r>
          </a:p>
          <a:p>
            <a:pPr lvl="1"/>
            <a:r>
              <a:rPr lang="en-US" dirty="0" smtClean="0"/>
              <a:t>RFC </a:t>
            </a:r>
            <a:r>
              <a:rPr lang="en-US" dirty="0"/>
              <a:t>3635 - Ethernet-like Interface </a:t>
            </a:r>
            <a:r>
              <a:rPr lang="en-US" dirty="0" smtClean="0"/>
              <a:t>Types</a:t>
            </a:r>
          </a:p>
          <a:p>
            <a:pPr lvl="1"/>
            <a:r>
              <a:rPr lang="en-US" dirty="0" smtClean="0"/>
              <a:t>RFC </a:t>
            </a:r>
            <a:r>
              <a:rPr lang="en-US" dirty="0"/>
              <a:t>3637 - Ethernet WAN Interface </a:t>
            </a:r>
            <a:r>
              <a:rPr lang="en-US" dirty="0" smtClean="0"/>
              <a:t>Sublayer</a:t>
            </a:r>
          </a:p>
          <a:p>
            <a:pPr lvl="1"/>
            <a:r>
              <a:rPr lang="en-US" dirty="0" smtClean="0"/>
              <a:t>RFC </a:t>
            </a:r>
            <a:r>
              <a:rPr lang="en-US" dirty="0"/>
              <a:t>4836 - Ethernet Medium Attachment Units (</a:t>
            </a:r>
            <a:r>
              <a:rPr lang="en-US" dirty="0" smtClean="0"/>
              <a:t>MAUs)</a:t>
            </a:r>
          </a:p>
          <a:p>
            <a:pPr lvl="1"/>
            <a:r>
              <a:rPr lang="en-US" dirty="0" smtClean="0"/>
              <a:t>RFC </a:t>
            </a:r>
            <a:r>
              <a:rPr lang="en-US" dirty="0"/>
              <a:t>4837 - Ethernet Passive Optical Networks (</a:t>
            </a:r>
            <a:r>
              <a:rPr lang="en-US" dirty="0" smtClean="0"/>
              <a:t>EPON)</a:t>
            </a:r>
          </a:p>
          <a:p>
            <a:pPr lvl="1"/>
            <a:r>
              <a:rPr lang="en-US" dirty="0" smtClean="0"/>
              <a:t>RFC </a:t>
            </a:r>
            <a:r>
              <a:rPr lang="en-US" dirty="0"/>
              <a:t>4878 - Operations, Administration, and Maintenance (OAM) Functions on Ethernet-Like </a:t>
            </a:r>
            <a:r>
              <a:rPr lang="en-US" dirty="0" smtClean="0"/>
              <a:t>Interfaces</a:t>
            </a:r>
          </a:p>
          <a:p>
            <a:pPr lvl="1"/>
            <a:r>
              <a:rPr lang="en-US" dirty="0" smtClean="0"/>
              <a:t>RFC </a:t>
            </a:r>
            <a:r>
              <a:rPr lang="en-US" dirty="0"/>
              <a:t>5066 - Ethernet in the First Mile Copper (</a:t>
            </a:r>
            <a:r>
              <a:rPr lang="en-US" dirty="0" err="1"/>
              <a:t>EFMCu</a:t>
            </a:r>
            <a:r>
              <a:rPr lang="en-US" dirty="0"/>
              <a:t>) Interfaces </a:t>
            </a:r>
            <a:r>
              <a:rPr lang="en-US" dirty="0" smtClean="0"/>
              <a:t>MIB</a:t>
            </a:r>
          </a:p>
          <a:p>
            <a:r>
              <a:rPr lang="en-US" dirty="0" smtClean="0"/>
              <a:t>WG terminated in 2006, mail list kept active, work transferred to IEEE 802.3.1</a:t>
            </a:r>
          </a:p>
          <a:p>
            <a:pPr lvl="1"/>
            <a:r>
              <a:rPr lang="en-US" dirty="0" smtClean="0"/>
              <a:t>Process similar to RFC 4663 but no RFC was written</a:t>
            </a:r>
          </a:p>
          <a:p>
            <a:r>
              <a:rPr lang="en-US" dirty="0" smtClean="0"/>
              <a:t>Some problems surfaced as result of RFC5066 transfer issues (in ADSLMIB WG) and as part of the IETF-IEEE relation context</a:t>
            </a:r>
          </a:p>
          <a:p>
            <a:pPr lvl="1"/>
            <a:r>
              <a:rPr lang="en-US" dirty="0" smtClean="0"/>
              <a:t>Most solved in direct interaction with the IEEE 802.3.1 WG</a:t>
            </a:r>
          </a:p>
          <a:p>
            <a:r>
              <a:rPr lang="en-US" dirty="0" smtClean="0"/>
              <a:t>Proposal – write an informational document similar to 4663 for the Ethernet MIB transferred</a:t>
            </a:r>
          </a:p>
          <a:p>
            <a:pPr lvl="1"/>
            <a:r>
              <a:rPr lang="en-US" dirty="0" smtClean="0"/>
              <a:t>Co-authored with IEEE 802.3.1 chair</a:t>
            </a:r>
          </a:p>
          <a:p>
            <a:pPr lvl="1"/>
            <a:r>
              <a:rPr lang="en-US" dirty="0"/>
              <a:t>A table mapping the old IETF MIB names with the corresponding new IEEE </a:t>
            </a:r>
            <a:r>
              <a:rPr lang="en-US" dirty="0" smtClean="0"/>
              <a:t>ones</a:t>
            </a:r>
          </a:p>
          <a:p>
            <a:pPr lvl="1"/>
            <a:r>
              <a:rPr lang="en-US" dirty="0" smtClean="0"/>
              <a:t>Clarifications/rules </a:t>
            </a:r>
            <a:r>
              <a:rPr lang="en-US" dirty="0"/>
              <a:t>on the IETF-IEEE interactions, mailing lists, </a:t>
            </a:r>
            <a:r>
              <a:rPr lang="en-US" dirty="0" smtClean="0"/>
              <a:t>reviews</a:t>
            </a:r>
          </a:p>
          <a:p>
            <a:pPr lvl="1"/>
            <a:r>
              <a:rPr lang="en-US" dirty="0" smtClean="0"/>
              <a:t>Clarifications </a:t>
            </a:r>
            <a:r>
              <a:rPr lang="en-US" dirty="0"/>
              <a:t>on the intellectual property considerations</a:t>
            </a:r>
          </a:p>
          <a:p>
            <a:pPr lvl="1"/>
            <a:r>
              <a:rPr lang="en-US" dirty="0" smtClean="0"/>
              <a:t>Make the IETF RFCs Historical? – OPEN ISSUE</a:t>
            </a:r>
          </a:p>
          <a:p>
            <a:r>
              <a:rPr lang="en-US" smtClean="0"/>
              <a:t>Is  the OPSAWG </a:t>
            </a:r>
            <a:r>
              <a:rPr lang="en-US" dirty="0" smtClean="0"/>
              <a:t>interested in taking this work as a chartered item?</a:t>
            </a: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227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Transfer of Ethernet MIB work to IEEE 802.3</vt:lpstr>
      <vt:lpstr>History, Present and Future</vt:lpstr>
    </vt:vector>
  </TitlesOfParts>
  <Company>Avaya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Transfer of Ethernet MIB work to IEEE 802.3</dc:title>
  <dc:creator>Romascanu, Dan (Dan)</dc:creator>
  <cp:lastModifiedBy>Romascanu, Dan (Dan)</cp:lastModifiedBy>
  <cp:revision>4</cp:revision>
  <dcterms:created xsi:type="dcterms:W3CDTF">2012-07-31T20:55:09Z</dcterms:created>
  <dcterms:modified xsi:type="dcterms:W3CDTF">2012-07-31T21:08:15Z</dcterms:modified>
</cp:coreProperties>
</file>