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317" r:id="rId3"/>
    <p:sldId id="326" r:id="rId4"/>
    <p:sldId id="327" r:id="rId5"/>
    <p:sldId id="32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5FBFF"/>
    <a:srgbClr val="0000FF"/>
    <a:srgbClr val="CCFFFF"/>
    <a:srgbClr val="FFCCFF"/>
    <a:srgbClr val="000099"/>
    <a:srgbClr val="CC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9" autoAdjust="0"/>
    <p:restoredTop sz="93016" autoAdjust="0"/>
  </p:normalViewPr>
  <p:slideViewPr>
    <p:cSldViewPr>
      <p:cViewPr>
        <p:scale>
          <a:sx n="90" d="100"/>
          <a:sy n="90" d="100"/>
        </p:scale>
        <p:origin x="-972" y="-96"/>
      </p:cViewPr>
      <p:guideLst>
        <p:guide orient="horz" pos="4292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8AE5CE-90F6-4A1F-8291-EE3BA38A2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65C809-590A-4A97-ADA3-44C9CE0BB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D21BF5-C8DD-4437-957D-F9B60B6AE55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73C1C-96B0-4998-8DC8-88A6809F1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762FF-3543-4257-AA5A-DFE9CB1AC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33760-725B-477C-A54A-E42E429339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BAE5B-8BC8-4620-A678-CE0240847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BDE9-0C56-4E83-88F2-23C9C86CE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361AB-E816-4CF4-B9F7-F6FB29353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112A5-2777-46D0-9426-A9C67507E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DA855-E836-419C-9242-AA982082A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98559-3B11-4714-B1AB-52648B10E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D5892-4C51-4F6F-981D-AB708494A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F8D76-81CC-4694-B1BB-ACB355F62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8F9F268-48E0-4B65-B690-4B32A8E18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draft-ersue-constrained-mgmt-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.schoenwaelder@jacobs-university.de" TargetMode="External"/><Relationship Id="rId5" Type="http://schemas.openxmlformats.org/officeDocument/2006/relationships/hyperlink" Target="mailto:dromasca@avaya.com" TargetMode="External"/><Relationship Id="rId4" Type="http://schemas.openxmlformats.org/officeDocument/2006/relationships/hyperlink" Target="mailto:mehmet.ersue@nsn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6E6FF8-AF72-45A1-A080-3826C8BDF3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2259012"/>
          </a:xfrm>
        </p:spPr>
        <p:txBody>
          <a:bodyPr/>
          <a:lstStyle/>
          <a:p>
            <a:pPr eaLnBrk="1" hangingPunct="1">
              <a:spcBef>
                <a:spcPts val="3600"/>
              </a:spcBef>
            </a:pPr>
            <a:r>
              <a:rPr lang="en-US" sz="3200" smtClean="0"/>
              <a:t>Management of Networks of </a:t>
            </a:r>
            <a:br>
              <a:rPr lang="en-US" sz="3200" smtClean="0"/>
            </a:br>
            <a:r>
              <a:rPr lang="en-US" sz="3200" smtClean="0"/>
              <a:t>Constrained Devices:</a:t>
            </a:r>
            <a:br>
              <a:rPr lang="en-US" sz="3200" smtClean="0"/>
            </a:br>
            <a:r>
              <a:rPr lang="en-US" sz="3200" smtClean="0"/>
              <a:t>Use Cases and Requirements</a:t>
            </a:r>
            <a:br>
              <a:rPr lang="en-US" sz="3200" smtClean="0"/>
            </a:br>
            <a:r>
              <a:rPr lang="en-US" sz="3200" smtClean="0">
                <a:hlinkClick r:id="rId3"/>
              </a:rPr>
              <a:t>draft-ersue-constrained-mgmt-01</a:t>
            </a:r>
            <a:endParaRPr lang="en-US" sz="280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4508500"/>
            <a:ext cx="8064896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IETF #84, Vancouver, Canada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OPS Area Open Session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Mehmet Ersue </a:t>
            </a:r>
            <a:r>
              <a:rPr lang="en-US" sz="2000" smtClean="0">
                <a:hlinkClick r:id="rId4"/>
              </a:rPr>
              <a:t>mehmet.ersue@nsn.com</a:t>
            </a:r>
            <a:r>
              <a:rPr lang="en-US" sz="2000" smtClean="0"/>
              <a:t> 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Dan Romascanu </a:t>
            </a:r>
            <a:r>
              <a:rPr lang="en-US" sz="2000" smtClean="0">
                <a:hlinkClick r:id="rId5"/>
              </a:rPr>
              <a:t>dromasca@avaya.com</a:t>
            </a:r>
            <a:r>
              <a:rPr lang="en-US" sz="2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Juergen Schoenwaelder </a:t>
            </a:r>
            <a:r>
              <a:rPr lang="en-US" sz="2000" smtClean="0">
                <a:hlinkClick r:id="rId6"/>
              </a:rPr>
              <a:t>j.schoenwaelder@jacobs-university.de</a:t>
            </a:r>
            <a:r>
              <a:rPr lang="en-US" sz="200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DE" sz="3200" smtClean="0"/>
              <a:t>The Aim</a:t>
            </a:r>
            <a:endParaRPr lang="en-US" sz="32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85750" y="1125538"/>
            <a:ext cx="8429625" cy="5257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Provide a problem statement on the issue of the management of constrained networks as well as networks with constrained devices. 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Explain the classes for constrained device categories.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Describe different topology options for the networking and management of constrained devices. 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Raise the questions on and understand the use cases, requirements and the required solution space for the management of constrained networks as well as networks comprised by constrained devices. 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Describe use cases and scenarios from the network as well as from the application point of view. 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Avoid recommending any particular solutions.</a:t>
            </a:r>
          </a:p>
          <a:p>
            <a:pPr>
              <a:spcBef>
                <a:spcPct val="0"/>
              </a:spcBef>
            </a:pPr>
            <a:endParaRPr lang="en-US" sz="2200" smtClean="0"/>
          </a:p>
          <a:p>
            <a:pPr>
              <a:spcBef>
                <a:spcPct val="0"/>
              </a:spcBef>
            </a:pPr>
            <a:endParaRPr lang="en-US" sz="220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CCE603-5796-4860-A746-8A34347DEA4A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DE" sz="3200" smtClean="0"/>
              <a:t>The </a:t>
            </a:r>
            <a:r>
              <a:rPr lang="de-DE" sz="3200" smtClean="0"/>
              <a:t>Issues and the conclusion after the adhoc discussion on Wed morning</a:t>
            </a:r>
            <a:endParaRPr lang="en-US" sz="32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85750" y="1125538"/>
            <a:ext cx="8429625" cy="5257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Scope</a:t>
            </a:r>
            <a:r>
              <a:rPr lang="en-US" sz="2000" dirty="0" smtClean="0"/>
              <a:t>: networks with constrained </a:t>
            </a:r>
            <a:r>
              <a:rPr lang="en-US" sz="2000" smtClean="0"/>
              <a:t>devices only or </a:t>
            </a:r>
            <a:r>
              <a:rPr lang="en-US" sz="2000" dirty="0" smtClean="0"/>
              <a:t>also management of constrained </a:t>
            </a:r>
            <a:r>
              <a:rPr lang="en-US" sz="2000" smtClean="0"/>
              <a:t>networks</a:t>
            </a:r>
            <a:r>
              <a:rPr lang="en-US" sz="2000" smtClean="0"/>
              <a:t>?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Agreed to describe the use case for constrained networks but exclude for the detailed requirements discussion, which can be given in the annex.</a:t>
            </a:r>
            <a:endParaRPr lang="en-U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Classifying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devices based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</a:t>
            </a:r>
            <a:r>
              <a:rPr lang="en-US" sz="2000" smtClean="0"/>
              <a:t>features</a:t>
            </a:r>
            <a:endParaRPr lang="en-US" sz="2000" smtClean="0"/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>
                <a:ea typeface="+mn-ea"/>
              </a:rPr>
              <a:t>provide a list of management features and level of features to be matched to device classes and use cases (including </a:t>
            </a:r>
            <a:r>
              <a:rPr lang="en-US" sz="1800" smtClean="0"/>
              <a:t>FCAPS)</a:t>
            </a:r>
            <a:r>
              <a:rPr lang="de-DE" sz="1800" smtClean="0">
                <a:ea typeface="+mn-ea"/>
              </a:rPr>
              <a:t>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 devices in a device class might use different subsets</a:t>
            </a:r>
            <a:endParaRPr lang="en-U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Matching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cases to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device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classes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>
                <a:ea typeface="+mn-ea"/>
              </a:rPr>
              <a:t>agreed to list the device categories and the assumed network </a:t>
            </a:r>
            <a:r>
              <a:rPr lang="de-DE" sz="1800" smtClean="0"/>
              <a:t>size </a:t>
            </a:r>
            <a:r>
              <a:rPr lang="de-DE" sz="1800" smtClean="0">
                <a:ea typeface="+mn-ea"/>
              </a:rPr>
              <a:t>in a use case</a:t>
            </a:r>
            <a:endParaRPr lang="en-U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000" smtClean="0"/>
              <a:t>Giving </a:t>
            </a:r>
            <a:r>
              <a:rPr lang="en-US" sz="2000" dirty="0" smtClean="0"/>
              <a:t>s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pecific requirements per use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device class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/>
              <a:t>planned </a:t>
            </a:r>
            <a:r>
              <a:rPr lang="de-DE" sz="1800" smtClean="0"/>
              <a:t>to address in section </a:t>
            </a:r>
            <a:r>
              <a:rPr lang="de-DE" sz="1800" smtClean="0"/>
              <a:t>4</a:t>
            </a:r>
            <a:r>
              <a:rPr lang="de-DE" sz="1800" smtClean="0"/>
              <a:t>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Reference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available work on constrained networks/devices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/>
              <a:t>e.g. FP7 EU project Butler-SmartLife</a:t>
            </a:r>
            <a:endParaRPr lang="de-DE" sz="1800" dirty="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2000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CCE603-5796-4860-A746-8A34347DEA4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DE" sz="3200" smtClean="0"/>
              <a:t>Some further suggestions from the adhoc discussion on Wed morning</a:t>
            </a:r>
            <a:endParaRPr lang="en-US" sz="32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85750" y="1125538"/>
            <a:ext cx="8429625" cy="5257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Look what other bodies are doing, e.g. ETSI device model, OMA device management, or OBIX from OASIS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000" smtClean="0"/>
              <a:t>Include cellular and M2M use cases.</a:t>
            </a:r>
            <a:endParaRPr lang="en-US" sz="20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000" smtClean="0"/>
              <a:t>Compared to the top-down view in the current document look also from the bottom-up view considering the needs of very </a:t>
            </a:r>
            <a:r>
              <a:rPr lang="de-DE" sz="2000" smtClean="0"/>
              <a:t>constrained devices</a:t>
            </a:r>
            <a:r>
              <a:rPr lang="de-DE" sz="2000" smtClean="0"/>
              <a:t>.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>
                <a:ea typeface="+mn-ea"/>
              </a:rPr>
              <a:t>understand </a:t>
            </a:r>
            <a:r>
              <a:rPr lang="de-DE" sz="1800" smtClean="0">
                <a:ea typeface="+mn-ea"/>
              </a:rPr>
              <a:t>the requirements on simplifying the </a:t>
            </a:r>
            <a:r>
              <a:rPr lang="de-DE" sz="1800" smtClean="0">
                <a:ea typeface="+mn-ea"/>
              </a:rPr>
              <a:t>management </a:t>
            </a:r>
            <a:r>
              <a:rPr lang="de-DE" sz="1800" smtClean="0">
                <a:ea typeface="+mn-ea"/>
              </a:rPr>
              <a:t>technologies to use in very </a:t>
            </a:r>
            <a:r>
              <a:rPr lang="de-DE" sz="1800" smtClean="0">
                <a:ea typeface="+mn-ea"/>
              </a:rPr>
              <a:t>constrained </a:t>
            </a:r>
            <a:r>
              <a:rPr lang="de-DE" sz="1800" smtClean="0">
                <a:ea typeface="+mn-ea"/>
              </a:rPr>
              <a:t>devices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de-DE" sz="1800" smtClean="0"/>
              <a:t>look at the necessary models from two angles, i.e. the minimalistic approach as well as reducing existing </a:t>
            </a:r>
            <a:r>
              <a:rPr lang="de-DE" sz="1800" smtClean="0"/>
              <a:t>models</a:t>
            </a:r>
            <a:r>
              <a:rPr lang="de-DE" sz="1800" smtClean="0"/>
              <a:t>.</a:t>
            </a:r>
            <a:endParaRPr lang="en-US" sz="1800" smtClean="0">
              <a:ea typeface="+mn-ea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conclusion section should summarize the gaps and highlight potential need for new work.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2000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CCE603-5796-4860-A746-8A34347DEA4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DE" sz="3200" smtClean="0"/>
              <a:t>The Plan</a:t>
            </a:r>
            <a:endParaRPr lang="en-US" sz="32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85750" y="1124744"/>
            <a:ext cx="8429625" cy="5257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An initial draft describing the problem space and use cases from the application point of view available</a:t>
            </a:r>
            <a:r>
              <a:rPr lang="en-US" sz="2200" smtClean="0"/>
              <a:t>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18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200" smtClean="0"/>
              <a:t>Clarify and address issues discussed.</a:t>
            </a:r>
            <a:endParaRPr lang="de-DE" sz="18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200" smtClean="0"/>
              <a:t>Disscus on Coman maillist</a:t>
            </a:r>
            <a:r>
              <a:rPr lang="de-DE" sz="2200" smtClean="0"/>
              <a:t>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200" smtClean="0"/>
              <a:t>Submit </a:t>
            </a:r>
            <a:r>
              <a:rPr lang="en-US" sz="2200" smtClean="0"/>
              <a:t>next draft </a:t>
            </a:r>
            <a:r>
              <a:rPr lang="en-US" sz="2200" smtClean="0"/>
              <a:t>as </a:t>
            </a:r>
            <a:r>
              <a:rPr lang="en-US" sz="2200" smtClean="0"/>
              <a:t>"draft-ersue-coman-constrained-mgmt-00" </a:t>
            </a:r>
            <a:r>
              <a:rPr lang="en-US" sz="2200" smtClean="0"/>
              <a:t>to enable simple access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de-DE" sz="2200" smtClean="0"/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2200" smtClean="0"/>
              <a:t>Get feedback of and involve constrained device experts especially in the Core WG.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2200" smtClean="0"/>
          </a:p>
          <a:p>
            <a:pPr>
              <a:spcBef>
                <a:spcPct val="0"/>
              </a:spcBef>
            </a:pPr>
            <a:endParaRPr lang="en-US" sz="2200" smtClean="0"/>
          </a:p>
          <a:p>
            <a:pPr>
              <a:spcBef>
                <a:spcPct val="0"/>
              </a:spcBef>
            </a:pPr>
            <a:endParaRPr lang="en-US" sz="220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CCE603-5796-4860-A746-8A34347DEA4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Management of Networks of  Constrained Devices: Use Cases and Requirements draft-ersue-constrained-mgmt-01</vt:lpstr>
      <vt:lpstr>The Aim</vt:lpstr>
      <vt:lpstr>The Issues and the conclusion after the adhoc discussion on Wed morning</vt:lpstr>
      <vt:lpstr>Some further suggestions from the adhoc discussion on Wed morning</vt:lpstr>
      <vt:lpstr>The Plan</vt:lpstr>
    </vt:vector>
  </TitlesOfParts>
  <Company>Nokia Siemens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Types for YANG</dc:title>
  <dc:creator>Bernd Linowski</dc:creator>
  <cp:lastModifiedBy>Mehmet Ersü</cp:lastModifiedBy>
  <cp:revision>327</cp:revision>
  <dcterms:created xsi:type="dcterms:W3CDTF">2009-07-10T07:25:01Z</dcterms:created>
  <dcterms:modified xsi:type="dcterms:W3CDTF">2012-08-01T23:58:25Z</dcterms:modified>
</cp:coreProperties>
</file>