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25" d="100"/>
          <a:sy n="125" d="100"/>
        </p:scale>
        <p:origin x="-276" y="51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pitchFamily="-84" charset="-122"/>
              </a:defRPr>
            </a:lvl1pPr>
          </a:lstStyle>
          <a:p>
            <a:fld id="{6B0FB1AA-31E6-499D-ADD3-87C2C94AFBFF}" type="datetimeFigureOut">
              <a:rPr lang="en-US" altLang="zh-CN"/>
              <a:pPr/>
              <a:t>7/31/12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pitchFamily="-84" charset="-122"/>
              </a:defRPr>
            </a:lvl1pPr>
          </a:lstStyle>
          <a:p>
            <a:fld id="{466035AB-D054-4606-B16B-0E6263C68C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3714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zh-CN" altLang="en-US" smtClean="0">
              <a:ea typeface="宋体" pitchFamily="-84" charset="-122"/>
            </a:endParaRPr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57D803-6CB3-4F18-9CAB-AD3F6FD616A6}" type="slidenum">
              <a:rPr lang="en-US" altLang="zh-CN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IETF 77 - Anaheim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B0E41-B0DB-43EE-88D6-59BB2C48130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BA77-87DD-4F44-B71C-5B625391DC5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E1A02-FEF4-4E16-B672-FFAFD7081E1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DEB5B-9F66-4F8A-AC87-70D185A9C01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2F414-E2B8-42B8-B0DA-6C702449F55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BDCDB-1B22-43B0-8AAE-CFE1CA4B8A0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7407D-92A3-4B4A-8172-22E1D095751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5B2B0-2635-44B1-8073-C7E73FADEA9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2790F-29CB-42C3-841A-659D2E44B47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84CD2-7612-40FC-9DAD-371777350F3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IETF 77 - Anaheim</a:t>
            </a:r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15300-8516-4E66-B51A-22959A9A9D7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altLang="zh-CN"/>
              <a:t>March 25,2010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IETF 77 - Anaheim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宋体" pitchFamily="-84" charset="-122"/>
              </a:defRPr>
            </a:lvl1pPr>
          </a:lstStyle>
          <a:p>
            <a:fld id="{C1347BD6-62E4-42F3-A3CE-AC42384C3BD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839200" cy="2305050"/>
          </a:xfrm>
        </p:spPr>
        <p:txBody>
          <a:bodyPr/>
          <a:lstStyle/>
          <a:p>
            <a:pPr eaLnBrk="1" hangingPunct="1"/>
            <a:r>
              <a:rPr lang="en-US" altLang="zh-CN" sz="2400" b="1" smtClean="0">
                <a:solidFill>
                  <a:srgbClr val="000000"/>
                </a:solidFill>
                <a:latin typeface="Arial" pitchFamily="34" charset="0"/>
                <a:ea typeface="宋体" pitchFamily="-84" charset="-122"/>
              </a:rPr>
              <a:t/>
            </a:r>
            <a:br>
              <a:rPr lang="en-US" altLang="zh-CN" sz="2400" b="1" smtClean="0">
                <a:solidFill>
                  <a:srgbClr val="000000"/>
                </a:solidFill>
                <a:latin typeface="Arial" pitchFamily="34" charset="0"/>
                <a:ea typeface="宋体" pitchFamily="-84" charset="-122"/>
              </a:rPr>
            </a:br>
            <a:r>
              <a:rPr lang="en-US" sz="3600" smtClean="0">
                <a:ea typeface="ＭＳ Ｐゴシック" pitchFamily="-84" charset="-128"/>
              </a:rPr>
              <a:t>Ops Area Discussion</a:t>
            </a:r>
            <a:br>
              <a:rPr lang="en-US" sz="3600" smtClean="0">
                <a:ea typeface="ＭＳ Ｐゴシック" pitchFamily="-84" charset="-128"/>
              </a:rPr>
            </a:br>
            <a:r>
              <a:rPr lang="en-US" sz="3600" smtClean="0">
                <a:ea typeface="ＭＳ Ｐゴシック" pitchFamily="-84" charset="-128"/>
              </a:rPr>
              <a:t>Management Interface Refinement</a:t>
            </a:r>
            <a:r>
              <a:rPr lang="en-US" altLang="zh-CN" sz="2400" b="1" smtClean="0">
                <a:ea typeface="宋体" pitchFamily="-84" charset="-122"/>
              </a:rPr>
              <a:t/>
            </a:r>
            <a:br>
              <a:rPr lang="en-US" altLang="zh-CN" sz="2400" b="1" smtClean="0">
                <a:ea typeface="宋体" pitchFamily="-84" charset="-122"/>
              </a:rPr>
            </a:br>
            <a:endParaRPr lang="en-US" altLang="zh-CN" sz="2400" b="1" smtClean="0">
              <a:ea typeface="宋体" pitchFamily="-84" charset="-122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590800" y="4495800"/>
            <a:ext cx="3886200" cy="1905000"/>
          </a:xfrm>
        </p:spPr>
        <p:txBody>
          <a:bodyPr/>
          <a:lstStyle/>
          <a:p>
            <a:pPr eaLnBrk="1" hangingPunct="1"/>
            <a:r>
              <a:rPr lang="en-US" altLang="zh-CN" sz="1800" smtClean="0">
                <a:solidFill>
                  <a:schemeClr val="tx1"/>
                </a:solidFill>
                <a:ea typeface="ＭＳ Ｐゴシック" pitchFamily="-84" charset="-128"/>
                <a:cs typeface="Arial" pitchFamily="34" charset="0"/>
              </a:rPr>
              <a:t>Thomas Nadeau</a:t>
            </a:r>
          </a:p>
          <a:p>
            <a:pPr eaLnBrk="1" hangingPunct="1"/>
            <a:r>
              <a:rPr lang="en-US" altLang="zh-CN" sz="1800" smtClean="0">
                <a:solidFill>
                  <a:schemeClr val="tx1"/>
                </a:solidFill>
                <a:ea typeface="ＭＳ Ｐゴシック" pitchFamily="-84" charset="-128"/>
                <a:cs typeface="Arial" pitchFamily="34" charset="0"/>
              </a:rPr>
              <a:t>Dan </a:t>
            </a:r>
            <a:r>
              <a:rPr lang="en-US" altLang="zh-CN" sz="2000" smtClean="0">
                <a:solidFill>
                  <a:schemeClr val="tx1"/>
                </a:solidFill>
                <a:ea typeface="ＭＳ Ｐゴシック" pitchFamily="-84" charset="-128"/>
                <a:cs typeface="Arial" pitchFamily="34" charset="0"/>
              </a:rPr>
              <a:t>Romascanu </a:t>
            </a:r>
          </a:p>
        </p:txBody>
      </p:sp>
      <p:sp>
        <p:nvSpPr>
          <p:cNvPr id="14339" name="Footer Placeholder 4"/>
          <p:cNvSpPr>
            <a:spLocks noGrp="1"/>
          </p:cNvSpPr>
          <p:nvPr/>
        </p:nvSpPr>
        <p:spPr bwMode="auto">
          <a:xfrm>
            <a:off x="3124200" y="624840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600" b="1">
                <a:latin typeface="Calibri" pitchFamily="34" charset="0"/>
                <a:ea typeface="宋体" pitchFamily="-84" charset="-122"/>
              </a:rPr>
              <a:t>IETF 84 - Vancouver</a:t>
            </a:r>
            <a:endParaRPr lang="en-GB" altLang="zh-CN" sz="1600" b="1">
              <a:latin typeface="Calibri" pitchFamily="34" charset="0"/>
              <a:ea typeface="宋体" pitchFamily="-84" charset="-122"/>
            </a:endParaRPr>
          </a:p>
        </p:txBody>
      </p:sp>
      <p:sp>
        <p:nvSpPr>
          <p:cNvPr id="14340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0211FB-5B7A-4E8E-82D1-69431267AF36}" type="slidenum">
              <a:rPr lang="en-US" altLang="zh-CN" sz="1600">
                <a:solidFill>
                  <a:schemeClr val="tx1"/>
                </a:solidFill>
              </a:rPr>
              <a:pPr/>
              <a:t>1</a:t>
            </a:fld>
            <a:endParaRPr lang="en-US" altLang="zh-CN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84" charset="-128"/>
              </a:rPr>
              <a:t>Motivation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84" charset="-128"/>
              </a:rPr>
              <a:t>Management Interface Requirements for WGs Evolution</a:t>
            </a:r>
          </a:p>
          <a:p>
            <a:r>
              <a:rPr lang="en-US" dirty="0" smtClean="0">
                <a:ea typeface="ＭＳ Ｐゴシック" pitchFamily="-84" charset="-128"/>
              </a:rPr>
              <a:t>Evolve Guidance to and assistance for WGs</a:t>
            </a:r>
          </a:p>
          <a:p>
            <a:r>
              <a:rPr lang="en-US" dirty="0" smtClean="0">
                <a:ea typeface="ＭＳ Ｐゴシック" pitchFamily="-84" charset="-128"/>
              </a:rPr>
              <a:t>Update to RFC1052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81F85F-D7C2-4334-B341-74A3A418C98E}" type="slidenum">
              <a:rPr lang="en-US" altLang="zh-CN"/>
              <a:pPr/>
              <a:t>2</a:t>
            </a:fld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Issues?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 requirements for WGs have not evolved for some time.</a:t>
            </a:r>
          </a:p>
          <a:p>
            <a:pPr lvl="1"/>
            <a:r>
              <a:rPr lang="en-US" dirty="0" smtClean="0"/>
              <a:t>SNMP writes</a:t>
            </a:r>
          </a:p>
          <a:p>
            <a:r>
              <a:rPr lang="en-US" dirty="0" smtClean="0"/>
              <a:t>Need to evolve for all </a:t>
            </a:r>
            <a:r>
              <a:rPr lang="en-US" smtClean="0"/>
              <a:t>relevant interfaces</a:t>
            </a:r>
            <a:endParaRPr lang="en-US" dirty="0" smtClean="0"/>
          </a:p>
          <a:p>
            <a:r>
              <a:rPr lang="en-US" dirty="0" smtClean="0"/>
              <a:t>A need of per-workgroup tailoring</a:t>
            </a:r>
          </a:p>
          <a:p>
            <a:pPr lvl="1"/>
            <a:r>
              <a:rPr lang="en-US" dirty="0" smtClean="0"/>
              <a:t>Ops “assistant” when relevant</a:t>
            </a:r>
          </a:p>
          <a:p>
            <a:pPr lvl="1"/>
            <a:r>
              <a:rPr lang="en-US" dirty="0" smtClean="0"/>
              <a:t>Adjust charter to meet needs of WG and have sufficient OPS work items.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EB5B-9F66-4F8A-AC87-70D185A9C016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708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84" charset="-128"/>
              </a:rPr>
              <a:t>Update to RFC1052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-84" charset="-128"/>
              </a:rPr>
              <a:t>history - 1052 has a historical introduction of its own, hot it is itself (ancient) history,</a:t>
            </a:r>
          </a:p>
          <a:p>
            <a:r>
              <a:rPr lang="en-US" smtClean="0">
                <a:ea typeface="ＭＳ Ｐゴシック" pitchFamily="-84" charset="-128"/>
              </a:rPr>
              <a:t>What happened since (demise of CMIP, evolution of SNMP), RFC 3535, NETCONF and YANG</a:t>
            </a:r>
          </a:p>
          <a:p>
            <a:r>
              <a:rPr lang="en-US" smtClean="0">
                <a:ea typeface="ＭＳ Ｐゴシック" pitchFamily="-84" charset="-128"/>
              </a:rPr>
              <a:t>1052 had the concept of a 'short term' solution (SNMP) migrating to a 'long term solution' (CMI) using the same MIB. Why does not this work?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B80E4A-227E-4A57-B295-9DBFE18F2DA3}" type="slidenum">
              <a:rPr lang="en-US" altLang="zh-CN"/>
              <a:pPr/>
              <a:t>4</a:t>
            </a:fld>
            <a:endParaRPr lang="en-US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84" charset="-128"/>
              </a:rPr>
              <a:t>Rfc1052 con</a:t>
            </a:r>
            <a:r>
              <a:rPr lang="en-US" altLang="en-US" smtClean="0">
                <a:ea typeface="ＭＳ Ｐゴシック" pitchFamily="-84" charset="-128"/>
              </a:rPr>
              <a:t>’</a:t>
            </a:r>
            <a:r>
              <a:rPr lang="en-US" smtClean="0">
                <a:ea typeface="ＭＳ Ｐゴシック" pitchFamily="-84" charset="-128"/>
              </a:rPr>
              <a:t>t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84" charset="-128"/>
              </a:rPr>
              <a:t>No one 'protocol fits all' solution is possible. No one data model can efficiently support multiple protocols. </a:t>
            </a:r>
          </a:p>
          <a:p>
            <a:pPr lvl="1"/>
            <a:r>
              <a:rPr lang="en-US" dirty="0" smtClean="0">
                <a:ea typeface="ＭＳ Ｐゴシック" pitchFamily="-84" charset="-128"/>
              </a:rPr>
              <a:t>‘It’s not only about SNMP and MIBs any longer’</a:t>
            </a:r>
          </a:p>
          <a:p>
            <a:r>
              <a:rPr lang="en-US" dirty="0" smtClean="0">
                <a:ea typeface="ＭＳ Ｐゴシック" pitchFamily="-84" charset="-128"/>
              </a:rPr>
              <a:t>Risk - 'Short term' becomes 'permanently' as the Internet permanently expands and needs to be managed as a collection of autonomous systems deployed at different layers Internet management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84865A-74B2-40A3-BF1B-40B33916D202}" type="slidenum">
              <a:rPr lang="en-US" altLang="zh-CN"/>
              <a:pPr/>
              <a:t>5</a:t>
            </a:fld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84" charset="-128"/>
              </a:rPr>
              <a:t>Conclusions/Next Steps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84" charset="-128"/>
              </a:rPr>
              <a:t>Update 1052</a:t>
            </a:r>
          </a:p>
          <a:p>
            <a:pPr lvl="1"/>
            <a:r>
              <a:rPr lang="en-US" dirty="0" smtClean="0">
                <a:ea typeface="ＭＳ Ｐゴシック" pitchFamily="-84" charset="-128"/>
              </a:rPr>
              <a:t>Clean the historical </a:t>
            </a:r>
            <a:r>
              <a:rPr lang="en-US" dirty="0" err="1" smtClean="0">
                <a:ea typeface="ＭＳ Ｐゴシック" pitchFamily="-84" charset="-128"/>
              </a:rPr>
              <a:t>balast</a:t>
            </a:r>
            <a:endParaRPr lang="en-US" dirty="0" smtClean="0">
              <a:ea typeface="ＭＳ Ｐゴシック" pitchFamily="-84" charset="-128"/>
            </a:endParaRPr>
          </a:p>
          <a:p>
            <a:pPr lvl="1"/>
            <a:r>
              <a:rPr lang="en-US" dirty="0" smtClean="0">
                <a:ea typeface="ＭＳ Ｐゴシック" pitchFamily="-84" charset="-128"/>
              </a:rPr>
              <a:t>Adopt the an operational toolset/multiprotocol approach</a:t>
            </a:r>
          </a:p>
          <a:p>
            <a:pPr lvl="1"/>
            <a:r>
              <a:rPr lang="en-US" dirty="0" smtClean="0">
                <a:ea typeface="ＭＳ Ｐゴシック" pitchFamily="-84" charset="-128"/>
              </a:rPr>
              <a:t>Include broader architectural view</a:t>
            </a:r>
          </a:p>
          <a:p>
            <a:pPr lvl="2"/>
            <a:r>
              <a:rPr lang="en-US" dirty="0" smtClean="0">
                <a:ea typeface="ＭＳ Ｐゴシック" pitchFamily="-84" charset="-128"/>
              </a:rPr>
              <a:t>Goals and Interaction between management protocols and OAM protocols</a:t>
            </a:r>
          </a:p>
          <a:p>
            <a:r>
              <a:rPr lang="en-US" dirty="0" smtClean="0">
                <a:ea typeface="ＭＳ Ｐゴシック" pitchFamily="-84" charset="-128"/>
              </a:rPr>
              <a:t>IESG discussion with WGs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77CA21-06FB-41CF-8CB8-51BE5BCD8388}" type="slidenum">
              <a:rPr lang="en-US" altLang="zh-CN"/>
              <a:pPr/>
              <a:t>6</a:t>
            </a:fld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6079</TotalTime>
  <Words>263</Words>
  <Application>Microsoft Macintosh PowerPoint</Application>
  <PresentationFormat>On-screen Show (4:3)</PresentationFormat>
  <Paragraphs>37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Ops Area Discussion Management Interface Refinement </vt:lpstr>
      <vt:lpstr>Motivation</vt:lpstr>
      <vt:lpstr>What Are The Issues?</vt:lpstr>
      <vt:lpstr>Update to RFC1052</vt:lpstr>
      <vt:lpstr>Rfc1052 con’t</vt:lpstr>
      <vt:lpstr>Conclusions/Next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draft-zjns-mpls-lsp-ping-relay-reply-00</dc:title>
  <dc:creator>IETF 84</dc:creator>
  <cp:lastModifiedBy>Thomas Nadeau</cp:lastModifiedBy>
  <cp:revision>542</cp:revision>
  <dcterms:created xsi:type="dcterms:W3CDTF">2006-08-16T00:00:00Z</dcterms:created>
  <dcterms:modified xsi:type="dcterms:W3CDTF">2012-07-31T18:10:21Z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1289119092</vt:lpwstr>
  </property>
</Properties>
</file>