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093C3-1C9F-4B03-B2E3-B66763283FFC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958E4-35C3-453E-955C-C8C0605ED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rfc4811" TargetMode="External"/><Relationship Id="rId2" Type="http://schemas.openxmlformats.org/officeDocument/2006/relationships/hyperlink" Target="http://tools.ietf.org/html/rfc232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OSPF Incremental Link State Database Synchronization</a:t>
            </a:r>
            <a:br>
              <a:rPr lang="en-US" b="1" dirty="0" smtClean="0"/>
            </a:br>
            <a:r>
              <a:rPr lang="en-US" b="1" dirty="0" smtClean="0"/>
              <a:t>(draft-retana-ospf-ils-01)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Alvaro Retana, Acee Lindem</a:t>
            </a:r>
          </a:p>
          <a:p>
            <a:r>
              <a:rPr lang="en-US" dirty="0" smtClean="0"/>
              <a:t>alvaro.retana@hp.com, </a:t>
            </a:r>
            <a:r>
              <a:rPr lang="en-US" smtClean="0"/>
              <a:t>acee.lindem@ericsson.com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OSPF has the ability to transport non-routing information to be used by other applications (Opaque LSAs).  </a:t>
            </a:r>
          </a:p>
          <a:p>
            <a:r>
              <a:rPr lang="en-US" dirty="0" smtClean="0"/>
              <a:t>In order to not impact the convergence of routing information, a simple process is described to incrementally synchronize the routing and non-routing information residing in an OSPF LSDB.</a:t>
            </a:r>
          </a:p>
          <a:p>
            <a:pPr lvl="1"/>
            <a:r>
              <a:rPr lang="en-US" dirty="0" smtClean="0"/>
              <a:t>The process is applicable to differentiating any two (or more) types of information in an LSDB.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Incremental LSDB Synchronization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 numCol="2"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LSA Prioritization</a:t>
            </a:r>
            <a:r>
              <a:rPr lang="en-US" dirty="0" smtClean="0"/>
              <a:t> </a:t>
            </a:r>
          </a:p>
          <a:p>
            <a:pPr marL="517525" lvl="1" indent="0">
              <a:buNone/>
            </a:pPr>
            <a:r>
              <a:rPr lang="en-US" dirty="0" smtClean="0"/>
              <a:t>The contents of the local LSDB are classified to determine which LSAs require </a:t>
            </a:r>
            <a:r>
              <a:rPr lang="en-US" b="1" dirty="0" smtClean="0"/>
              <a:t>prioritized synchronization</a:t>
            </a:r>
            <a:r>
              <a:rPr lang="en-US" dirty="0" smtClean="0"/>
              <a:t>. </a:t>
            </a:r>
          </a:p>
          <a:p>
            <a:pPr marL="517525" lvl="1" indent="0">
              <a:buNone/>
            </a:pPr>
            <a:r>
              <a:rPr lang="en-US" dirty="0" smtClean="0"/>
              <a:t>LSAs containing </a:t>
            </a:r>
            <a:r>
              <a:rPr lang="en-US" b="1" dirty="0" smtClean="0"/>
              <a:t>routing-specific information</a:t>
            </a:r>
            <a:r>
              <a:rPr lang="en-US" dirty="0" smtClean="0"/>
              <a:t> SHOULD be classified as requiring prioritized synchronization. 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Prioritized LSDB Synchronization</a:t>
            </a:r>
            <a:r>
              <a:rPr lang="en-US" dirty="0" smtClean="0"/>
              <a:t> </a:t>
            </a:r>
          </a:p>
          <a:p>
            <a:pPr marL="517525" lvl="1" indent="0">
              <a:buNone/>
            </a:pPr>
            <a:r>
              <a:rPr lang="en-US" dirty="0" smtClean="0"/>
              <a:t>This step corresponds to the </a:t>
            </a:r>
            <a:r>
              <a:rPr lang="en-US" b="1" dirty="0" smtClean="0"/>
              <a:t>adjacency establishment process </a:t>
            </a:r>
            <a:r>
              <a:rPr lang="en-US" dirty="0" smtClean="0"/>
              <a:t>[</a:t>
            </a:r>
            <a:r>
              <a:rPr lang="en-US" dirty="0" smtClean="0">
                <a:hlinkClick r:id="rId2"/>
              </a:rPr>
              <a:t>RFC 2328</a:t>
            </a:r>
            <a:r>
              <a:rPr lang="en-US" dirty="0" smtClean="0"/>
              <a:t>].</a:t>
            </a:r>
          </a:p>
          <a:p>
            <a:pPr marL="517525" lvl="1" indent="0">
              <a:buNone/>
            </a:pPr>
            <a:r>
              <a:rPr lang="en-US" b="1" dirty="0" smtClean="0"/>
              <a:t>LSAs classified as not requiring prioritized synchronization MUST NOT be included in DBD Packets during the Database Exchange Process. </a:t>
            </a:r>
            <a:r>
              <a:rPr lang="en-US" dirty="0" smtClean="0"/>
              <a:t>The OSPF routing table structure SHOULD be calculated at this point. 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Final LSDB Synchronization</a:t>
            </a:r>
            <a:r>
              <a:rPr lang="en-US" dirty="0" smtClean="0"/>
              <a:t> </a:t>
            </a:r>
          </a:p>
          <a:p>
            <a:pPr marL="517525" lvl="1" indent="0">
              <a:buNone/>
            </a:pPr>
            <a:r>
              <a:rPr lang="en-US" dirty="0" smtClean="0"/>
              <a:t>Any remaining LSAs SHOULD be </a:t>
            </a:r>
            <a:r>
              <a:rPr lang="en-US" dirty="0" err="1" smtClean="0"/>
              <a:t>sync’d</a:t>
            </a:r>
            <a:r>
              <a:rPr lang="en-US" dirty="0" smtClean="0"/>
              <a:t>. The routers MUST use </a:t>
            </a:r>
            <a:r>
              <a:rPr lang="en-US" b="1" dirty="0" smtClean="0"/>
              <a:t>Out-of-Band LSDB Resynchronization </a:t>
            </a:r>
            <a:r>
              <a:rPr lang="en-US" dirty="0" smtClean="0"/>
              <a:t>[</a:t>
            </a:r>
            <a:r>
              <a:rPr lang="en-US" dirty="0" smtClean="0">
                <a:hlinkClick r:id="rId3" tooltip="&quot;OSPF Out-of-Band Link State Database (LSDB) Resynchronization&quot;"/>
              </a:rPr>
              <a:t>RFC4811</a:t>
            </a:r>
            <a:r>
              <a:rPr lang="en-US" dirty="0" smtClean="0"/>
              <a:t>]. </a:t>
            </a:r>
          </a:p>
          <a:p>
            <a:pPr marL="514350" indent="3175">
              <a:buNone/>
            </a:pPr>
            <a:r>
              <a:rPr lang="en-US" sz="2900" dirty="0" smtClean="0"/>
              <a:t>The process is described in terms of LSAs containing (or not) routing-specific information, but it may be generalized to include any other criteria considered significant in the local network and protocol instance. </a:t>
            </a:r>
          </a:p>
          <a:p>
            <a:pPr marL="514350" indent="3175">
              <a:buNone/>
            </a:pPr>
            <a:endParaRPr lang="en-US" sz="2900" dirty="0" smtClean="0"/>
          </a:p>
          <a:p>
            <a:pPr marL="514350" indent="3175">
              <a:buNone/>
            </a:pPr>
            <a:r>
              <a:rPr lang="en-US" sz="2900" dirty="0" smtClean="0"/>
              <a:t>All the routers in the OSPF domain should have the same prioritization criteria.</a:t>
            </a:r>
          </a:p>
          <a:p>
            <a:pPr marL="514350" indent="3175">
              <a:buNone/>
            </a:pPr>
            <a:endParaRPr lang="en-US" sz="2900" dirty="0"/>
          </a:p>
          <a:p>
            <a:pPr marL="514350" indent="3175">
              <a:buNone/>
            </a:pPr>
            <a:endParaRPr lang="en-US" sz="2900" dirty="0" smtClean="0"/>
          </a:p>
          <a:p>
            <a:pPr marL="514350" indent="3175">
              <a:buNone/>
            </a:pPr>
            <a:endParaRPr lang="en-US" sz="2900" dirty="0" smtClean="0"/>
          </a:p>
          <a:p>
            <a:pPr marL="514350" indent="3175">
              <a:buNone/>
            </a:pPr>
            <a:endParaRPr lang="en-US" sz="2900" dirty="0"/>
          </a:p>
          <a:p>
            <a:pPr marL="514350" indent="3175">
              <a:buNone/>
            </a:pPr>
            <a:endParaRPr lang="en-US" sz="2900" dirty="0" smtClean="0"/>
          </a:p>
          <a:p>
            <a:pPr marL="514350" indent="3175">
              <a:buNone/>
            </a:pPr>
            <a:r>
              <a:rPr lang="en-US" sz="2900" dirty="0" smtClean="0"/>
              <a:t>The last step MAY be used recursively to achieve an incremental LSDB synchronization through different types of data, making it also applicable to environments where only non-routing information exists. 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Flooding and Database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Rules for flooding lower-priority LSAs and deleting lower priority </a:t>
            </a:r>
            <a:r>
              <a:rPr lang="en-US" dirty="0" err="1" smtClean="0"/>
              <a:t>MaxAge</a:t>
            </a:r>
            <a:r>
              <a:rPr lang="en-US" dirty="0" smtClean="0"/>
              <a:t> LSAs for ILS synchronization.  </a:t>
            </a:r>
          </a:p>
          <a:p>
            <a:pPr lvl="1"/>
            <a:r>
              <a:rPr lang="en-US" dirty="0" smtClean="0"/>
              <a:t>Neighbor state MUST be maintained as to whether low-priority LSAs have been synchronized with a given neighbor:  ILS-state.</a:t>
            </a:r>
          </a:p>
          <a:p>
            <a:pPr lvl="1"/>
            <a:r>
              <a:rPr lang="en-US" dirty="0" smtClean="0"/>
              <a:t>If a given neighbor's ILS-state is Exchange or higher, then lower priority LSAs should be flooded to that neighbor.  </a:t>
            </a:r>
          </a:p>
          <a:p>
            <a:pPr lvl="1"/>
            <a:r>
              <a:rPr lang="en-US" dirty="0" smtClean="0"/>
              <a:t>A lower priority </a:t>
            </a:r>
            <a:r>
              <a:rPr lang="en-US" dirty="0" err="1" smtClean="0"/>
              <a:t>MaxAge</a:t>
            </a:r>
            <a:r>
              <a:rPr lang="en-US" dirty="0" smtClean="0"/>
              <a:t> LSA cannot be removed from the Link State Database if any the routers is in Exchange or Loading ILS-state.</a:t>
            </a:r>
          </a:p>
          <a:p>
            <a:endParaRPr lang="en-US" dirty="0" smtClean="0"/>
          </a:p>
          <a:p>
            <a:r>
              <a:rPr lang="en-US" dirty="0" smtClean="0"/>
              <a:t>If multiple ILS synchronizations are used for synchronization different priorities of LSAs, separate ILS-state MUST be maintained for each priority and the previously described rules MUST be applied at each priority.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</a:t>
            </a:r>
            <a:r>
              <a:rPr lang="en-US" dirty="0" smtClean="0"/>
              <a:t>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Adopt as a WG Document</a:t>
            </a:r>
          </a:p>
          <a:p>
            <a:pPr lvl="1"/>
            <a:r>
              <a:rPr lang="en-US" dirty="0" smtClean="0"/>
              <a:t>Category: Informational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 process complements the use of multiple instances.  It is not intended as a replacement.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408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OSPF Incremental Link State Database Synchronization (draft-retana-ospf-ils-01)</vt:lpstr>
      <vt:lpstr>Motivation</vt:lpstr>
      <vt:lpstr>Incremental LSDB Synchronization Process</vt:lpstr>
      <vt:lpstr>Flooding and Database Synchronization</vt:lpstr>
      <vt:lpstr>Next Step</vt:lpstr>
    </vt:vector>
  </TitlesOfParts>
  <Company>Cisco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OSPF Incremental Link State Database Synchronization (draft-retana-ospf-ils-00)</dc:title>
  <dc:creator>aretana</dc:creator>
  <cp:lastModifiedBy>Alvaro Retana</cp:lastModifiedBy>
  <cp:revision>10</cp:revision>
  <dcterms:created xsi:type="dcterms:W3CDTF">2011-03-25T19:12:38Z</dcterms:created>
  <dcterms:modified xsi:type="dcterms:W3CDTF">2012-07-31T17:53:45Z</dcterms:modified>
</cp:coreProperties>
</file>