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D3628-ACEC-4EAD-AD8E-A8BB64311DBF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800"/>
            </a:lvl1pPr>
          </a:lstStyle>
          <a:p>
            <a:r>
              <a:rPr lang="en-US" smtClean="0"/>
              <a:t>rfc3137bis_ietf80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AC42-0FB7-4C17-8168-7086102F4A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D3628-ACEC-4EAD-AD8E-A8BB64311DBF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AC42-0FB7-4C17-8168-7086102F4A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D3628-ACEC-4EAD-AD8E-A8BB64311DBF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AC42-0FB7-4C17-8168-7086102F4A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D3628-ACEC-4EAD-AD8E-A8BB64311DBF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AC42-0FB7-4C17-8168-7086102F4A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D3628-ACEC-4EAD-AD8E-A8BB64311DBF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AC42-0FB7-4C17-8168-7086102F4A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D3628-ACEC-4EAD-AD8E-A8BB64311DBF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AC42-0FB7-4C17-8168-7086102F4A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D3628-ACEC-4EAD-AD8E-A8BB64311DBF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AC42-0FB7-4C17-8168-7086102F4A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D3628-ACEC-4EAD-AD8E-A8BB64311DBF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AC42-0FB7-4C17-8168-7086102F4A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D3628-ACEC-4EAD-AD8E-A8BB64311DBF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AC42-0FB7-4C17-8168-7086102F4A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D3628-ACEC-4EAD-AD8E-A8BB64311DBF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AC42-0FB7-4C17-8168-7086102F4A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D3628-ACEC-4EAD-AD8E-A8BB64311DBF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3AC42-0FB7-4C17-8168-7086102F4A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D3628-ACEC-4EAD-AD8E-A8BB64311DBF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3AC42-0FB7-4C17-8168-7086102F4A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b"/>
          <a:lstStyle>
            <a:lvl1pPr algn="ctr"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rfc3137bis_ietf80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OSPF Stub Router Advertisement</a:t>
            </a:r>
            <a:br>
              <a:rPr lang="en-US" b="1" dirty="0" smtClean="0"/>
            </a:br>
            <a:r>
              <a:rPr lang="en-US" b="1" dirty="0" smtClean="0"/>
              <a:t>(draft-ietf-ospf-rfc3137bis-02)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886200"/>
            <a:ext cx="7315200" cy="1752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Alvaro Retana, Liem Nguyen, Russ White, Alex Zinin, Danny McPherson</a:t>
            </a:r>
          </a:p>
          <a:p>
            <a:r>
              <a:rPr lang="en-US" dirty="0" smtClean="0"/>
              <a:t>alvaro.retana@hp.com, {</a:t>
            </a:r>
            <a:r>
              <a:rPr lang="en-US" dirty="0" err="1" smtClean="0"/>
              <a:t>lhnguyen</a:t>
            </a:r>
            <a:r>
              <a:rPr lang="en-US" dirty="0" smtClean="0"/>
              <a:t>, azinin}@</a:t>
            </a:r>
            <a:r>
              <a:rPr lang="en-US" dirty="0" err="1" smtClean="0"/>
              <a:t>cisco.com</a:t>
            </a:r>
            <a:r>
              <a:rPr lang="en-US" dirty="0" smtClean="0"/>
              <a:t>, {</a:t>
            </a:r>
            <a:r>
              <a:rPr lang="en-US" dirty="0" err="1" smtClean="0"/>
              <a:t>riwhite</a:t>
            </a:r>
            <a:r>
              <a:rPr lang="en-US" dirty="0" smtClean="0"/>
              <a:t>, </a:t>
            </a:r>
            <a:r>
              <a:rPr lang="en-US" dirty="0" err="1" smtClean="0"/>
              <a:t>dmcpherson</a:t>
            </a:r>
            <a:r>
              <a:rPr lang="en-US" dirty="0" smtClean="0"/>
              <a:t>}@</a:t>
            </a:r>
            <a:r>
              <a:rPr lang="en-US" dirty="0" err="1" smtClean="0"/>
              <a:t>verisign.com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RFC3137?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OSPF Stub Router Advertisement</a:t>
            </a:r>
          </a:p>
          <a:p>
            <a:pPr lvl="1"/>
            <a:r>
              <a:rPr lang="en-US" dirty="0" smtClean="0"/>
              <a:t>Category: Informational</a:t>
            </a:r>
          </a:p>
          <a:p>
            <a:pPr lvl="1"/>
            <a:r>
              <a:rPr lang="en-US" dirty="0" smtClean="0"/>
              <a:t>Publication: June 2001</a:t>
            </a:r>
          </a:p>
          <a:p>
            <a:r>
              <a:rPr lang="en-US" dirty="0"/>
              <a:t>D</a:t>
            </a:r>
            <a:r>
              <a:rPr lang="en-US" dirty="0" smtClean="0"/>
              <a:t>escribes a backward-compatible technique that may be used by OSPF to advertise unavailability to forward transit traffic (</a:t>
            </a:r>
            <a:r>
              <a:rPr lang="en-US" dirty="0" err="1" smtClean="0"/>
              <a:t>rfc1247</a:t>
            </a:r>
            <a:r>
              <a:rPr lang="en-US" dirty="0" smtClean="0"/>
              <a:t>) or to lower the preference level for the paths (</a:t>
            </a:r>
            <a:r>
              <a:rPr lang="en-US" dirty="0" err="1" smtClean="0"/>
              <a:t>rfc1583</a:t>
            </a:r>
            <a:r>
              <a:rPr lang="en-US" dirty="0" smtClean="0"/>
              <a:t>) through such a router. </a:t>
            </a:r>
          </a:p>
          <a:p>
            <a:pPr lvl="1"/>
            <a:r>
              <a:rPr lang="en-US" dirty="0" smtClean="0"/>
              <a:t>Solution: the costs of all non-stub links are set to </a:t>
            </a:r>
            <a:r>
              <a:rPr lang="en-US" dirty="0" err="1" smtClean="0"/>
              <a:t>MaxLinkMetric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Explicitly added support for </a:t>
            </a:r>
            <a:r>
              <a:rPr lang="en-US" dirty="0" err="1" smtClean="0"/>
              <a:t>OSPFv3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Generalized text to avoid </a:t>
            </a:r>
            <a:r>
              <a:rPr lang="en-US" dirty="0" err="1" smtClean="0"/>
              <a:t>OSPFv2</a:t>
            </a:r>
            <a:r>
              <a:rPr lang="en-US" dirty="0" smtClean="0"/>
              <a:t>-specific references.</a:t>
            </a:r>
          </a:p>
          <a:p>
            <a:pPr lvl="1"/>
            <a:r>
              <a:rPr lang="en-US" dirty="0" smtClean="0"/>
              <a:t>Referenced existing OSPFv3-only solution (R-bit)</a:t>
            </a:r>
          </a:p>
          <a:p>
            <a:endParaRPr lang="en-US" dirty="0" smtClean="0"/>
          </a:p>
          <a:p>
            <a:r>
              <a:rPr lang="en-US" dirty="0" smtClean="0"/>
              <a:t>Defined a new architectural constant (</a:t>
            </a:r>
            <a:r>
              <a:rPr lang="en-US" dirty="0" err="1" smtClean="0"/>
              <a:t>MaxLinkMetric</a:t>
            </a:r>
            <a:r>
              <a:rPr lang="en-US" dirty="0" smtClean="0"/>
              <a:t>) to eliminate any confusion about the interpretation of </a:t>
            </a:r>
            <a:r>
              <a:rPr lang="en-US" dirty="0" err="1" smtClean="0"/>
              <a:t>LSInfinity</a:t>
            </a:r>
            <a:r>
              <a:rPr lang="en-US" dirty="0" smtClean="0"/>
              <a:t>.</a:t>
            </a:r>
          </a:p>
          <a:p>
            <a:pPr lvl="1">
              <a:buNone/>
            </a:pPr>
            <a:r>
              <a:rPr lang="en-US" dirty="0" smtClean="0"/>
              <a:t> </a:t>
            </a:r>
            <a:r>
              <a:rPr lang="en-US" dirty="0" err="1" smtClean="0"/>
              <a:t>MaxLinkMetric</a:t>
            </a:r>
            <a:endParaRPr lang="en-US" dirty="0" smtClean="0"/>
          </a:p>
          <a:p>
            <a:pPr marL="633413" lvl="1">
              <a:buNone/>
            </a:pPr>
            <a:r>
              <a:rPr lang="en-US" dirty="0" smtClean="0"/>
              <a:t>     The metric value indicating that the link described by an LSA</a:t>
            </a:r>
          </a:p>
          <a:p>
            <a:pPr marL="579438" lvl="1">
              <a:buNone/>
            </a:pPr>
            <a:r>
              <a:rPr lang="en-US" dirty="0" smtClean="0"/>
              <a:t>      should not be used as transit.  Used in router-LSAs (see</a:t>
            </a:r>
          </a:p>
          <a:p>
            <a:pPr marL="579438" lvl="1">
              <a:buNone/>
            </a:pPr>
            <a:r>
              <a:rPr lang="en-US" dirty="0" smtClean="0"/>
              <a:t>      Section 3).  It is defined to be the 16-bit binary value of all</a:t>
            </a:r>
          </a:p>
          <a:p>
            <a:pPr marL="579438" lvl="1">
              <a:buNone/>
            </a:pPr>
            <a:r>
              <a:rPr lang="en-US" dirty="0" smtClean="0"/>
              <a:t>      ones: 0xffff.</a:t>
            </a:r>
            <a:endParaRPr lang="en-US" dirty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Request </a:t>
            </a:r>
            <a:r>
              <a:rPr lang="en-US" dirty="0" smtClean="0"/>
              <a:t>WGLC and Publication</a:t>
            </a:r>
            <a:endParaRPr lang="en-US" dirty="0" smtClean="0"/>
          </a:p>
          <a:p>
            <a:pPr lvl="1"/>
            <a:r>
              <a:rPr lang="en-US" dirty="0" smtClean="0"/>
              <a:t>Category: </a:t>
            </a:r>
            <a:r>
              <a:rPr lang="en-US" dirty="0" smtClean="0"/>
              <a:t>Informational</a:t>
            </a: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192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OSPF Stub Router Advertisement (draft-ietf-ospf-rfc3137bis-02) </vt:lpstr>
      <vt:lpstr>What is RFC3137?</vt:lpstr>
      <vt:lpstr>Update</vt:lpstr>
      <vt:lpstr>Next Steps</vt:lpstr>
    </vt:vector>
  </TitlesOfParts>
  <Company>Cisco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OSPF Stub Router Advertisement (draft-retana-ospf-rfc3137bis-00)</dc:title>
  <dc:creator>aretana</dc:creator>
  <cp:lastModifiedBy>Alvaro Retana</cp:lastModifiedBy>
  <cp:revision>6</cp:revision>
  <dcterms:created xsi:type="dcterms:W3CDTF">2011-03-25T16:01:46Z</dcterms:created>
  <dcterms:modified xsi:type="dcterms:W3CDTF">2012-07-29T17:47:10Z</dcterms:modified>
</cp:coreProperties>
</file>