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9" r:id="rId5"/>
    <p:sldId id="264" r:id="rId6"/>
    <p:sldId id="265" r:id="rId7"/>
    <p:sldId id="263" r:id="rId8"/>
    <p:sldId id="267" r:id="rId9"/>
    <p:sldId id="266" r:id="rId10"/>
    <p:sldId id="269" r:id="rId11"/>
    <p:sldId id="268" r:id="rId12"/>
    <p:sldId id="26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43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74-E06D-456E-B78B-83475BB2E3AD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FD263-FEE4-45EE-BF66-F69B85A18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9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74-E06D-456E-B78B-83475BB2E3AD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FD263-FEE4-45EE-BF66-F69B85A18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119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74-E06D-456E-B78B-83475BB2E3AD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FD263-FEE4-45EE-BF66-F69B85A18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51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74-E06D-456E-B78B-83475BB2E3AD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FD263-FEE4-45EE-BF66-F69B85A18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759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74-E06D-456E-B78B-83475BB2E3AD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FD263-FEE4-45EE-BF66-F69B85A18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498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74-E06D-456E-B78B-83475BB2E3AD}" type="datetimeFigureOut">
              <a:rPr lang="en-US" smtClean="0"/>
              <a:t>8/1/12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FD263-FEE4-45EE-BF66-F69B85A18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354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74-E06D-456E-B78B-83475BB2E3AD}" type="datetimeFigureOut">
              <a:rPr lang="en-US" smtClean="0"/>
              <a:t>8/1/12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FD263-FEE4-45EE-BF66-F69B85A18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040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74-E06D-456E-B78B-83475BB2E3AD}" type="datetimeFigureOut">
              <a:rPr lang="en-US" smtClean="0"/>
              <a:t>8/1/12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FD263-FEE4-45EE-BF66-F69B85A18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75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74-E06D-456E-B78B-83475BB2E3AD}" type="datetimeFigureOut">
              <a:rPr lang="en-US" smtClean="0"/>
              <a:t>8/1/12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FD263-FEE4-45EE-BF66-F69B85A18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215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74-E06D-456E-B78B-83475BB2E3AD}" type="datetimeFigureOut">
              <a:rPr lang="en-US" smtClean="0"/>
              <a:t>8/1/12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FD263-FEE4-45EE-BF66-F69B85A18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619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74-E06D-456E-B78B-83475BB2E3AD}" type="datetimeFigureOut">
              <a:rPr lang="en-US" smtClean="0"/>
              <a:t>8/1/12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FD263-FEE4-45EE-BF66-F69B85A18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28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C2E74-E06D-456E-B78B-83475BB2E3AD}" type="datetimeFigureOut">
              <a:rPr lang="en-US" smtClean="0"/>
              <a:t>8/1/12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FD263-FEE4-45EE-BF66-F69B85A18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984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draft-</a:t>
            </a:r>
            <a:r>
              <a:rPr lang="en-US" dirty="0" err="1" smtClean="0"/>
              <a:t>ospf</a:t>
            </a:r>
            <a:r>
              <a:rPr lang="en-US" dirty="0" smtClean="0"/>
              <a:t>-non-compatible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en-US" dirty="0" smtClean="0"/>
          </a:p>
          <a:p>
            <a:pPr algn="r"/>
            <a:endParaRPr lang="en-US" dirty="0"/>
          </a:p>
          <a:p>
            <a:pPr algn="r"/>
            <a:r>
              <a:rPr lang="en-US" dirty="0" smtClean="0"/>
              <a:t>Mike </a:t>
            </a:r>
            <a:r>
              <a:rPr lang="en-US" dirty="0" err="1"/>
              <a:t>D</a:t>
            </a:r>
            <a:r>
              <a:rPr lang="en-US" dirty="0" err="1" smtClean="0"/>
              <a:t>ubrovsky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415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 router </a:t>
            </a:r>
            <a:r>
              <a:rPr lang="en-US" dirty="0"/>
              <a:t>with the highest </a:t>
            </a:r>
            <a:r>
              <a:rPr lang="en-US" dirty="0" smtClean="0"/>
              <a:t>ospfReferenceBandwidth sends the advertisement across the AS.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Same RI/AI </a:t>
            </a:r>
            <a:r>
              <a:rPr lang="en-US" dirty="0" err="1" smtClean="0"/>
              <a:t>LSAs</a:t>
            </a:r>
            <a:r>
              <a:rPr lang="en-US" dirty="0" smtClean="0"/>
              <a:t> are used to propagate </a:t>
            </a:r>
            <a:r>
              <a:rPr lang="en-US" dirty="0"/>
              <a:t>the </a:t>
            </a:r>
            <a:r>
              <a:rPr lang="en-US" dirty="0" smtClean="0"/>
              <a:t>ospfReferenceBandwidth in a separate </a:t>
            </a:r>
            <a:r>
              <a:rPr lang="en-US" dirty="0" err="1" smtClean="0"/>
              <a:t>TLV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ospfReferenceBandwidth</a:t>
            </a:r>
            <a:br>
              <a:rPr lang="en-US" dirty="0"/>
            </a:br>
            <a:r>
              <a:rPr lang="en-US" dirty="0" smtClean="0"/>
              <a:t>Synchronization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751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Points of compromise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2596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Do we need to standardize AS-wide non-compatible extension for </a:t>
            </a:r>
            <a:r>
              <a:rPr lang="en-US" dirty="0" err="1" smtClean="0"/>
              <a:t>ospfv2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(we don’t have too often a new extension) ?</a:t>
            </a:r>
          </a:p>
          <a:p>
            <a:pPr marL="0" indent="0">
              <a:buNone/>
            </a:pPr>
            <a:r>
              <a:rPr lang="en-US" dirty="0" smtClean="0"/>
              <a:t>2) Should </a:t>
            </a:r>
            <a:r>
              <a:rPr lang="en-US" dirty="0" smtClean="0"/>
              <a:t>we use a separate AI LSA or </a:t>
            </a:r>
          </a:p>
          <a:p>
            <a:pPr marL="0" indent="0">
              <a:buNone/>
            </a:pPr>
            <a:r>
              <a:rPr lang="en-US" dirty="0" smtClean="0"/>
              <a:t>add </a:t>
            </a:r>
            <a:r>
              <a:rPr lang="en-US" dirty="0" err="1" smtClean="0"/>
              <a:t>TLV</a:t>
            </a:r>
            <a:r>
              <a:rPr lang="en-US" dirty="0" smtClean="0"/>
              <a:t> to RI </a:t>
            </a:r>
            <a:r>
              <a:rPr lang="en-US" dirty="0" err="1" smtClean="0"/>
              <a:t>LSA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3) Do we need any of these 3 proposed extensions ?</a:t>
            </a:r>
          </a:p>
          <a:p>
            <a:pPr marL="0" indent="0">
              <a:buNone/>
            </a:pPr>
            <a:r>
              <a:rPr lang="en-US" dirty="0" smtClean="0"/>
              <a:t>4) Where to put reference-bandwidth value advertisement </a:t>
            </a:r>
          </a:p>
          <a:p>
            <a:pPr marL="0" indent="0">
              <a:buNone/>
            </a:pPr>
            <a:r>
              <a:rPr lang="en-US" dirty="0" smtClean="0"/>
              <a:t>(RI </a:t>
            </a:r>
            <a:r>
              <a:rPr lang="en-US" dirty="0" err="1" smtClean="0"/>
              <a:t>LSA</a:t>
            </a:r>
            <a:r>
              <a:rPr lang="en-US" dirty="0" smtClean="0"/>
              <a:t> is fine – but a little bit of stretch)?</a:t>
            </a:r>
          </a:p>
          <a:p>
            <a:pPr marL="514350" indent="-514350">
              <a:buAutoNum type="arabi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239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 &amp;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Questions </a:t>
            </a:r>
            <a:r>
              <a:rPr lang="en-US" sz="7200" dirty="0" smtClean="0"/>
              <a:t>?</a:t>
            </a:r>
            <a:endParaRPr lang="en-US" sz="7200" dirty="0"/>
          </a:p>
          <a:p>
            <a:pPr marL="0" indent="0" algn="ctr">
              <a:buNone/>
            </a:pPr>
            <a:r>
              <a:rPr lang="en-US" dirty="0" smtClean="0"/>
              <a:t>Answers</a:t>
            </a:r>
            <a:r>
              <a:rPr lang="en-US" sz="7200" dirty="0" smtClean="0"/>
              <a:t> ?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121853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draft addresses the following problem: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Problem: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How to introduce non-backward compatible functionality into </a:t>
            </a:r>
            <a:r>
              <a:rPr lang="en-US" dirty="0" err="1" smtClean="0"/>
              <a:t>ospf</a:t>
            </a:r>
            <a:r>
              <a:rPr lang="en-US" dirty="0" smtClean="0"/>
              <a:t>  protocol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solution is simple: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Turn on the functionality only when all participating routers support it.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… But </a:t>
            </a:r>
            <a:r>
              <a:rPr lang="en-US" dirty="0"/>
              <a:t>w</a:t>
            </a:r>
            <a:r>
              <a:rPr lang="en-US" dirty="0" smtClean="0"/>
              <a:t>e need a signaling method.</a:t>
            </a:r>
          </a:p>
        </p:txBody>
      </p:sp>
    </p:spTree>
    <p:extLst>
      <p:ext uri="{BB962C8B-B14F-4D97-AF65-F5344CB8AC3E}">
        <p14:creationId xmlns:p14="http://schemas.microsoft.com/office/powerpoint/2010/main" val="3756623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</a:t>
            </a:r>
            <a:r>
              <a:rPr lang="en-US" dirty="0" err="1" smtClean="0"/>
              <a:t>ospf</a:t>
            </a:r>
            <a:r>
              <a:rPr lang="en-US" dirty="0" smtClean="0"/>
              <a:t> standard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 smtClean="0"/>
              <a:t>OSPF</a:t>
            </a:r>
            <a:r>
              <a:rPr lang="en-US" dirty="0" smtClean="0"/>
              <a:t> historically uses </a:t>
            </a:r>
            <a:r>
              <a:rPr lang="en-US" b="1" dirty="0"/>
              <a:t>O</a:t>
            </a:r>
            <a:r>
              <a:rPr lang="en-US" b="1" dirty="0" smtClean="0"/>
              <a:t>ptions </a:t>
            </a:r>
            <a:r>
              <a:rPr lang="en-US" b="1" dirty="0"/>
              <a:t>F</a:t>
            </a:r>
            <a:r>
              <a:rPr lang="en-US" b="1" dirty="0" smtClean="0"/>
              <a:t>ield </a:t>
            </a:r>
            <a:r>
              <a:rPr lang="en-US" dirty="0" smtClean="0"/>
              <a:t>for non-backward compatible changes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 err="1" smtClean="0"/>
              <a:t>ospfv2</a:t>
            </a:r>
            <a:r>
              <a:rPr lang="en-US" dirty="0" smtClean="0"/>
              <a:t> we run out of bits (8 total, 0 free)</a:t>
            </a:r>
          </a:p>
          <a:p>
            <a:r>
              <a:rPr lang="en-US" dirty="0" smtClean="0"/>
              <a:t>In </a:t>
            </a:r>
            <a:r>
              <a:rPr lang="en-US" dirty="0" err="1" smtClean="0"/>
              <a:t>ospfv3</a:t>
            </a:r>
            <a:r>
              <a:rPr lang="en-US" dirty="0" smtClean="0"/>
              <a:t> we still have plenty of bits (24 total, about 16 free)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For AS-wide functionality the </a:t>
            </a:r>
            <a:r>
              <a:rPr lang="en-US" b="1" dirty="0" smtClean="0"/>
              <a:t>Indication-</a:t>
            </a:r>
            <a:r>
              <a:rPr lang="en-US" b="1" dirty="0" err="1" smtClean="0"/>
              <a:t>LSA</a:t>
            </a:r>
            <a:r>
              <a:rPr lang="en-US" dirty="0" smtClean="0"/>
              <a:t> is used.</a:t>
            </a:r>
          </a:p>
        </p:txBody>
      </p:sp>
    </p:spTree>
    <p:extLst>
      <p:ext uri="{BB962C8B-B14F-4D97-AF65-F5344CB8AC3E}">
        <p14:creationId xmlns:p14="http://schemas.microsoft.com/office/powerpoint/2010/main" val="391908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</a:t>
            </a:r>
            <a:r>
              <a:rPr lang="en-US" dirty="0" err="1"/>
              <a:t>ospf</a:t>
            </a:r>
            <a:r>
              <a:rPr lang="en-US" dirty="0"/>
              <a:t> standard: </a:t>
            </a:r>
            <a:r>
              <a:rPr lang="en-US" dirty="0" smtClean="0"/>
              <a:t>RI </a:t>
            </a:r>
            <a:r>
              <a:rPr lang="en-US" dirty="0" err="1" smtClean="0"/>
              <a:t>LSA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Router </a:t>
            </a:r>
            <a:r>
              <a:rPr lang="en-US" b="1" dirty="0" smtClean="0"/>
              <a:t>Information LSA </a:t>
            </a:r>
            <a:r>
              <a:rPr lang="en-US" dirty="0" smtClean="0"/>
              <a:t>overcomes the </a:t>
            </a:r>
            <a:r>
              <a:rPr lang="en-US" b="1" dirty="0" smtClean="0"/>
              <a:t>Options Filed</a:t>
            </a:r>
            <a:r>
              <a:rPr lang="en-US" dirty="0" smtClean="0"/>
              <a:t> bits unavailability problem in ospfv2 by introducing a TLV based solution. It also removes the restriction on a number of bits for </a:t>
            </a:r>
            <a:r>
              <a:rPr lang="en-US" dirty="0" err="1" smtClean="0"/>
              <a:t>ospfv3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17056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</a:t>
            </a:r>
            <a:r>
              <a:rPr lang="en-US" dirty="0" err="1"/>
              <a:t>ospf</a:t>
            </a:r>
            <a:r>
              <a:rPr lang="en-US" dirty="0"/>
              <a:t> standard: RI </a:t>
            </a:r>
            <a:r>
              <a:rPr lang="en-US" dirty="0" err="1"/>
              <a:t>LSA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38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Router </a:t>
            </a:r>
            <a:r>
              <a:rPr lang="en-US" dirty="0" smtClean="0"/>
              <a:t>Information LSA packet format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2514600"/>
            <a:ext cx="4419600" cy="2514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dirty="0" err="1" smtClean="0"/>
              <a:t>ospfv2</a:t>
            </a:r>
            <a:endParaRPr lang="en-US" dirty="0"/>
          </a:p>
          <a:p>
            <a:pPr marL="0" indent="0">
              <a:buFont typeface="Arial" pitchFamily="34" charset="0"/>
              <a:buNone/>
            </a:pPr>
            <a:endParaRPr lang="en-US" dirty="0" smtClean="0"/>
          </a:p>
          <a:p>
            <a:pPr marL="0" indent="0">
              <a:buFont typeface="Arial" pitchFamily="34" charset="0"/>
              <a:buNone/>
            </a:pPr>
            <a:r>
              <a:rPr lang="en-US" dirty="0" smtClean="0"/>
              <a:t>Opaque </a:t>
            </a:r>
            <a:r>
              <a:rPr lang="en-US" dirty="0" err="1" smtClean="0"/>
              <a:t>LSA</a:t>
            </a:r>
            <a:endParaRPr lang="en-US" dirty="0" smtClean="0"/>
          </a:p>
          <a:p>
            <a:pPr marL="0" indent="0">
              <a:buFont typeface="Arial" pitchFamily="34" charset="0"/>
              <a:buNone/>
            </a:pPr>
            <a:r>
              <a:rPr lang="en-US" dirty="0" smtClean="0"/>
              <a:t>   New opaque Type # 4 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267200" y="2514600"/>
            <a:ext cx="3810000" cy="2514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dirty="0" err="1" smtClean="0"/>
              <a:t>ospfv3</a:t>
            </a:r>
            <a:endParaRPr lang="en-US" dirty="0" smtClean="0"/>
          </a:p>
          <a:p>
            <a:pPr marL="0" indent="0">
              <a:buFont typeface="Arial" pitchFamily="34" charset="0"/>
              <a:buNone/>
            </a:pPr>
            <a:endParaRPr lang="en-US" dirty="0" smtClean="0"/>
          </a:p>
          <a:p>
            <a:pPr marL="0" indent="0">
              <a:buFont typeface="Arial" pitchFamily="34" charset="0"/>
              <a:buNone/>
            </a:pPr>
            <a:r>
              <a:rPr lang="en-US" dirty="0" smtClean="0"/>
              <a:t>New </a:t>
            </a:r>
            <a:r>
              <a:rPr lang="en-US" dirty="0" err="1" smtClean="0"/>
              <a:t>LSA</a:t>
            </a:r>
            <a:r>
              <a:rPr lang="en-US" dirty="0" smtClean="0"/>
              <a:t>  code 12</a:t>
            </a:r>
          </a:p>
          <a:p>
            <a:pPr marL="0" indent="0">
              <a:buFont typeface="Arial" pitchFamily="34" charset="0"/>
              <a:buNone/>
            </a:pPr>
            <a:endParaRPr lang="en-US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19200" y="4876799"/>
            <a:ext cx="6400800" cy="20138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RI </a:t>
            </a:r>
            <a:r>
              <a:rPr lang="en-US" dirty="0" err="1" smtClean="0"/>
              <a:t>TLV</a:t>
            </a:r>
            <a:r>
              <a:rPr lang="en-US" dirty="0" smtClean="0"/>
              <a:t> with a variable length bits string</a:t>
            </a:r>
          </a:p>
          <a:p>
            <a:pPr marL="0" indent="0">
              <a:buFont typeface="Arial" pitchFamily="34" charset="0"/>
              <a:buNone/>
            </a:pPr>
            <a:r>
              <a:rPr lang="en-US" dirty="0" smtClean="0"/>
              <a:t>…..</a:t>
            </a:r>
          </a:p>
          <a:p>
            <a:pPr marL="0" indent="0">
              <a:buFont typeface="Arial" pitchFamily="34" charset="0"/>
              <a:buNone/>
            </a:pPr>
            <a:r>
              <a:rPr lang="en-US" dirty="0" smtClean="0"/>
              <a:t>Other </a:t>
            </a:r>
            <a:r>
              <a:rPr lang="en-US" dirty="0" err="1" smtClean="0"/>
              <a:t>TLVs</a:t>
            </a:r>
            <a:endParaRPr lang="en-US" dirty="0" smtClean="0"/>
          </a:p>
        </p:txBody>
      </p:sp>
      <p:sp>
        <p:nvSpPr>
          <p:cNvPr id="8" name="Rectangle 7"/>
          <p:cNvSpPr/>
          <p:nvPr/>
        </p:nvSpPr>
        <p:spPr>
          <a:xfrm>
            <a:off x="228600" y="4800599"/>
            <a:ext cx="8077200" cy="18288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28600" y="3276598"/>
            <a:ext cx="4038600" cy="15239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343400" y="3276600"/>
            <a:ext cx="3962400" cy="15239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397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Conclusion </a:t>
            </a:r>
            <a:r>
              <a:rPr lang="en-US" dirty="0" smtClean="0"/>
              <a:t>on current </a:t>
            </a:r>
            <a:r>
              <a:rPr lang="en-US" dirty="0" err="1"/>
              <a:t>ospf</a:t>
            </a:r>
            <a:r>
              <a:rPr lang="en-US" dirty="0"/>
              <a:t> standard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/>
              <a:t>Ospfv2</a:t>
            </a:r>
            <a:r>
              <a:rPr lang="en-US" dirty="0" smtClean="0"/>
              <a:t> does not have a standard mechanism </a:t>
            </a:r>
          </a:p>
          <a:p>
            <a:pPr marL="0" indent="0">
              <a:buNone/>
            </a:pPr>
            <a:r>
              <a:rPr lang="en-US" dirty="0"/>
              <a:t>t</a:t>
            </a:r>
            <a:r>
              <a:rPr lang="en-US" dirty="0" smtClean="0"/>
              <a:t>o introduce new AS-wide functionality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Ospfv3</a:t>
            </a:r>
            <a:r>
              <a:rPr lang="en-US" dirty="0" smtClean="0"/>
              <a:t> still has about 16 bits for new enhancements</a:t>
            </a:r>
            <a:r>
              <a:rPr lang="en-US" dirty="0"/>
              <a:t> </a:t>
            </a:r>
            <a:r>
              <a:rPr lang="en-US" dirty="0" smtClean="0"/>
              <a:t>and can reuse the existing </a:t>
            </a:r>
            <a:r>
              <a:rPr lang="en-US" dirty="0"/>
              <a:t>I</a:t>
            </a:r>
            <a:r>
              <a:rPr lang="en-US" dirty="0" smtClean="0"/>
              <a:t>ndication-</a:t>
            </a:r>
            <a:r>
              <a:rPr lang="en-US" dirty="0" err="1" smtClean="0"/>
              <a:t>LSA</a:t>
            </a:r>
            <a:r>
              <a:rPr lang="en-US" dirty="0" smtClean="0"/>
              <a:t> for domain wide functionality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860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Generalization of demand circuit mechanism </a:t>
            </a:r>
          </a:p>
          <a:p>
            <a:pPr marL="0" indent="0">
              <a:buNone/>
            </a:pPr>
            <a:r>
              <a:rPr lang="en-US" dirty="0"/>
              <a:t>u</a:t>
            </a:r>
            <a:r>
              <a:rPr lang="en-US" dirty="0" smtClean="0"/>
              <a:t>sing the RI </a:t>
            </a:r>
            <a:r>
              <a:rPr lang="en-US" dirty="0" err="1" smtClean="0"/>
              <a:t>LSA</a:t>
            </a:r>
            <a:r>
              <a:rPr lang="en-US" dirty="0" smtClean="0"/>
              <a:t> based approach.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Use </a:t>
            </a:r>
            <a:r>
              <a:rPr lang="en-US" dirty="0" smtClean="0"/>
              <a:t>Router </a:t>
            </a:r>
            <a:r>
              <a:rPr lang="en-US" dirty="0" smtClean="0"/>
              <a:t>Information LSA for link and area wide functionality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</a:t>
            </a:r>
            <a:r>
              <a:rPr lang="en-US" dirty="0" smtClean="0"/>
              <a:t>o signal across </a:t>
            </a:r>
            <a:r>
              <a:rPr lang="en-US" dirty="0"/>
              <a:t>area </a:t>
            </a:r>
            <a:r>
              <a:rPr lang="en-US" dirty="0" smtClean="0"/>
              <a:t>boundaries in the case </a:t>
            </a:r>
            <a:r>
              <a:rPr lang="en-US" dirty="0"/>
              <a:t>of AS-wide functionality</a:t>
            </a:r>
            <a:r>
              <a:rPr lang="en-US" dirty="0" smtClean="0"/>
              <a:t>, </a:t>
            </a:r>
            <a:r>
              <a:rPr lang="en-US" dirty="0"/>
              <a:t>we </a:t>
            </a:r>
            <a:r>
              <a:rPr lang="en-US" dirty="0" smtClean="0"/>
              <a:t>adopt a solution similar to the Indication-</a:t>
            </a:r>
            <a:r>
              <a:rPr lang="en-US" dirty="0" err="1" smtClean="0"/>
              <a:t>LSA</a:t>
            </a:r>
            <a:r>
              <a:rPr lang="en-US" dirty="0" smtClean="0"/>
              <a:t> but based on </a:t>
            </a:r>
            <a:r>
              <a:rPr lang="en-US" dirty="0" err="1" smtClean="0"/>
              <a:t>TLV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08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Solution</a:t>
            </a:r>
            <a:r>
              <a:rPr lang="en-US" dirty="0" smtClean="0"/>
              <a:t>: AI </a:t>
            </a:r>
            <a:r>
              <a:rPr lang="en-US" dirty="0" err="1"/>
              <a:t>LSA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38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Area Information </a:t>
            </a:r>
            <a:r>
              <a:rPr lang="en-US" dirty="0" err="1" smtClean="0"/>
              <a:t>LSA</a:t>
            </a:r>
            <a:r>
              <a:rPr lang="en-US" dirty="0" smtClean="0"/>
              <a:t> packet format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2514600"/>
            <a:ext cx="4343400" cy="2514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dirty="0" err="1" smtClean="0"/>
              <a:t>ospfv2</a:t>
            </a:r>
            <a:endParaRPr lang="en-US" dirty="0"/>
          </a:p>
          <a:p>
            <a:pPr marL="0" indent="0">
              <a:buFont typeface="Arial" pitchFamily="34" charset="0"/>
              <a:buNone/>
            </a:pPr>
            <a:endParaRPr lang="en-US" dirty="0" smtClean="0"/>
          </a:p>
          <a:p>
            <a:pPr marL="0" indent="0">
              <a:buFont typeface="Arial" pitchFamily="34" charset="0"/>
              <a:buNone/>
            </a:pPr>
            <a:r>
              <a:rPr lang="en-US" dirty="0" smtClean="0"/>
              <a:t>Opaque </a:t>
            </a:r>
            <a:r>
              <a:rPr lang="en-US" dirty="0" err="1" smtClean="0"/>
              <a:t>LSA</a:t>
            </a:r>
            <a:endParaRPr lang="en-US" dirty="0" smtClean="0"/>
          </a:p>
          <a:p>
            <a:pPr marL="0" indent="0">
              <a:buFont typeface="Arial" pitchFamily="34" charset="0"/>
              <a:buNone/>
            </a:pPr>
            <a:r>
              <a:rPr lang="en-US" dirty="0" smtClean="0"/>
              <a:t>  New opaque Type # TBD 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267200" y="2514600"/>
            <a:ext cx="3810000" cy="2514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dirty="0" err="1" smtClean="0"/>
              <a:t>ospfv3</a:t>
            </a:r>
            <a:endParaRPr lang="en-US" dirty="0" smtClean="0"/>
          </a:p>
          <a:p>
            <a:pPr marL="0" indent="0">
              <a:buFont typeface="Arial" pitchFamily="34" charset="0"/>
              <a:buNone/>
            </a:pPr>
            <a:endParaRPr lang="en-US" dirty="0" smtClean="0"/>
          </a:p>
          <a:p>
            <a:pPr marL="0" indent="0">
              <a:buFont typeface="Arial" pitchFamily="34" charset="0"/>
              <a:buNone/>
            </a:pPr>
            <a:r>
              <a:rPr lang="en-US" dirty="0" smtClean="0"/>
              <a:t>New </a:t>
            </a:r>
            <a:r>
              <a:rPr lang="en-US" dirty="0" err="1" smtClean="0"/>
              <a:t>LSA</a:t>
            </a:r>
            <a:r>
              <a:rPr lang="en-US" dirty="0" smtClean="0"/>
              <a:t>  code TBD</a:t>
            </a:r>
          </a:p>
          <a:p>
            <a:pPr marL="0" indent="0">
              <a:buFont typeface="Arial" pitchFamily="34" charset="0"/>
              <a:buNone/>
            </a:pPr>
            <a:endParaRPr lang="en-US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19200" y="4876799"/>
            <a:ext cx="6400800" cy="201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/>
              <a:t>A</a:t>
            </a:r>
            <a:r>
              <a:rPr lang="en-US" dirty="0" smtClean="0"/>
              <a:t>I </a:t>
            </a:r>
            <a:r>
              <a:rPr lang="en-US" dirty="0" err="1" smtClean="0"/>
              <a:t>TLV</a:t>
            </a:r>
            <a:r>
              <a:rPr lang="en-US" dirty="0" smtClean="0"/>
              <a:t> with variable length bits string</a:t>
            </a:r>
          </a:p>
          <a:p>
            <a:pPr marL="0" indent="0">
              <a:buFont typeface="Arial" pitchFamily="34" charset="0"/>
              <a:buNone/>
            </a:pPr>
            <a:r>
              <a:rPr lang="en-US" dirty="0" smtClean="0"/>
              <a:t>…..</a:t>
            </a:r>
          </a:p>
          <a:p>
            <a:pPr marL="0" indent="0">
              <a:buFont typeface="Arial" pitchFamily="34" charset="0"/>
              <a:buNone/>
            </a:pPr>
            <a:r>
              <a:rPr lang="en-US" dirty="0" smtClean="0"/>
              <a:t>Other </a:t>
            </a:r>
            <a:r>
              <a:rPr lang="en-US" dirty="0" err="1" smtClean="0"/>
              <a:t>TLVs</a:t>
            </a:r>
            <a:endParaRPr lang="en-US" dirty="0" smtClean="0"/>
          </a:p>
        </p:txBody>
      </p:sp>
      <p:sp>
        <p:nvSpPr>
          <p:cNvPr id="8" name="Rectangle 7"/>
          <p:cNvSpPr/>
          <p:nvPr/>
        </p:nvSpPr>
        <p:spPr>
          <a:xfrm>
            <a:off x="228600" y="4800599"/>
            <a:ext cx="8077200" cy="18288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28600" y="3276598"/>
            <a:ext cx="4038600" cy="15239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343400" y="3276600"/>
            <a:ext cx="3962400" cy="15239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67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 examples of new functionality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dirty="0"/>
              <a:t>Sync RFC1583Compatibility </a:t>
            </a:r>
            <a:r>
              <a:rPr lang="en-US" dirty="0" smtClean="0"/>
              <a:t>parameter</a:t>
            </a:r>
          </a:p>
          <a:p>
            <a:pPr marL="514350" indent="-514350">
              <a:buAutoNum type="arabicParenR"/>
            </a:pPr>
            <a:r>
              <a:rPr lang="en-US" dirty="0" smtClean="0"/>
              <a:t>Sync ospfReferenceBandwidth parameter</a:t>
            </a:r>
          </a:p>
          <a:p>
            <a:pPr marL="514350" indent="-514350">
              <a:buAutoNum type="arabicParenR"/>
            </a:pPr>
            <a:r>
              <a:rPr lang="en-US" dirty="0" smtClean="0"/>
              <a:t>Sync extended metric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Solution Examples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042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448</Words>
  <Application>Microsoft Macintosh PowerPoint</Application>
  <PresentationFormat>On-screen Show (4:3)</PresentationFormat>
  <Paragraphs>85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draft-ospf-non-compatible</vt:lpstr>
      <vt:lpstr>The draft addresses the following problem:</vt:lpstr>
      <vt:lpstr>Current ospf standard</vt:lpstr>
      <vt:lpstr>Current ospf standard: RI LSA</vt:lpstr>
      <vt:lpstr>Current ospf standard: RI LSA</vt:lpstr>
      <vt:lpstr>Conclusion on current ospf standard</vt:lpstr>
      <vt:lpstr>Proposed Solution</vt:lpstr>
      <vt:lpstr>Proposed Solution: AI LSA</vt:lpstr>
      <vt:lpstr>Proposed Solution Examples</vt:lpstr>
      <vt:lpstr>ospfReferenceBandwidth Synchronization</vt:lpstr>
      <vt:lpstr>Points of compromise</vt:lpstr>
      <vt:lpstr>Q &amp; A</vt:lpstr>
    </vt:vector>
  </TitlesOfParts>
  <Company>Cisco Systems 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Mikhail Dubrovskiy</cp:lastModifiedBy>
  <cp:revision>67</cp:revision>
  <dcterms:created xsi:type="dcterms:W3CDTF">2012-07-11T18:26:04Z</dcterms:created>
  <dcterms:modified xsi:type="dcterms:W3CDTF">2012-08-02T06:10:50Z</dcterms:modified>
</cp:coreProperties>
</file>